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73050" y="2129322"/>
            <a:ext cx="10031896" cy="526714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Yorug‘lik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interferensiyasi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difraksiyasi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3427" y="2538288"/>
            <a:ext cx="615623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5340" y="46773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79745" y="4885398"/>
            <a:ext cx="615623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3B6754-C787-4C84-AA8E-633E38786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400" y="4419600"/>
            <a:ext cx="3047881" cy="20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A547A-2FD6-46E4-9F96-20B74B3B6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To‘lqinlar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interferensiyasi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4ECBB27-B512-4DAC-9B09-109ADDEE72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3" y="1484242"/>
                <a:ext cx="11500127" cy="5208105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fazalar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kogerent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Kogerent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uchrashganda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kuchaytirishi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susaytirishi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interfarensiyasi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kogerent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manbayi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to‘lqinlarning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 1, 2, ….)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kuchayadi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=(2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+1)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=0,1, 2, ….),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susayadi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4ECBB27-B512-4DAC-9B09-109ADDEE72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3" y="1484242"/>
                <a:ext cx="11500127" cy="5208105"/>
              </a:xfrm>
              <a:blipFill>
                <a:blip r:embed="rId2"/>
                <a:stretch>
                  <a:fillRect l="-1113" t="-1404" r="-1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3ED45A-A4AD-4709-82B1-99655F92E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14" y="2904056"/>
            <a:ext cx="5753100" cy="21812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8E0D9B-AC0B-445D-9ACF-B769968FD8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783" y="4869622"/>
            <a:ext cx="2849217" cy="198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26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824C64-975C-4C98-8E7F-2081A4F17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98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Yung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metodi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194CD67-6BFB-424F-A30F-D8B56C1FA1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4878251"/>
                <a:ext cx="11211339" cy="17478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Yung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Binafsha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rang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=0,42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Qizil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rang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=0,7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dirty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194CD67-6BFB-424F-A30F-D8B56C1FA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4878251"/>
                <a:ext cx="11211339" cy="1747836"/>
              </a:xfrm>
              <a:blipFill>
                <a:blip r:embed="rId2"/>
                <a:stretch>
                  <a:fillRect t="-66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9554EF-0D8C-4C28-91CD-5EC3682B4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426" y="1828800"/>
            <a:ext cx="6586331" cy="272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0150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0D6629-F6B8-4D24-B4A9-2AEA07C12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plyonkadagi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ranglar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40279D-1486-41E5-95D4-9538EB105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1825625"/>
            <a:ext cx="7683500" cy="435133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380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760 nm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oraliqda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to‘lqinlardan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bo‘lganligidan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qiluvchining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nuqtalarida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kuchaytiradi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0041D0-59B0-499F-8CCB-9FD9ABF9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785" y="2520052"/>
            <a:ext cx="3467100" cy="26384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5A0AC8-7E37-4E9E-B88F-E3E3098F8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419" y="4517335"/>
            <a:ext cx="3419061" cy="193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8484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47B22-0404-4291-80ED-AAF4322E3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halqalari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79ED2C0-79A7-47EE-9FB9-4DB794FF9C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6591" y="1378226"/>
                <a:ext cx="7606748" cy="5208104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spcAft>
                    <a:spcPts val="600"/>
                  </a:spcAft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Yupqa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plastina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qavariq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𝒚𝒐𝒓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yorug‘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halqalar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 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egrilik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…</m:t>
                    </m:r>
                  </m:oMath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𝒒𝒐𝒓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𝝀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</m:rad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qorong‘i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halqalar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79ED2C0-79A7-47EE-9FB9-4DB794FF9C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6591" y="1378226"/>
                <a:ext cx="7606748" cy="5208104"/>
              </a:xfrm>
              <a:blipFill>
                <a:blip r:embed="rId2"/>
                <a:stretch>
                  <a:fillRect l="-1603" t="-1171" r="-16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9A465F-E8F8-4D48-A888-9EF0219F0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653" y="1378226"/>
            <a:ext cx="2867025" cy="5162550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25CDABA-CF70-4200-8499-03461962909F}"/>
              </a:ext>
            </a:extLst>
          </p:cNvPr>
          <p:cNvCxnSpPr/>
          <p:nvPr/>
        </p:nvCxnSpPr>
        <p:spPr>
          <a:xfrm>
            <a:off x="4187687" y="2570923"/>
            <a:ext cx="6228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09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FF44-FEBF-40C4-95C7-9CB934487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difraksiyasi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A4E109D-394B-4BDB-8011-1E00E46014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7" y="4134678"/>
                <a:ext cx="11304104" cy="2345635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uchragan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to‘siqni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difraksiyasi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difraksion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panjara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doimiysi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    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5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5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5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35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35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5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5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3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func>
                      <m:func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𝐬𝐢𝐧</m:t>
                        </m:r>
                      </m:fName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𝝋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𝝀</m:t>
                        </m:r>
                      </m:e>
                    </m:func>
                  </m:oMath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,…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difraksion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maksimumlarning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tartib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raqami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A4E109D-394B-4BDB-8011-1E00E46014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7" y="4134678"/>
                <a:ext cx="11304104" cy="2345635"/>
              </a:xfrm>
              <a:blipFill>
                <a:blip r:embed="rId2"/>
                <a:stretch>
                  <a:fillRect l="-971" t="-5974" b="-4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7F0913-EBBC-402D-B541-BA26A72C0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148" y="1815548"/>
            <a:ext cx="432724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5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A742D-E506-47CB-BB9F-413139EA6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9FFF6A-8E91-4096-A457-EBFD119A9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3" y="2040835"/>
            <a:ext cx="11264347" cy="4439478"/>
          </a:xfrm>
        </p:spPr>
        <p:txBody>
          <a:bodyPr>
            <a:normAutofit/>
          </a:bodyPr>
          <a:lstStyle/>
          <a:p>
            <a:pPr marL="0" indent="533400" algn="just">
              <a:lnSpc>
                <a:spcPct val="100000"/>
              </a:lnSpc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Difraksion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panjaraga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500 nm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monoxromatik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tushmoqda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3400" algn="just">
              <a:lnSpc>
                <a:spcPct val="100000"/>
              </a:lnSpc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30⁰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panjaraning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domiysi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82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5985715-A6CD-4CA1-AFD1-79AA4B7247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5" y="437322"/>
                <a:ext cx="11198087" cy="604299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  </a:t>
                </a:r>
                <a:r>
                  <a:rPr lang="en-US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        </a:t>
                </a:r>
                <a:r>
                  <a:rPr lang="en-US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=500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=500∙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−9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dirty="0"/>
                  <a:t>                       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func>
                  </m:oMath>
                </a14:m>
                <a:r>
                  <a:rPr lang="en-US" dirty="0"/>
                  <a:t>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=30⁰</m:t>
                    </m:r>
                  </m:oMath>
                </a14:m>
                <a:r>
                  <a:rPr lang="en-US" dirty="0"/>
                  <a:t>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func>
                          <m:func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</m:func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</a:t>
                </a:r>
                <a:r>
                  <a:rPr lang="en-US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2∙500∙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30⁰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p>
                    </m:sSup>
                    <m:r>
                      <a:rPr lang="en-US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endPara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5985715-A6CD-4CA1-AFD1-79AA4B7247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5" y="437322"/>
                <a:ext cx="11198087" cy="6042991"/>
              </a:xfrm>
              <a:blipFill>
                <a:blip r:embed="rId2"/>
                <a:stretch>
                  <a:fillRect l="-1089" t="-20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136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00" y="1565413"/>
            <a:ext cx="11658600" cy="1761987"/>
          </a:xfrm>
        </p:spPr>
        <p:txBody>
          <a:bodyPr>
            <a:noAutofit/>
          </a:bodyPr>
          <a:lstStyle/>
          <a:p>
            <a:pPr marL="901700" indent="-6350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(95-bet)</a:t>
            </a:r>
          </a:p>
          <a:p>
            <a:pPr marL="901700" indent="-6350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diski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lazer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interferensiya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difraksiyaga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Kuzatishlar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F704E6-00D4-44AF-ACE1-CA1225ED8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153" y="4491935"/>
            <a:ext cx="3485322" cy="21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445</Words>
  <Application>Microsoft Office PowerPoint</Application>
  <PresentationFormat>Широкоэкранный</PresentationFormat>
  <Paragraphs>51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To‘lqinlar interferensiyasi</vt:lpstr>
      <vt:lpstr>Yung metodi</vt:lpstr>
      <vt:lpstr>Yupqa plyonkadagi ranglar</vt:lpstr>
      <vt:lpstr>Nyuton halqalari</vt:lpstr>
      <vt:lpstr>Yorug‘lik difraksiyasi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141</cp:revision>
  <dcterms:created xsi:type="dcterms:W3CDTF">2020-11-20T09:11:53Z</dcterms:created>
  <dcterms:modified xsi:type="dcterms:W3CDTF">2021-02-23T19:38:06Z</dcterms:modified>
</cp:coreProperties>
</file>