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3" r:id="rId4"/>
    <p:sldId id="305" r:id="rId5"/>
    <p:sldId id="306" r:id="rId6"/>
    <p:sldId id="304" r:id="rId7"/>
    <p:sldId id="30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96789AA7-9596-4F83-89FD-AEC28EE179F1}"/>
                  </a:ext>
                </a:extLst>
              </p:cNvPr>
              <p:cNvSpPr txBox="1"/>
              <p:nvPr/>
            </p:nvSpPr>
            <p:spPr>
              <a:xfrm>
                <a:off x="1285462" y="2178628"/>
                <a:ext cx="7513982" cy="4682369"/>
              </a:xfrm>
              <a:prstGeom prst="rect">
                <a:avLst/>
              </a:prstGeom>
            </p:spPr>
            <p:txBody>
              <a:bodyPr vert="horz" wrap="square" lIns="0" tIns="29525" rIns="0" bIns="0" rtlCol="0">
                <a:spAutoFit/>
              </a:bodyPr>
              <a:lstStyle/>
              <a:p>
                <a:pPr algn="just"/>
                <a:r>
                  <a:rPr lang="uz-Latn-UZ" sz="54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Mavzu:</a:t>
                </a:r>
                <a:endParaRPr lang="en-US" sz="5400" b="1" dirty="0">
                  <a:solidFill>
                    <a:srgbClr val="002060"/>
                  </a:solidFill>
                  <a:latin typeface="Arial"/>
                  <a:cs typeface="Arial"/>
                </a:endParaRPr>
              </a:p>
              <a:p>
                <a:pPr algn="just"/>
                <a:r>
                  <a:rPr lang="en-US" sz="4000" dirty="0" err="1">
                    <a:solidFill>
                      <a:srgbClr val="002060"/>
                    </a:solidFill>
                    <a:latin typeface="Arial"/>
                    <a:cs typeface="Arial"/>
                  </a:rPr>
                  <a:t>Teleko‘rsatuvning</a:t>
                </a:r>
                <a:r>
                  <a:rPr lang="en-US" sz="4000" dirty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/>
                    <a:cs typeface="Arial"/>
                  </a:rPr>
                  <a:t>fizik</a:t>
                </a:r>
                <a:r>
                  <a:rPr lang="en-US" sz="4000" dirty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/>
                    <a:cs typeface="Arial"/>
                  </a:rPr>
                  <a:t>asoslari</a:t>
                </a:r>
                <a:r>
                  <a:rPr lang="en-US" sz="4000" dirty="0">
                    <a:solidFill>
                      <a:srgbClr val="002060"/>
                    </a:solidFill>
                    <a:latin typeface="Arial"/>
                    <a:cs typeface="Arial"/>
                  </a:rPr>
                  <a:t>. Toshkent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/>
                    <a:cs typeface="Arial"/>
                  </a:rPr>
                  <a:t>televideniye</a:t>
                </a:r>
                <a:r>
                  <a:rPr lang="en-US" sz="4000" dirty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/>
                    <a:cs typeface="Arial"/>
                  </a:rPr>
                  <a:t>vatani</a:t>
                </a:r>
                <a:r>
                  <a:rPr lang="en-US" sz="4000" dirty="0">
                    <a:solidFill>
                      <a:srgbClr val="002060"/>
                    </a:solidFill>
                    <a:latin typeface="Arial"/>
                    <a:cs typeface="Arial"/>
                  </a:rPr>
                  <a:t>.</a:t>
                </a:r>
              </a:p>
              <a:p>
                <a:pPr marL="38918">
                  <a:spcBef>
                    <a:spcPts val="233"/>
                  </a:spcBef>
                </a:pPr>
                <a:endParaRPr lang="en-US" sz="2400" b="1" dirty="0">
                  <a:solidFill>
                    <a:srgbClr val="7030A0"/>
                  </a:solidFill>
                  <a:latin typeface="Arial"/>
                  <a:cs typeface="Arial"/>
                </a:endParaRPr>
              </a:p>
              <a:p>
                <a:pPr marL="38918">
                  <a:spcBef>
                    <a:spcPts val="233"/>
                  </a:spcBef>
                </a:pPr>
                <a:r>
                  <a:rPr lang="en-US" sz="2400" b="1" dirty="0" err="1">
                    <a:solidFill>
                      <a:srgbClr val="7030A0"/>
                    </a:solidFill>
                    <a:latin typeface="Arial"/>
                    <a:cs typeface="Arial"/>
                  </a:rPr>
                  <a:t>O‘qituvchi</a:t>
                </a:r>
                <a:r>
                  <a:rPr lang="en-US" sz="2400" b="1" dirty="0">
                    <a:solidFill>
                      <a:srgbClr val="7030A0"/>
                    </a:solidFill>
                    <a:latin typeface="Arial"/>
                    <a:cs typeface="Arial"/>
                  </a:rPr>
                  <a:t>: </a:t>
                </a:r>
              </a:p>
              <a:p>
                <a:pPr marL="38918">
                  <a:spcBef>
                    <a:spcPts val="233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Arial"/>
                    <a:cs typeface="Arial"/>
                  </a:rPr>
                  <a:t>Toshkent </a:t>
                </a:r>
                <a:r>
                  <a:rPr lang="en-US" sz="2400" dirty="0" err="1">
                    <a:solidFill>
                      <a:srgbClr val="7030A0"/>
                    </a:solidFill>
                    <a:latin typeface="Arial"/>
                    <a:cs typeface="Arial"/>
                  </a:rPr>
                  <a:t>shahar</a:t>
                </a:r>
                <a:r>
                  <a:rPr lang="en-US" sz="2400" dirty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Arial"/>
                    <a:cs typeface="Arial"/>
                  </a:rPr>
                  <a:t>Uchtepa</a:t>
                </a:r>
                <a:r>
                  <a:rPr lang="en-US" sz="2400" dirty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Arial"/>
                    <a:cs typeface="Arial"/>
                  </a:rPr>
                  <a:t>tumani</a:t>
                </a:r>
                <a:r>
                  <a:rPr lang="en-US" sz="2400" dirty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38918">
                  <a:spcBef>
                    <a:spcPts val="233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Arial"/>
                    <a:cs typeface="Arial"/>
                  </a:rPr>
                  <a:t>287-maktab </a:t>
                </a:r>
                <a:r>
                  <a:rPr lang="en-US" sz="2400" dirty="0" err="1">
                    <a:solidFill>
                      <a:srgbClr val="7030A0"/>
                    </a:solidFill>
                    <a:latin typeface="Arial"/>
                    <a:cs typeface="Arial"/>
                  </a:rPr>
                  <a:t>fizika</a:t>
                </a:r>
                <a:r>
                  <a:rPr lang="en-US" sz="2400" dirty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Arial"/>
                    <a:cs typeface="Arial"/>
                  </a:rPr>
                  <a:t>fani</a:t>
                </a:r>
                <a:r>
                  <a:rPr lang="en-US" sz="2400" dirty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Arial"/>
                    <a:cs typeface="Arial"/>
                  </a:rPr>
                  <a:t>o‘qituvchisi</a:t>
                </a:r>
                <a:endParaRPr lang="en-US" sz="2400" dirty="0">
                  <a:solidFill>
                    <a:srgbClr val="7030A0"/>
                  </a:solidFill>
                  <a:latin typeface="Arial"/>
                  <a:cs typeface="Arial"/>
                </a:endParaRPr>
              </a:p>
              <a:p>
                <a:pPr marL="38918">
                  <a:spcBef>
                    <a:spcPts val="233"/>
                  </a:spcBef>
                </a:pPr>
                <a:r>
                  <a:rPr lang="en-US" sz="2400" b="1" dirty="0" err="1">
                    <a:solidFill>
                      <a:srgbClr val="7030A0"/>
                    </a:solidFill>
                    <a:latin typeface="Arial"/>
                    <a:cs typeface="Arial"/>
                  </a:rPr>
                  <a:t>Xodjayeva</a:t>
                </a:r>
                <a:r>
                  <a:rPr lang="en-US" sz="2400" b="1" dirty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Arial"/>
                    <a:cs typeface="Arial"/>
                  </a:rPr>
                  <a:t>Maxtuma</a:t>
                </a:r>
                <a:r>
                  <a:rPr lang="en-US" sz="2400" b="1" dirty="0">
                    <a:solidFill>
                      <a:srgbClr val="7030A0"/>
                    </a:solidFill>
                    <a:latin typeface="Arial"/>
                    <a:cs typeface="Arial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Arial"/>
                    <a:cs typeface="Arial"/>
                  </a:rPr>
                  <a:t>Ziyatovna</a:t>
                </a:r>
                <a:r>
                  <a:rPr lang="en-US" sz="2400" b="1" dirty="0">
                    <a:solidFill>
                      <a:srgbClr val="7030A0"/>
                    </a:solidFill>
                    <a:latin typeface="Arial"/>
                    <a:cs typeface="Arial"/>
                  </a:rPr>
                  <a:t>. </a:t>
                </a:r>
                <a:endParaRPr lang="en-US" sz="2400" dirty="0">
                  <a:solidFill>
                    <a:srgbClr val="002060"/>
                  </a:solidFill>
                  <a:latin typeface="Arial"/>
                  <a:cs typeface="Arial"/>
                </a:endParaRPr>
              </a:p>
              <a:p>
                <a:pPr algn="just"/>
                <a:endParaRPr lang="en-US" sz="4000" dirty="0">
                  <a:solidFill>
                    <a:srgbClr val="2365C7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96789AA7-9596-4F83-89FD-AEC28EE17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62" y="2178628"/>
                <a:ext cx="7513982" cy="4682369"/>
              </a:xfrm>
              <a:prstGeom prst="rect">
                <a:avLst/>
              </a:prstGeom>
              <a:blipFill>
                <a:blip r:embed="rId2"/>
                <a:stretch>
                  <a:fillRect l="-5601" t="-3906" r="-4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0020" y="2354347"/>
            <a:ext cx="727405" cy="17814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536099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340021" y="4687823"/>
            <a:ext cx="727405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C7EC94-E66F-4367-BF9E-405820971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978" y="4381500"/>
            <a:ext cx="2911001" cy="21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F86163-3784-4F4A-8457-DE88EF80A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503583"/>
            <a:ext cx="11608905" cy="6042991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  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Teleko‘rsatuvlar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oshiriladigan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qurilmaning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blok-sxemasi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97FFF-315F-426C-A4BE-B5E5BAD7C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17" y="2107097"/>
            <a:ext cx="7977809" cy="4147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0182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5C978-5C62-45AF-B713-90BAE5CB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Televideniye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3A964-B598-4677-A99E-D98E0861B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1457739"/>
            <a:ext cx="10641496" cy="500932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1911-yilning 9-mayida Sank-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Peterburg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texnologiya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institutida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B.L.Rozing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panjaraning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qo‘zg‘almas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trubka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ekranida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094D8-8AC8-4E6F-9C89-DBF3BD48A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79" y="3283227"/>
            <a:ext cx="4333461" cy="29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7407640-4EEF-4C98-886D-F593FADDB5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1364973"/>
              </a:xfr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dirty="0"/>
                  <a:t>                 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Toshkent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televideniye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vatani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7407640-4EEF-4C98-886D-F593FADDB5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13649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DA0A26A7-780D-4989-98FA-811588FF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5" y="1563756"/>
            <a:ext cx="10681252" cy="502257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Televidaniyening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Toshkent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Muhandislar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B.P.Grabovskiy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V.I.Popov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N.G.Piskunovlar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hamkorlikda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radiotelefot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apparatini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qildilar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1928-yil 26-iyul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4-avgust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Toshkent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shahrining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Alisher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ko‘chasida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tramvayning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telefot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ko‘rsatildi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F4D82A-47A9-4BFF-BDE3-D8EAE9519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0" y="3912704"/>
            <a:ext cx="2305877" cy="26736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B91CE4-5E36-4E03-B291-783F1E3F5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1" y="4426225"/>
            <a:ext cx="4240695" cy="216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724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8E3036-974C-4B9D-8D50-5BAB9DAC7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" y="781878"/>
            <a:ext cx="11343861" cy="584420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1956-yil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oq-qora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television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tushirildi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teleko‘rsatuv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1956-yil 5-noyabrda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efirga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uzatilgan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1956-yilda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180 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teleminora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qurildi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1967-yilda SEKAM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teleko‘rsatuv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1978-1985-yillarda Toshkent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Bo‘zsuv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kanalining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sohilida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375 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balandlikda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teleminora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qurilib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2017-yilda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sutka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ishlaydigan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24”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79162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A94F3-5D5D-4578-85E4-5F110A18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54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Televizorlar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BF9FF-BBBB-4C81-B593-F9E2594DB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563757"/>
            <a:ext cx="11423373" cy="504907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1956-yil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oq-qora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television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tushirildi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teleko‘rsatuv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1956-yil 5-noyabrda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efirga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uzatilgan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27122-0637-4705-9B82-DF9789555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0" y="2955233"/>
            <a:ext cx="8627166" cy="31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4742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0" y="1749287"/>
            <a:ext cx="10760767" cy="4757530"/>
          </a:xfrm>
        </p:spPr>
        <p:txBody>
          <a:bodyPr>
            <a:normAutofit/>
          </a:bodyPr>
          <a:lstStyle/>
          <a:p>
            <a:pPr marL="1055688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Televizorlarda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signallarga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aylantiriladi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055688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Toshkent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televideniye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vatani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055688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Teleminora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teleko‘rsatuvlarni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uzatishning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uzoqligi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055688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tayyorlang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286</Words>
  <Application>Microsoft Office PowerPoint</Application>
  <PresentationFormat>Широкоэкранный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                           Televideniye tarixi</vt:lpstr>
      <vt:lpstr>                  Toshkent-televideniye vatani</vt:lpstr>
      <vt:lpstr>Презентация PowerPoint</vt:lpstr>
      <vt:lpstr>                                   Televizorlar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112</cp:revision>
  <dcterms:created xsi:type="dcterms:W3CDTF">2020-11-20T09:11:53Z</dcterms:created>
  <dcterms:modified xsi:type="dcterms:W3CDTF">2021-02-23T19:35:56Z</dcterms:modified>
</cp:coreProperties>
</file>