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5" r:id="rId6"/>
    <p:sldId id="274" r:id="rId7"/>
    <p:sldId id="276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89796" y="2454079"/>
            <a:ext cx="10224353" cy="462081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just">
              <a:spcAft>
                <a:spcPts val="1200"/>
              </a:spcAft>
            </a:pPr>
            <a:r>
              <a:rPr lang="uz-Latn-UZ" sz="40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4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Radioaloqaning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fizik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asoslari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Eng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sodda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radioning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tuzilishi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Radiolokatsiya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/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5613" y="245407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14148" y="4972519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717683" y="564687"/>
            <a:ext cx="1964418" cy="96416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717683" y="531949"/>
            <a:ext cx="1964418" cy="96416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758264" y="641265"/>
            <a:ext cx="175588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20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6832C1-16A2-4B76-88EE-59091C774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683" y="4655579"/>
            <a:ext cx="2286946" cy="207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924B2-34A5-445A-A726-398350EE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Radioaloqa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9019A-96D1-4240-A55C-37085A6B9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431236"/>
            <a:ext cx="11370738" cy="52743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dirty="0"/>
              <a:t>  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1888-yilda</a:t>
            </a:r>
            <a:r>
              <a:rPr lang="en-US" sz="3200" dirty="0"/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G.Gers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vibrator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to‘lqinlarni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1890-yil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fransuz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fizigi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E.Branli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to‘lqinlarni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qurilmani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yaratdi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kogerer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1895-yil  7-may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Rossiyaning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Sankt-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Peterburg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muxandisi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A.S.Popov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xabarni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yuborib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qilishni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namoyish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Xabarlarning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to‘lqinlar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vositasida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almashinishiga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radioaloqa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50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C9936-148A-41BE-A0CE-1122B4D1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Radioaloqaning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asoslari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8D767-3CC2-4DC3-ACC5-4596F58AB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417982"/>
            <a:ext cx="11436626" cy="515509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1913-yilda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so‘nmaydigan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tebranishlar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generator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qilindi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ACE987-FD3D-419E-B09C-9701D8F0B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59" y="3110948"/>
            <a:ext cx="859155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0BDD9-21B5-4B8A-9BD9-B986CE4B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29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radiopriyomnik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B83E82-B524-4F11-B880-0724E04664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7" y="1696278"/>
                <a:ext cx="7315200" cy="4837044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sodda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radiopriyomnik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antenna;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𝑉𝐷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diod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telefondan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tashkil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topgan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B83E82-B524-4F11-B880-0724E04664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7" y="1696278"/>
                <a:ext cx="7315200" cy="4837044"/>
              </a:xfrm>
              <a:blipFill>
                <a:blip r:embed="rId2"/>
                <a:stretch>
                  <a:fillRect t="-1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1D5DF3-D483-4DF0-962E-A94540F6A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52" y="2292625"/>
            <a:ext cx="3644348" cy="263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45565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7308A3-EFE3-4630-B823-49C56C08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384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Radiolokatsiya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A26D94F-14E3-45E6-AD5E-37311EB895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9843" y="1550504"/>
                <a:ext cx="11012558" cy="5155096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Elektromagnit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to‘lqinlar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uzoq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obyektlargacha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masofalarni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𝑐𝑡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A26D94F-14E3-45E6-AD5E-37311EB89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9843" y="1550504"/>
                <a:ext cx="11012558" cy="5155096"/>
              </a:xfrm>
              <a:blipFill>
                <a:blip r:embed="rId2"/>
                <a:stretch>
                  <a:fillRect l="-1107" t="-1418" r="-1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235013-7031-4F27-8677-157F1418D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756" y="3856383"/>
            <a:ext cx="2401957" cy="2515842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C23B205E-E991-4639-B95D-7639EDCE8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83" y="3856383"/>
            <a:ext cx="6327914" cy="251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0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C9AC1A-2BA3-40AF-8D8A-EB886B5D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756"/>
            <a:ext cx="12192000" cy="12059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4-mashq    2-masala    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>
                <a:extLst>
                  <a:ext uri="{FF2B5EF4-FFF2-40B4-BE49-F238E27FC236}">
                    <a16:creationId xmlns:a16="http://schemas.microsoft.com/office/drawing/2014/main" id="{6FE18F3A-D8E3-4A05-8C06-474B258C18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7847" y="1828800"/>
                <a:ext cx="10947162" cy="208517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radiolokatordan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yuborilgan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signal  400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dan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so‘ng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kelsa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radiolokatordan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Объект 6">
                <a:extLst>
                  <a:ext uri="{FF2B5EF4-FFF2-40B4-BE49-F238E27FC236}">
                    <a16:creationId xmlns:a16="http://schemas.microsoft.com/office/drawing/2014/main" id="{6FE18F3A-D8E3-4A05-8C06-474B258C18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847" y="1828800"/>
                <a:ext cx="10947162" cy="2085174"/>
              </a:xfrm>
              <a:blipFill>
                <a:blip r:embed="rId2"/>
                <a:stretch>
                  <a:fillRect l="-1169" r="-1114" b="-8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4674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C3D9CB7-B617-46F6-AB57-1EABBDBAE1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9113" y="424070"/>
                <a:ext cx="10840278" cy="6096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/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𝑐𝑡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∙4∙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=60 000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km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Javob: 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𝒍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𝒌𝒎</m:t>
                    </m:r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C3D9CB7-B617-46F6-AB57-1EABBDBAE1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9113" y="424070"/>
                <a:ext cx="10840278" cy="6096000"/>
              </a:xfrm>
              <a:blipFill>
                <a:blip r:embed="rId2"/>
                <a:stretch>
                  <a:fillRect t="-21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7A58645-349C-4BD5-8BE4-30E501E910C2}"/>
              </a:ext>
            </a:extLst>
          </p:cNvPr>
          <p:cNvCxnSpPr/>
          <p:nvPr/>
        </p:nvCxnSpPr>
        <p:spPr>
          <a:xfrm>
            <a:off x="6096000" y="755374"/>
            <a:ext cx="0" cy="2054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49DA400-CD49-4DEC-8544-0D74ECCF8FD3}"/>
              </a:ext>
            </a:extLst>
          </p:cNvPr>
          <p:cNvCxnSpPr/>
          <p:nvPr/>
        </p:nvCxnSpPr>
        <p:spPr>
          <a:xfrm>
            <a:off x="993913" y="225287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8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1635" y="1921565"/>
                <a:ext cx="10920285" cy="4399721"/>
              </a:xfrm>
            </p:spPr>
            <p:txBody>
              <a:bodyPr>
                <a:noAutofit/>
              </a:bodyPr>
              <a:lstStyle/>
              <a:p>
                <a:pPr marL="514350" indent="-51435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AutoNum type="arabicPeriod"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Mavzuni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savollarga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(87-bet)</a:t>
                </a:r>
              </a:p>
              <a:p>
                <a:pPr marL="0" indent="179388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AutoNum type="arabicPeriod"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Masala: Agar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radiosignal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radiolokator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antennasiga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200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keyin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qaytib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radiolokator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antennasidan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joylashgan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C49030-E0AE-4A86-BEBF-291630327C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635" y="1921565"/>
                <a:ext cx="10920285" cy="4399721"/>
              </a:xfrm>
              <a:blipFill>
                <a:blip r:embed="rId2"/>
                <a:stretch>
                  <a:fillRect l="-1452" t="-1801" r="-1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313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Radioaloqa</vt:lpstr>
      <vt:lpstr>            Radioaloqaning fizik asoslari</vt:lpstr>
      <vt:lpstr>Eng sodda radiopriyomnik</vt:lpstr>
      <vt:lpstr>Radiolokatsiya</vt:lpstr>
      <vt:lpstr>                              4-mashq    2-masala           </vt:lpstr>
      <vt:lpstr>Презентация PowerPoint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234</cp:revision>
  <dcterms:created xsi:type="dcterms:W3CDTF">2020-08-15T18:39:42Z</dcterms:created>
  <dcterms:modified xsi:type="dcterms:W3CDTF">2021-02-23T13:47:42Z</dcterms:modified>
</cp:coreProperties>
</file>