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1" r:id="rId3"/>
    <p:sldId id="272" r:id="rId4"/>
    <p:sldId id="273" r:id="rId5"/>
    <p:sldId id="275" r:id="rId6"/>
    <p:sldId id="274" r:id="rId7"/>
    <p:sldId id="276" r:id="rId8"/>
    <p:sldId id="270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ronbek Salimbekov" initials="DS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C4FD"/>
    <a:srgbClr val="8ADBFD"/>
    <a:srgbClr val="88CAFD"/>
    <a:srgbClr val="68A5F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AB94B-C65A-4407-AF01-49FEF02FCC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49AE16E-7EA5-418E-91CF-9BD9759211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35598B-8CF5-45AE-9C69-13C50CC6E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D7E233-61FD-4982-8446-44FBC66C7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A963B0-E428-4B12-92C1-7CB5230DA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920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4D9040-9CF6-4B7A-9B5E-C77A3FBF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30720C1-1F2A-4C47-B924-2F9B4DDB9C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90CAB4-E12A-4F36-A000-5BED7F24F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952481-C0AF-4DEF-802E-2873E0848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B22DF1-0C8A-4367-A49E-B357BA184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756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22C4CAF-26EB-4123-945E-C63C12027F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707C162-4C63-4CFB-A01C-22043D57E2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67024B-4D48-4A4E-9ED7-B53BE6F84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41DF81-0A27-43E5-A6D3-40214BBB3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BA3618-0114-4D17-8535-13F30954B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446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3022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F860D-8AC2-440A-94F8-C4F298F48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0FC7A7-F08D-45E3-99F4-0BA9D9CBE0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0156B6-2F26-47C9-B00B-C05A82874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E67994-9CDE-4E66-945C-C8BE306C2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35BFAB-B3E8-42CC-A3B5-47711D1D9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077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F71094-BCEE-4884-906F-C78F19013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FDF37A-A588-4BFF-8C50-0FA79DA62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FC6320-6D72-4263-AE68-1270542D9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5D483D-B1A9-4EF8-9A7A-3385430E6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45151D-7989-4F00-9FCD-6EAE4F32E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282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74A31B-5184-43CD-B81F-8238BFCAF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D1A0DC-9637-418A-8B1C-71590FA004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AAEA2C4-2DEA-4D92-8DF9-8D8BE1EA3F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8F12402-C1C8-4859-ACDF-98ABFBDC3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F0C7A73-7DAE-4921-9D4C-7E539B9D8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B072F1-CA77-479D-A224-B4C5FA72F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433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688F87-2C10-4045-A44B-4794C5952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0BFF87-CC4D-4B59-B0D9-7BF599ADF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9BFD73F-DA39-4249-9A8C-E681C181F7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4EB243C-24EB-4366-ACAE-8ADE500126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1DCB744-B11F-4293-8777-509BCBF9A5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81AD2B3-384A-49D3-A389-1587CB416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1EE138D-1A21-4AB2-8887-B4F73B57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1AEACCF-A3FC-4203-AE00-80CD38B74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37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7A7F49-78FB-42AD-BE1A-28C70A28C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524CD5B-551C-4F53-A375-F686A9B04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067EC97-B986-4465-8573-C990E297C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8A6A7DD-A94C-4EAA-9136-D30B2A603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306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CF21124-97E2-4289-9686-8180A08DE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62E1659-160D-4F03-AE83-C5095623C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B1AC761-6AD7-4A73-A31E-2AC8CE61F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699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09F9E9-D10D-4ACA-84EC-64211E662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42A32D-1CE1-42D2-9EE8-38E72C0A4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24888E-B5D8-47B0-AB37-5959EBE34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7147BB-BA48-41AC-8119-905E7F4A5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9FA9289-BA29-4B66-A06E-CA957101D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C19F96-24F9-4060-9B4E-830878B83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965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485E2A-25A8-4081-9DB6-2B0F8973B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FFFB773-45F4-46A9-B72B-361BCF3FC1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64DD7FF-5155-4576-831A-6603884A1E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1BE194-8A25-4728-9769-9B495E9E2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8B4BB8-2B1E-421F-89EA-A777A6F31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809111-4A6F-452E-BC4B-9FFFBFF71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534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2DD653-0F51-4A94-824E-46BEB8F2A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39FA00-5ADB-404A-861D-0E066A0FB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5A0156-604F-450A-951F-9EDF999A2E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B14F44-381B-4322-B0CD-05DAEAD69E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F3D914-9471-43D0-A653-DF9E0D29E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021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21258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89796" y="2454079"/>
            <a:ext cx="10224353" cy="462081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just">
              <a:spcAft>
                <a:spcPts val="1200"/>
              </a:spcAft>
            </a:pPr>
            <a:r>
              <a:rPr lang="uz-Latn-UZ" sz="4000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endParaRPr lang="en-US" sz="4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/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Radioaloqaning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fizik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asoslari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.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Eng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sodda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radioning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tuzilishi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.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Radiolokatsiya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/>
            <a:endParaRPr lang="en-US" sz="4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5613" y="2454079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14148" y="4972519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717683" y="564687"/>
            <a:ext cx="1964418" cy="96416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717683" y="531949"/>
            <a:ext cx="1964418" cy="96416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571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758264" y="641265"/>
            <a:ext cx="1755886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01435" y="476759"/>
            <a:ext cx="822674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1551736" cy="12036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D6832C1-16A2-4B76-88EE-59091C7744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7683" y="4655579"/>
            <a:ext cx="2286946" cy="2072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04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4924B2-34A5-445A-A726-398350EE1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895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Radioaloqa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59019A-96D1-4240-A55C-37085A6B9D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104" y="1431236"/>
            <a:ext cx="11370738" cy="527436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en-US" dirty="0"/>
              <a:t>     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1888-yilda</a:t>
            </a:r>
            <a:r>
              <a:rPr lang="en-US" sz="3200" dirty="0"/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G.Gers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vibrator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elektromagnit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to‘lqinlarni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1890-yil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fransuz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fizigi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E.Branli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elektromagnit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to‘lqinlarni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qurilmani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yaratdi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kogerer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1895-yil  7-may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Rossiyaning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Sankt-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Peterburg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muxandisi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A.S.Popov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xabarni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elektromagnit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to‘lqin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yuborib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qilishni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namoyish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Xabarlarning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elektromagnit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to‘lqinlar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vositasida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almashinishiga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radioaloqa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8505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3C9936-148A-41BE-A0CE-1122B4D1A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3968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Radioaloqaning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asoslari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98D767-3CC2-4DC3-ACC5-4596F58AB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22" y="1417982"/>
            <a:ext cx="11436626" cy="5155095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1913-yilda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so‘nmaydigan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elektromagnit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tebranishlar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generator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ixtiro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5ACE987-FD3D-419E-B09C-9701D8F0B1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459" y="3110948"/>
            <a:ext cx="859155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15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C0BDD9-21B5-4B8A-9BD9-B986CE4BD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5293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radiopriyomnik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AB83E82-B524-4F11-B880-0724E046645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30087" y="1696278"/>
                <a:ext cx="7315200" cy="4837044"/>
              </a:xfrm>
            </p:spPr>
            <p:txBody>
              <a:bodyPr/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/>
                  <a:t>    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sodda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radiopriyomnik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antenna;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g‘altak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d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kondensator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𝑉𝐷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diod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−(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kondensator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telefondan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tashkil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AB83E82-B524-4F11-B880-0724E046645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0087" y="1696278"/>
                <a:ext cx="7315200" cy="4837044"/>
              </a:xfrm>
              <a:blipFill>
                <a:blip r:embed="rId2"/>
                <a:stretch>
                  <a:fillRect t="-15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91D5DF3-D483-4DF0-962E-A94540F6AA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252" y="2292625"/>
            <a:ext cx="3644348" cy="2637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345565"/>
      </p:ext>
    </p:extLst>
  </p:cSld>
  <p:clrMapOvr>
    <a:masterClrMapping/>
  </p:clrMapOvr>
  <p:transition spd="slow">
    <p:wheel spokes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7308A3-EFE3-4630-B823-49C56C081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3846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Radiolokatsiya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A26D94F-14E3-45E6-AD5E-37311EB8955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69843" y="1550504"/>
                <a:ext cx="11012558" cy="5155096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Elektromagnit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to‘lqinlar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yordamida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uzoq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obyektlargacha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masofalarni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aniqlash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𝑐𝑡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       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𝑐𝑡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A26D94F-14E3-45E6-AD5E-37311EB895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69843" y="1550504"/>
                <a:ext cx="11012558" cy="5155096"/>
              </a:xfrm>
              <a:blipFill>
                <a:blip r:embed="rId2"/>
                <a:stretch>
                  <a:fillRect l="-1107" t="-1418" r="-11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5235013-7031-4F27-8677-157F1418DF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756" y="3856383"/>
            <a:ext cx="2401957" cy="2515842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C23B205E-E991-4639-B95D-7639EDCE8A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583" y="3856383"/>
            <a:ext cx="6327914" cy="2515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701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C9AC1A-2BA3-40AF-8D8A-EB886B5DE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9756"/>
            <a:ext cx="12192000" cy="120594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4-mashq    2-masala         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Объект 6">
                <a:extLst>
                  <a:ext uri="{FF2B5EF4-FFF2-40B4-BE49-F238E27FC236}">
                    <a16:creationId xmlns:a16="http://schemas.microsoft.com/office/drawing/2014/main" id="{6FE18F3A-D8E3-4A05-8C06-474B258C181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17847" y="1828800"/>
                <a:ext cx="10947162" cy="2085174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n-US" dirty="0"/>
                  <a:t>      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Agar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radiolokatordan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obyektga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yuborilgan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signal  400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dan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so‘ng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qaytib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kelsa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obyekt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radiolokatordan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joylashgan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Объект 6">
                <a:extLst>
                  <a:ext uri="{FF2B5EF4-FFF2-40B4-BE49-F238E27FC236}">
                    <a16:creationId xmlns:a16="http://schemas.microsoft.com/office/drawing/2014/main" id="{6FE18F3A-D8E3-4A05-8C06-474B258C181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17847" y="1828800"/>
                <a:ext cx="10947162" cy="2085174"/>
              </a:xfrm>
              <a:blipFill>
                <a:blip r:embed="rId2"/>
                <a:stretch>
                  <a:fillRect l="-1169" r="-1114" b="-8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46743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C3D9CB7-B617-46F6-AB57-1EABBDBAE1A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89113" y="424070"/>
                <a:ext cx="10840278" cy="60960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>
                    <a:solidFill>
                      <a:schemeClr val="accent1"/>
                    </a:solidFill>
                  </a:rPr>
                  <a:t> 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                 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=400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=4∙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−4</m:t>
                        </m:r>
                      </m:sup>
                    </m:sSup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s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=3∙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/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s</m:t>
                    </m:r>
                  </m:oMath>
                </a14:m>
                <a:r>
                  <a:rPr lang="en-US" dirty="0"/>
                  <a:t>                                             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𝑙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𝑐𝑡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3600" dirty="0"/>
              </a:p>
              <a:p>
                <a:pPr marL="0" indent="0">
                  <a:buNone/>
                </a:pPr>
                <a:r>
                  <a:rPr lang="en-US" dirty="0"/>
                  <a:t>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−?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3∙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8</m:t>
                            </m:r>
                          </m:sup>
                        </m:s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∙4∙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−4</m:t>
                            </m:r>
                          </m:sup>
                        </m:s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=60 000 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=60 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km</m:t>
                    </m:r>
                  </m:oMath>
                </a14:m>
                <a:endParaRPr lang="en-US" sz="3600" dirty="0"/>
              </a:p>
              <a:p>
                <a:pPr marL="0" indent="0">
                  <a:buNone/>
                </a:pPr>
                <a:endParaRPr lang="en-US" sz="3600" dirty="0"/>
              </a:p>
              <a:p>
                <a:pPr marL="0" indent="0">
                  <a:buNone/>
                </a:pPr>
                <a:r>
                  <a:rPr lang="en-US" sz="3600" dirty="0"/>
                  <a:t>  </a:t>
                </a:r>
                <a:r>
                  <a:rPr lang="en-US" sz="3600" b="1" dirty="0">
                    <a:solidFill>
                      <a:schemeClr val="accent1"/>
                    </a:solidFill>
                  </a:rPr>
                  <a:t>Javob:  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𝒍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𝟔𝟎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𝒌𝒎</m:t>
                    </m:r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C3D9CB7-B617-46F6-AB57-1EABBDBAE1A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9113" y="424070"/>
                <a:ext cx="10840278" cy="6096000"/>
              </a:xfrm>
              <a:blipFill>
                <a:blip r:embed="rId2"/>
                <a:stretch>
                  <a:fillRect t="-21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67A58645-349C-4BD5-8BE4-30E501E910C2}"/>
              </a:ext>
            </a:extLst>
          </p:cNvPr>
          <p:cNvCxnSpPr/>
          <p:nvPr/>
        </p:nvCxnSpPr>
        <p:spPr>
          <a:xfrm>
            <a:off x="6096000" y="755374"/>
            <a:ext cx="0" cy="20540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149DA400-CD49-4DEC-8544-0D74ECCF8FD3}"/>
              </a:ext>
            </a:extLst>
          </p:cNvPr>
          <p:cNvCxnSpPr/>
          <p:nvPr/>
        </p:nvCxnSpPr>
        <p:spPr>
          <a:xfrm>
            <a:off x="993913" y="2252870"/>
            <a:ext cx="4876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983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B39E46-86CA-4367-9B3A-E84A373AF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6497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/>
              <a:t>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FC49030-E0AE-4A86-BEBF-291630327C2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1635" y="1921565"/>
                <a:ext cx="10920285" cy="4399721"/>
              </a:xfrm>
            </p:spPr>
            <p:txBody>
              <a:bodyPr>
                <a:noAutofit/>
              </a:bodyPr>
              <a:lstStyle/>
              <a:p>
                <a:pPr marL="514350" indent="-514350" algn="just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AutoNum type="arabicPeriod"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Mavzuni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savollarga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yozish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(87-bet)</a:t>
                </a:r>
              </a:p>
              <a:p>
                <a:pPr marL="0" indent="179388" algn="just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AutoNum type="arabicPeriod"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Masala: Agar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obyektdan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qaytgan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radiosignal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radiolokator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antennasiga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200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dan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keyin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qaytib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kelsa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obyekt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radiolokator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antennasidan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joylashgan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FC49030-E0AE-4A86-BEBF-291630327C2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1635" y="1921565"/>
                <a:ext cx="10920285" cy="4399721"/>
              </a:xfrm>
              <a:blipFill>
                <a:blip r:embed="rId2"/>
                <a:stretch>
                  <a:fillRect l="-1452" t="-1801" r="-13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7339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1258</TotalTime>
  <Words>313</Words>
  <Application>Microsoft Office PowerPoint</Application>
  <PresentationFormat>Широкоэкранный</PresentationFormat>
  <Paragraphs>40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                       Radioaloqa</vt:lpstr>
      <vt:lpstr>            Radioaloqaning fizik asoslari</vt:lpstr>
      <vt:lpstr>Eng sodda radiopriyomnik</vt:lpstr>
      <vt:lpstr>Radiolokatsiya</vt:lpstr>
      <vt:lpstr>                              4-mashq    2-masala           </vt:lpstr>
      <vt:lpstr>Презентация PowerPoint</vt:lpstr>
      <vt:lpstr>         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hp</cp:lastModifiedBy>
  <cp:revision>234</cp:revision>
  <dcterms:created xsi:type="dcterms:W3CDTF">2020-08-15T18:39:42Z</dcterms:created>
  <dcterms:modified xsi:type="dcterms:W3CDTF">2021-02-23T13:47:42Z</dcterms:modified>
</cp:coreProperties>
</file>