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5" r:id="rId4"/>
    <p:sldId id="272" r:id="rId5"/>
    <p:sldId id="273" r:id="rId6"/>
    <p:sldId id="274" r:id="rId7"/>
    <p:sldId id="278" r:id="rId8"/>
    <p:sldId id="276" r:id="rId9"/>
    <p:sldId id="277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ronbek Salimbekov" initials="D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4FD"/>
    <a:srgbClr val="8ADBFD"/>
    <a:srgbClr val="88CAFD"/>
    <a:srgbClr val="68A5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AB94B-C65A-4407-AF01-49FEF02FC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9AE16E-7EA5-418E-91CF-9BD975921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5598B-8CF5-45AE-9C69-13C50CC6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7E233-61FD-4982-8446-44FBC66C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963B0-E428-4B12-92C1-7CB5230D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2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D9040-9CF6-4B7A-9B5E-C77A3FBF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0720C1-1F2A-4C47-B924-2F9B4DDB9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0CAB4-E12A-4F36-A000-5BED7F24F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52481-C0AF-4DEF-802E-2873E084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B22DF1-0C8A-4367-A49E-B357BA18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5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2C4CAF-26EB-4123-945E-C63C12027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07C162-4C63-4CFB-A01C-22043D57E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7024B-4D48-4A4E-9ED7-B53BE6F8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1DF81-0A27-43E5-A6D3-40214BBB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BA3618-0114-4D17-8535-13F30954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4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302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F860D-8AC2-440A-94F8-C4F298F4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0FC7A7-F08D-45E3-99F4-0BA9D9CBE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156B6-2F26-47C9-B00B-C05A8287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67994-9CDE-4E66-945C-C8BE306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5BFAB-B3E8-42CC-A3B5-47711D1D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7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71094-BCEE-4884-906F-C78F1901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FDF37A-A588-4BFF-8C50-0FA79DA62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C6320-6D72-4263-AE68-1270542D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D483D-B1A9-4EF8-9A7A-3385430E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45151D-7989-4F00-9FCD-6EAE4F32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8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4A31B-5184-43CD-B81F-8238BFCA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1A0DC-9637-418A-8B1C-71590FA00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EA2C4-2DEA-4D92-8DF9-8D8BE1EA3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F12402-C1C8-4859-ACDF-98ABFBDC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0C7A73-7DAE-4921-9D4C-7E539B9D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B072F1-CA77-479D-A224-B4C5FA72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3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88F87-2C10-4045-A44B-4794C595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0BFF87-CC4D-4B59-B0D9-7BF599ADF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BFD73F-DA39-4249-9A8C-E681C181F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EB243C-24EB-4366-ACAE-8ADE50012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DCB744-B11F-4293-8777-509BCBF9A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1AD2B3-384A-49D3-A389-1587CB41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EE138D-1A21-4AB2-8887-B4F73B57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AEACCF-A3FC-4203-AE00-80CD38B7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A7F49-78FB-42AD-BE1A-28C70A28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24CD5B-551C-4F53-A375-F686A9B0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67EC97-B986-4465-8573-C990E297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A6A7DD-A94C-4EAA-9136-D30B2A60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0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F21124-97E2-4289-9686-8180A08D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2E1659-160D-4F03-AE83-C5095623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1AC761-6AD7-4A73-A31E-2AC8CE61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9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9F9E9-D10D-4ACA-84EC-64211E66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2A32D-1CE1-42D2-9EE8-38E72C0A4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4888E-B5D8-47B0-AB37-5959EBE34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7147BB-BA48-41AC-8119-905E7F4A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FA9289-BA29-4B66-A06E-CA957101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C19F96-24F9-4060-9B4E-830878B8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6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85E2A-25A8-4081-9DB6-2B0F8973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FFB773-45F4-46A9-B72B-361BCF3FC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DD7FF-5155-4576-831A-6603884A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BE194-8A25-4728-9769-9B495E9E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8B4BB8-2B1E-421F-89EA-A777A6F3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809111-4A6F-452E-BC4B-9FFFBFF7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3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DD653-0F51-4A94-824E-46BEB8F2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39FA00-5ADB-404A-861D-0E066A0FB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A0156-604F-450A-951F-9EDF999A2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14F44-381B-4322-B0CD-05DAEAD69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F3D914-9471-43D0-A653-DF9E0D29E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2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21258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41070" y="2514658"/>
            <a:ext cx="10400850" cy="456951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just">
              <a:spcAft>
                <a:spcPts val="1200"/>
              </a:spcAft>
            </a:pPr>
            <a:r>
              <a:rPr lang="uz-Latn-UZ" sz="4000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endParaRPr lang="en-US" sz="4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just"/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Elektromagnit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to‘lqinlarning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umumiy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xossalari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ikki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muhit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chegarasidan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qaytishi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sinishi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).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To‘lqinni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xarakterlovchi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asosiy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tushuncha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kattaliklar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38918">
              <a:spcBef>
                <a:spcPts val="233"/>
              </a:spcBef>
            </a:pPr>
            <a:r>
              <a:rPr lang="en-US" sz="20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0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0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0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0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0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0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0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0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0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0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0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just"/>
            <a:endParaRPr lang="en-US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13625" y="2632265"/>
            <a:ext cx="727405" cy="159346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19247" y="4894722"/>
            <a:ext cx="727405" cy="154763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17683" y="564687"/>
            <a:ext cx="1998601" cy="96416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717683" y="531949"/>
            <a:ext cx="1998601" cy="96416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758264" y="641265"/>
            <a:ext cx="175588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601435" y="476759"/>
            <a:ext cx="822674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1551736" cy="120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0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39E46-86CA-4367-9B3A-E84A373A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49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/>
              <a:t>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C49030-E0AE-4A86-BEBF-29163032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4" y="2438400"/>
            <a:ext cx="10389705" cy="1655036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(83-bet)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4-mashqning  4-masalasini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33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84C9289-964E-40B7-BA61-D0B60E11E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5617" y="503584"/>
                <a:ext cx="10893287" cy="6042990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Elektromagnit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to‘lqinlarning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tarqalishi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nurlanish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ataladi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Elaktromagnit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to‘lqinlar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yorug‘lik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300 000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=300 000 000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84C9289-964E-40B7-BA61-D0B60E11E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617" y="503584"/>
                <a:ext cx="10893287" cy="6042990"/>
              </a:xfrm>
              <a:blipFill>
                <a:blip r:embed="rId2"/>
                <a:stretch>
                  <a:fillRect l="-1119" r="-1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311E47-7A8B-46E6-B2BA-8258E40CA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08" y="3275771"/>
            <a:ext cx="1899617" cy="28657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A0B4F2-D50C-4210-A2D3-10EDBBA63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06" y="3429000"/>
            <a:ext cx="55435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83605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F975BA1-0A0E-413C-85E0-143861499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7" y="940904"/>
            <a:ext cx="10827027" cy="567193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to‘lqinlarni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o‘rganuvchi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generatorda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to‘lqin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generator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rupori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antennadan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tarqatiladi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64E29B-0AFA-4C05-867B-AB0AE8BCE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12" y="3472069"/>
            <a:ext cx="71437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4988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5ED8F-196F-4F39-BF03-F49F0A6E1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570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to‘lqinlarning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qaytishi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0083B5-6B80-4557-AA60-C3F9ABD2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4727714"/>
            <a:ext cx="11052313" cy="179235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to‘lqinlar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chegarasidan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qaytadi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qaytish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qonunlari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to‘lqinlarning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qaytishidan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radioaloqa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radiolokatsiyada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qo‘llaniladi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055E30-59BC-4A66-A9F5-16B24BB81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9" y="1958009"/>
            <a:ext cx="7134225" cy="2057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E84C8F-2030-40BA-BEA8-05B2C6EF8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886" y="1958009"/>
            <a:ext cx="3169941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060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C2B27-A430-4847-BB6B-31F0CD8F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846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to‘lqinlarning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sinishi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0B0CCFA-28E0-4ED0-BB91-0FE9D48663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03124" y="1768112"/>
                <a:ext cx="6959254" cy="4704521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Elektromagnit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to‘lqinlar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muhitdan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muhitga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o‘tganda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yo‘nalishini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o‘zgartirishi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sinishi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ataladi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bajariladi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rad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muhitlarning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dielektrik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singdiruvchanligi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to‘lqin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0B0CCFA-28E0-4ED0-BB91-0FE9D48663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3124" y="1768112"/>
                <a:ext cx="6959254" cy="4704521"/>
              </a:xfrm>
              <a:blipFill>
                <a:blip r:embed="rId2"/>
                <a:stretch>
                  <a:fillRect l="-1840" t="-1554" r="-17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29EA97-2A2C-4FCB-B852-CC12C7C8B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2610678"/>
            <a:ext cx="39719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32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93D15-0327-4B70-9A6B-844EAF36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2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To‘lqinni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xarakterlovchi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tushuncha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kattaliklar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42B1F5-F146-419B-ACD6-D8C080CE6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2" y="2611921"/>
            <a:ext cx="4240694" cy="1973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7070B9D1-D35F-4460-B325-14C3104BAA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70783" y="1649894"/>
                <a:ext cx="7156173" cy="5208105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   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Elektromagnit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nurlanishning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oqim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zichligi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;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;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   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birligi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zichligi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∽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∽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∽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7070B9D1-D35F-4460-B325-14C3104BAA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0783" y="1649894"/>
                <a:ext cx="7156173" cy="5208105"/>
              </a:xfrm>
              <a:blipFill>
                <a:blip r:embed="rId4"/>
                <a:stretch>
                  <a:fillRect t="-1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89720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20-12-16_15-23-37">
            <a:hlinkClick r:id="" action="ppaction://media"/>
            <a:extLst>
              <a:ext uri="{FF2B5EF4-FFF2-40B4-BE49-F238E27FC236}">
                <a16:creationId xmlns:a16="http://schemas.microsoft.com/office/drawing/2014/main" id="{F3E9F0C8-B562-4CF6-B9CA-10CD7C56AA9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304" y="291548"/>
            <a:ext cx="11184835" cy="6308035"/>
          </a:xfrm>
        </p:spPr>
      </p:pic>
      <p:sp>
        <p:nvSpPr>
          <p:cNvPr id="2" name="Скругленный прямоугольник 1"/>
          <p:cNvSpPr/>
          <p:nvPr/>
        </p:nvSpPr>
        <p:spPr>
          <a:xfrm>
            <a:off x="427290" y="6272614"/>
            <a:ext cx="4349809" cy="3269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1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D6932-7BB2-48E9-9646-F50AE6B5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987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4-mashq  3-masala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98DE15-58EC-401C-A76E-1590413F4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2054087"/>
            <a:ext cx="10614991" cy="178297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to‘lqinning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tebranish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MHz.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to‘lqin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vektorlari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tebranishining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oralig‘ida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tarqaladi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85EAD0A-99F0-429E-99CB-F26139677F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6591" y="397564"/>
                <a:ext cx="11131825" cy="612250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                    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=15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𝑀𝐻𝑧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=15∙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Hz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den>
                    </m:f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sz="3200" dirty="0"/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=30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=3∙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/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30 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−?</m:t>
                    </m:r>
                  </m:oMath>
                </a14:m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30∙3∙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15∙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𝐻𝑧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𝟔𝟎𝟎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85EAD0A-99F0-429E-99CB-F26139677F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591" y="397564"/>
                <a:ext cx="11131825" cy="6122505"/>
              </a:xfrm>
              <a:blipFill>
                <a:blip r:embed="rId2"/>
                <a:stretch>
                  <a:fillRect l="-548" t="-20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A4244DE-445F-4000-B240-894065226B75}"/>
              </a:ext>
            </a:extLst>
          </p:cNvPr>
          <p:cNvCxnSpPr/>
          <p:nvPr/>
        </p:nvCxnSpPr>
        <p:spPr>
          <a:xfrm>
            <a:off x="6400800" y="583096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8B4BB1F-C902-4983-B1F7-D275CD5409E5}"/>
              </a:ext>
            </a:extLst>
          </p:cNvPr>
          <p:cNvCxnSpPr/>
          <p:nvPr/>
        </p:nvCxnSpPr>
        <p:spPr>
          <a:xfrm>
            <a:off x="675861" y="3326296"/>
            <a:ext cx="52876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3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403</Words>
  <Application>Microsoft Office PowerPoint</Application>
  <PresentationFormat>Широкоэкранный</PresentationFormat>
  <Paragraphs>38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           Elektromagnit  to‘lqinlarning  qaytishi</vt:lpstr>
      <vt:lpstr>Elektromagnit  to‘lqinlarning sinishi</vt:lpstr>
      <vt:lpstr>     To‘lqinni xarakterlovchi asosiy tushuncha va kattaliklar</vt:lpstr>
      <vt:lpstr>Презентация PowerPoint</vt:lpstr>
      <vt:lpstr>                             4-mashq  3-masala</vt:lpstr>
      <vt:lpstr>Презентация PowerPoint</vt:lpstr>
      <vt:lpstr>         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hp</cp:lastModifiedBy>
  <cp:revision>235</cp:revision>
  <dcterms:created xsi:type="dcterms:W3CDTF">2020-08-15T18:39:42Z</dcterms:created>
  <dcterms:modified xsi:type="dcterms:W3CDTF">2021-02-23T13:45:53Z</dcterms:modified>
</cp:coreProperties>
</file>