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1" r:id="rId3"/>
    <p:sldId id="275" r:id="rId4"/>
    <p:sldId id="272" r:id="rId5"/>
    <p:sldId id="273" r:id="rId6"/>
    <p:sldId id="274" r:id="rId7"/>
    <p:sldId id="278" r:id="rId8"/>
    <p:sldId id="276" r:id="rId9"/>
    <p:sldId id="277" r:id="rId10"/>
    <p:sldId id="270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ronbek Salimbekov" initials="DS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C4FD"/>
    <a:srgbClr val="8ADBFD"/>
    <a:srgbClr val="88CAFD"/>
    <a:srgbClr val="68A5F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AB94B-C65A-4407-AF01-49FEF02FC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49AE16E-7EA5-418E-91CF-9BD975921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35598B-8CF5-45AE-9C69-13C50CC6E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D7E233-61FD-4982-8446-44FBC66C7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A963B0-E428-4B12-92C1-7CB5230D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920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4D9040-9CF6-4B7A-9B5E-C77A3FBF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30720C1-1F2A-4C47-B924-2F9B4DDB9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90CAB4-E12A-4F36-A000-5BED7F24F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952481-C0AF-4DEF-802E-2873E0848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B22DF1-0C8A-4367-A49E-B357BA184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756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22C4CAF-26EB-4123-945E-C63C12027F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07C162-4C63-4CFB-A01C-22043D57E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67024B-4D48-4A4E-9ED7-B53BE6F84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41DF81-0A27-43E5-A6D3-40214BBB3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BA3618-0114-4D17-8535-13F30954B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446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3022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F860D-8AC2-440A-94F8-C4F298F48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0FC7A7-F08D-45E3-99F4-0BA9D9CBE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0156B6-2F26-47C9-B00B-C05A82874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E67994-9CDE-4E66-945C-C8BE306C2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35BFAB-B3E8-42CC-A3B5-47711D1D9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077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F71094-BCEE-4884-906F-C78F19013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FDF37A-A588-4BFF-8C50-0FA79DA62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FC6320-6D72-4263-AE68-1270542D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5D483D-B1A9-4EF8-9A7A-3385430E6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45151D-7989-4F00-9FCD-6EAE4F32E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282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74A31B-5184-43CD-B81F-8238BFCAF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D1A0DC-9637-418A-8B1C-71590FA004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AEA2C4-2DEA-4D92-8DF9-8D8BE1EA3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8F12402-C1C8-4859-ACDF-98ABFBDC3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0C7A73-7DAE-4921-9D4C-7E539B9D8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B072F1-CA77-479D-A224-B4C5FA72F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433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88F87-2C10-4045-A44B-4794C5952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0BFF87-CC4D-4B59-B0D9-7BF599ADF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9BFD73F-DA39-4249-9A8C-E681C181F7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4EB243C-24EB-4366-ACAE-8ADE500126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1DCB744-B11F-4293-8777-509BCBF9A5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81AD2B3-384A-49D3-A389-1587CB41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1EE138D-1A21-4AB2-8887-B4F73B57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1AEACCF-A3FC-4203-AE00-80CD38B74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3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7A7F49-78FB-42AD-BE1A-28C70A28C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524CD5B-551C-4F53-A375-F686A9B04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067EC97-B986-4465-8573-C990E297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8A6A7DD-A94C-4EAA-9136-D30B2A603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306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CF21124-97E2-4289-9686-8180A08DE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62E1659-160D-4F03-AE83-C5095623C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B1AC761-6AD7-4A73-A31E-2AC8CE61F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69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09F9E9-D10D-4ACA-84EC-64211E662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42A32D-1CE1-42D2-9EE8-38E72C0A4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24888E-B5D8-47B0-AB37-5959EBE34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7147BB-BA48-41AC-8119-905E7F4A5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9FA9289-BA29-4B66-A06E-CA957101D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C19F96-24F9-4060-9B4E-830878B83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965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485E2A-25A8-4081-9DB6-2B0F8973B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FFFB773-45F4-46A9-B72B-361BCF3FC1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4DD7FF-5155-4576-831A-6603884A1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1BE194-8A25-4728-9769-9B495E9E2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8B4BB8-2B1E-421F-89EA-A777A6F31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809111-4A6F-452E-BC4B-9FFFBFF71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534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2DD653-0F51-4A94-824E-46BEB8F2A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39FA00-5ADB-404A-861D-0E066A0FB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5A0156-604F-450A-951F-9EDF999A2E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B14F44-381B-4322-B0CD-05DAEAD69E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F3D914-9471-43D0-A653-DF9E0D29E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021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41070" y="2514658"/>
            <a:ext cx="10400850" cy="456951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just">
              <a:spcAft>
                <a:spcPts val="1200"/>
              </a:spcAft>
            </a:pPr>
            <a:r>
              <a:rPr lang="uz-Latn-UZ" sz="4000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endParaRPr lang="en-US" sz="4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just"/>
            <a:r>
              <a:rPr lang="en-US" sz="3600" b="1" dirty="0" err="1">
                <a:solidFill>
                  <a:srgbClr val="002060"/>
                </a:solidFill>
                <a:latin typeface="Arial"/>
                <a:cs typeface="Arial"/>
              </a:rPr>
              <a:t>Elektromagnit</a:t>
            </a: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/>
                <a:cs typeface="Arial"/>
              </a:rPr>
              <a:t>to‘lqinlarning</a:t>
            </a: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/>
                <a:cs typeface="Arial"/>
              </a:rPr>
              <a:t>umumiy</a:t>
            </a: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/>
                <a:cs typeface="Arial"/>
              </a:rPr>
              <a:t>xossalari</a:t>
            </a: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 (</a:t>
            </a:r>
            <a:r>
              <a:rPr lang="en-US" sz="3600" b="1" dirty="0" err="1">
                <a:solidFill>
                  <a:srgbClr val="002060"/>
                </a:solidFill>
                <a:latin typeface="Arial"/>
                <a:cs typeface="Arial"/>
              </a:rPr>
              <a:t>ikki</a:t>
            </a: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/>
                <a:cs typeface="Arial"/>
              </a:rPr>
              <a:t>muhit</a:t>
            </a: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/>
                <a:cs typeface="Arial"/>
              </a:rPr>
              <a:t>chegarasidan</a:t>
            </a: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/>
                <a:cs typeface="Arial"/>
              </a:rPr>
              <a:t>qaytishi</a:t>
            </a: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/>
                <a:cs typeface="Arial"/>
              </a:rPr>
              <a:t>sinishi</a:t>
            </a: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). </a:t>
            </a:r>
            <a:r>
              <a:rPr lang="en-US" sz="3600" b="1" dirty="0" err="1">
                <a:solidFill>
                  <a:srgbClr val="002060"/>
                </a:solidFill>
                <a:latin typeface="Arial"/>
                <a:cs typeface="Arial"/>
              </a:rPr>
              <a:t>To‘lqinni</a:t>
            </a: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/>
                <a:cs typeface="Arial"/>
              </a:rPr>
              <a:t>xarakterlovchi</a:t>
            </a: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/>
                <a:cs typeface="Arial"/>
              </a:rPr>
              <a:t>asosiy</a:t>
            </a: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/>
                <a:cs typeface="Arial"/>
              </a:rPr>
              <a:t>tushuncha</a:t>
            </a: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/>
                <a:cs typeface="Arial"/>
              </a:rPr>
              <a:t>kattaliklar</a:t>
            </a: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r>
              <a:rPr lang="en-US" sz="20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0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0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0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0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0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0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0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0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0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0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0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0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0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0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just"/>
            <a:endParaRPr lang="en-US" sz="3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13625" y="2632265"/>
            <a:ext cx="727405" cy="159346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19247" y="4894722"/>
            <a:ext cx="727405" cy="154763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717683" y="564687"/>
            <a:ext cx="1998601" cy="96416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717683" y="531949"/>
            <a:ext cx="1998601" cy="96416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758264" y="641265"/>
            <a:ext cx="1755886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203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B39E46-86CA-4367-9B3A-E84A373AF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6497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/>
              <a:t>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C49030-E0AE-4A86-BEBF-291630327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904" y="2438400"/>
            <a:ext cx="10389705" cy="1655036"/>
          </a:xfrm>
        </p:spPr>
        <p:txBody>
          <a:bodyPr>
            <a:noAutofit/>
          </a:bodyPr>
          <a:lstStyle/>
          <a:p>
            <a:pPr marL="514350" indent="-51435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(83-bet)</a:t>
            </a:r>
          </a:p>
          <a:p>
            <a:pPr marL="514350" indent="-51435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4-mashqning  4-masalasini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73398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84C9289-964E-40B7-BA61-D0B60E11EDE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15617" y="503584"/>
                <a:ext cx="10893287" cy="6042990"/>
              </a:xfrm>
            </p:spPr>
            <p:txBody>
              <a:bodyPr/>
              <a:lstStyle/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Elektromagnit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to‘lqinlarning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tarqalishi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nurlanish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ataladi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Elaktromagnit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to‘lqinlar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𝜆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300 000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=300 000 000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=3∙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84C9289-964E-40B7-BA61-D0B60E11EDE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15617" y="503584"/>
                <a:ext cx="10893287" cy="6042990"/>
              </a:xfrm>
              <a:blipFill>
                <a:blip r:embed="rId2"/>
                <a:stretch>
                  <a:fillRect l="-1119" r="-11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311E47-7A8B-46E6-B2BA-8258E40CA3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408" y="3275771"/>
            <a:ext cx="1899617" cy="286578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A0B4F2-D50C-4210-A2D3-10EDBBA635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706" y="3429000"/>
            <a:ext cx="5543550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683605"/>
      </p:ext>
    </p:extLst>
  </p:cSld>
  <p:clrMapOvr>
    <a:masterClrMapping/>
  </p:clrMapOvr>
  <p:transition spd="slow"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F975BA1-0A0E-413C-85E0-1438614996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877" y="940904"/>
            <a:ext cx="10827027" cy="5671931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dirty="0"/>
              <a:t>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to‘lqinlarni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o‘rganuvchi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generatorda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to‘lqin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generator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rupori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ataluvchi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antennadan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tarqatiladi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B64E29B-0AFA-4C05-867B-AB0AE8BCE7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7012" y="3472069"/>
            <a:ext cx="7143750" cy="203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749883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25ED8F-196F-4F39-BF03-F49F0A6E1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4570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to‘lqinlarning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qaytishi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0083B5-6B80-4557-AA60-C3F9ABD2E1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91" y="4727714"/>
            <a:ext cx="11052313" cy="179235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to‘lqinlar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chegarasidan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qaytadi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qaytish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qonunlari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bajariladi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to‘lqinlarning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qaytishidan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radioaloqa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radiolokatsiyada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qo‘llaniladi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7055E30-59BC-4A66-A9F5-16B24BB818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09" y="1958009"/>
            <a:ext cx="7134225" cy="20574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6E84C8F-2030-40BA-BEA8-05B2C6EF8D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886" y="1958009"/>
            <a:ext cx="3169941" cy="2057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30601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CC2B27-A430-4847-BB6B-31F0CD8F9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3846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to‘lqinlarning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sinishi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0B0CCFA-28E0-4ED0-BB91-0FE9D48663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03124" y="1768112"/>
                <a:ext cx="6959254" cy="4704521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Elektromagnit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to‘lqinlar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muhitdan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ikkinchi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muhitga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o‘tganda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yo‘nalishini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o‘zgartirishi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sinishi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ataladi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bajariladi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21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𝜀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rad>
                      </m:den>
                    </m:f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𝜀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ra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𝜀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𝜀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</m:den>
                        </m:f>
                      </m:e>
                    </m:rad>
                  </m:oMath>
                </a14:m>
                <a:endParaRPr lang="en-US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birinchi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ikkinchi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muhitlarning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dielektrik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singdiruvchanligi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to‘lqin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0B0CCFA-28E0-4ED0-BB91-0FE9D48663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03124" y="1768112"/>
                <a:ext cx="6959254" cy="4704521"/>
              </a:xfrm>
              <a:blipFill>
                <a:blip r:embed="rId2"/>
                <a:stretch>
                  <a:fillRect l="-1840" t="-1554" r="-17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E29EA97-2A2C-4FCB-B852-CC12C7C8B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09" y="2610678"/>
            <a:ext cx="3971925" cy="235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933257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793D15-0327-4B70-9A6B-844EAF365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21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To‘lqinni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xarakterlovchi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tushuncha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kattaliklar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2B1F5-F146-419B-ACD6-D8C080CE62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72" y="2611921"/>
            <a:ext cx="4240694" cy="19733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Объект 6">
                <a:extLst>
                  <a:ext uri="{FF2B5EF4-FFF2-40B4-BE49-F238E27FC236}">
                    <a16:creationId xmlns:a16="http://schemas.microsoft.com/office/drawing/2014/main" id="{7070B9D1-D35F-4460-B325-14C3104BAA8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770783" y="1649894"/>
                <a:ext cx="7156173" cy="5208105"/>
              </a:xfrm>
            </p:spPr>
            <p:txBody>
              <a:bodyPr/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/>
                  <a:t> 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Elektromagnit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nurlanishning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oqim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zichligi</a:t>
                </a:r>
                <a:endParaRPr lang="en-US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/>
                  <a:t>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en-US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∙∆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dirty="0"/>
                  <a:t> ;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𝑟𝑡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‘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𝑟𝑡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dirty="0"/>
                  <a:t>;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‘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𝑟𝑡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/>
                  <a:t> 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birligi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zichligi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∙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∽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∽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∽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p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Объект 6">
                <a:extLst>
                  <a:ext uri="{FF2B5EF4-FFF2-40B4-BE49-F238E27FC236}">
                    <a16:creationId xmlns:a16="http://schemas.microsoft.com/office/drawing/2014/main" id="{7070B9D1-D35F-4460-B325-14C3104BAA8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70783" y="1649894"/>
                <a:ext cx="7156173" cy="5208105"/>
              </a:xfrm>
              <a:blipFill>
                <a:blip r:embed="rId4"/>
                <a:stretch>
                  <a:fillRect t="-1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5897201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_20-12-16_15-23-37">
            <a:hlinkClick r:id="" action="ppaction://media"/>
            <a:extLst>
              <a:ext uri="{FF2B5EF4-FFF2-40B4-BE49-F238E27FC236}">
                <a16:creationId xmlns:a16="http://schemas.microsoft.com/office/drawing/2014/main" id="{F3E9F0C8-B562-4CF6-B9CA-10CD7C56AA9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1304" y="291548"/>
            <a:ext cx="11184835" cy="6308035"/>
          </a:xfrm>
        </p:spPr>
      </p:pic>
      <p:sp>
        <p:nvSpPr>
          <p:cNvPr id="2" name="Скругленный прямоугольник 1"/>
          <p:cNvSpPr/>
          <p:nvPr/>
        </p:nvSpPr>
        <p:spPr>
          <a:xfrm>
            <a:off x="427290" y="6272614"/>
            <a:ext cx="4349809" cy="32697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616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1D6932-7BB2-48E9-9646-F50AE6B56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9871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4-mashq  3-masala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98DE15-58EC-401C-A76E-1590413F44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861" y="2054087"/>
            <a:ext cx="10614991" cy="1782976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to‘lqinning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tebranish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chastotasi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MHz.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to‘lqin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vektorlari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tebranishining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30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davriga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oralig‘ida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tarqaladi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721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085EAD0A-99F0-429E-99CB-F26139677FE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56591" y="397564"/>
                <a:ext cx="11131825" cy="612250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                 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=15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𝑀𝐻𝑧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=15∙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Hz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</m:den>
                    </m:f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=30∙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r>
                  <a:rPr lang="en-US" sz="3200" dirty="0"/>
                  <a:t>                                                   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=30 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30</m:t>
                        </m:r>
                      </m:num>
                      <m:den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den>
                    </m:f>
                  </m:oMath>
                </a14:m>
                <a:endParaRPr lang="en-US" sz="3200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=3∙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s</m:t>
                    </m:r>
                  </m:oMath>
                </a14:m>
                <a:r>
                  <a:rPr lang="en-US" sz="3200" dirty="0"/>
                  <a:t>                                          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3200" b="0" i="0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30 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den>
                    </m:f>
                  </m:oMath>
                </a14:m>
                <a:endParaRPr lang="en-US" sz="3200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/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−?</m:t>
                    </m:r>
                  </m:oMath>
                </a14:m>
                <a:endParaRPr lang="en-US" sz="3200" dirty="0"/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sz="3200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30∙3∙</m:t>
                        </m:r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8</m:t>
                            </m:r>
                          </m:sup>
                        </m:s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15∙</m:t>
                        </m:r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</m:sup>
                        </m:s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𝐻𝑧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=600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𝟔𝟎𝟎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085EAD0A-99F0-429E-99CB-F26139677FE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6591" y="397564"/>
                <a:ext cx="11131825" cy="6122505"/>
              </a:xfrm>
              <a:blipFill>
                <a:blip r:embed="rId2"/>
                <a:stretch>
                  <a:fillRect l="-548" t="-20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0A4244DE-445F-4000-B240-894065226B75}"/>
              </a:ext>
            </a:extLst>
          </p:cNvPr>
          <p:cNvCxnSpPr/>
          <p:nvPr/>
        </p:nvCxnSpPr>
        <p:spPr>
          <a:xfrm>
            <a:off x="6400800" y="583096"/>
            <a:ext cx="0" cy="304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78B4BB1F-C902-4983-B1F7-D275CD5409E5}"/>
              </a:ext>
            </a:extLst>
          </p:cNvPr>
          <p:cNvCxnSpPr/>
          <p:nvPr/>
        </p:nvCxnSpPr>
        <p:spPr>
          <a:xfrm>
            <a:off x="675861" y="3326296"/>
            <a:ext cx="528761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438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1283</TotalTime>
  <Words>403</Words>
  <Application>Microsoft Office PowerPoint</Application>
  <PresentationFormat>Широкоэкранный</PresentationFormat>
  <Paragraphs>38</Paragraphs>
  <Slides>10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           Elektromagnit  to‘lqinlarning  qaytishi</vt:lpstr>
      <vt:lpstr>Elektromagnit  to‘lqinlarning sinishi</vt:lpstr>
      <vt:lpstr>     To‘lqinni xarakterlovchi asosiy tushuncha va kattaliklar</vt:lpstr>
      <vt:lpstr>Презентация PowerPoint</vt:lpstr>
      <vt:lpstr>                             4-mashq  3-masala</vt:lpstr>
      <vt:lpstr>Презентация PowerPoint</vt:lpstr>
      <vt:lpstr>        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235</cp:revision>
  <dcterms:created xsi:type="dcterms:W3CDTF">2020-08-15T18:39:42Z</dcterms:created>
  <dcterms:modified xsi:type="dcterms:W3CDTF">2021-02-23T13:45:53Z</dcterms:modified>
</cp:coreProperties>
</file>