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72" r:id="rId4"/>
    <p:sldId id="273" r:id="rId5"/>
    <p:sldId id="274" r:id="rId6"/>
    <p:sldId id="275" r:id="rId7"/>
    <p:sldId id="276" r:id="rId8"/>
    <p:sldId id="270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ronbek Salimbekov" initials="D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C4FD"/>
    <a:srgbClr val="8ADBFD"/>
    <a:srgbClr val="88CAFD"/>
    <a:srgbClr val="68A5F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AAB94B-C65A-4407-AF01-49FEF02FCC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49AE16E-7EA5-418E-91CF-9BD9759211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35598B-8CF5-45AE-9C69-13C50CC6E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D7E233-61FD-4982-8446-44FBC66C7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A963B0-E428-4B12-92C1-7CB5230DA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92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4D9040-9CF6-4B7A-9B5E-C77A3FBFF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0720C1-1F2A-4C47-B924-2F9B4DDB9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90CAB4-E12A-4F36-A000-5BED7F24F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952481-C0AF-4DEF-802E-2873E0848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B22DF1-0C8A-4367-A49E-B357BA184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756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22C4CAF-26EB-4123-945E-C63C12027F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707C162-4C63-4CFB-A01C-22043D57E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67024B-4D48-4A4E-9ED7-B53BE6F84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41DF81-0A27-43E5-A6D3-40214BBB3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BA3618-0114-4D17-8535-13F30954B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446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4302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5F860D-8AC2-440A-94F8-C4F298F48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0FC7A7-F08D-45E3-99F4-0BA9D9CBE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0156B6-2F26-47C9-B00B-C05A82874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E67994-9CDE-4E66-945C-C8BE306C2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35BFAB-B3E8-42CC-A3B5-47711D1D9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07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F71094-BCEE-4884-906F-C78F19013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FDF37A-A588-4BFF-8C50-0FA79DA62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FC6320-6D72-4263-AE68-1270542D9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5D483D-B1A9-4EF8-9A7A-3385430E6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45151D-7989-4F00-9FCD-6EAE4F32E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282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74A31B-5184-43CD-B81F-8238BFCAF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D1A0DC-9637-418A-8B1C-71590FA004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AAEA2C4-2DEA-4D92-8DF9-8D8BE1EA3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8F12402-C1C8-4859-ACDF-98ABFBDC3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0C7A73-7DAE-4921-9D4C-7E539B9D8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AB072F1-CA77-479D-A224-B4C5FA72F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43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688F87-2C10-4045-A44B-4794C5952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0BFF87-CC4D-4B59-B0D9-7BF599ADF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BFD73F-DA39-4249-9A8C-E681C181F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4EB243C-24EB-4366-ACAE-8ADE500126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1DCB744-B11F-4293-8777-509BCBF9A5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81AD2B3-384A-49D3-A389-1587CB416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1EE138D-1A21-4AB2-8887-B4F73B576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1AEACCF-A3FC-4203-AE00-80CD38B74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3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7A7F49-78FB-42AD-BE1A-28C70A28C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524CD5B-551C-4F53-A375-F686A9B04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067EC97-B986-4465-8573-C990E297C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8A6A7DD-A94C-4EAA-9136-D30B2A603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30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CF21124-97E2-4289-9686-8180A08DE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62E1659-160D-4F03-AE83-C5095623C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B1AC761-6AD7-4A73-A31E-2AC8CE61F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9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09F9E9-D10D-4ACA-84EC-64211E662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42A32D-1CE1-42D2-9EE8-38E72C0A4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624888E-B5D8-47B0-AB37-5959EBE34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7147BB-BA48-41AC-8119-905E7F4A5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9FA9289-BA29-4B66-A06E-CA957101D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C19F96-24F9-4060-9B4E-830878B83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965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485E2A-25A8-4081-9DB6-2B0F8973B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FFFB773-45F4-46A9-B72B-361BCF3FC1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64DD7FF-5155-4576-831A-6603884A1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31BE194-8A25-4728-9769-9B495E9E2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8B4BB8-2B1E-421F-89EA-A777A6F31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7809111-4A6F-452E-BC4B-9FFFBFF71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534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2DD653-0F51-4A94-824E-46BEB8F2A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39FA00-5ADB-404A-861D-0E066A0FB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5A0156-604F-450A-951F-9EDF999A2E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B14F44-381B-4322-B0CD-05DAEAD69E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F3D914-9471-43D0-A653-DF9E0D29E8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021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8"/>
            <a:ext cx="12173957" cy="212580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339607" y="2752198"/>
            <a:ext cx="9933639" cy="3984742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 algn="just">
              <a:spcAft>
                <a:spcPts val="1200"/>
              </a:spcAft>
            </a:pPr>
            <a:r>
              <a:rPr lang="uz-Latn-UZ" sz="4000" dirty="0">
                <a:solidFill>
                  <a:srgbClr val="2365C7"/>
                </a:solidFill>
                <a:latin typeface="Arial"/>
                <a:cs typeface="Arial"/>
              </a:rPr>
              <a:t>Mavzu:</a:t>
            </a:r>
            <a:endParaRPr lang="en-US" sz="400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>
              <a:spcAft>
                <a:spcPts val="1200"/>
              </a:spcAft>
            </a:pPr>
            <a:r>
              <a:rPr lang="en-US" sz="4000" b="1" dirty="0" err="1">
                <a:solidFill>
                  <a:srgbClr val="2365C7"/>
                </a:solidFill>
                <a:latin typeface="Arial"/>
                <a:cs typeface="Arial"/>
              </a:rPr>
              <a:t>Elektromagnit</a:t>
            </a:r>
            <a:r>
              <a:rPr lang="en-US" sz="40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2365C7"/>
                </a:solidFill>
                <a:latin typeface="Arial"/>
                <a:cs typeface="Arial"/>
              </a:rPr>
              <a:t>tebranishlarning</a:t>
            </a:r>
            <a:r>
              <a:rPr lang="en-US" sz="40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2365C7"/>
                </a:solidFill>
                <a:latin typeface="Arial"/>
                <a:cs typeface="Arial"/>
              </a:rPr>
              <a:t>tarqalishi</a:t>
            </a:r>
            <a:r>
              <a:rPr lang="en-US" sz="4000" b="1" dirty="0">
                <a:solidFill>
                  <a:srgbClr val="2365C7"/>
                </a:solidFill>
                <a:latin typeface="Arial"/>
                <a:cs typeface="Arial"/>
              </a:rPr>
              <a:t>. </a:t>
            </a:r>
            <a:r>
              <a:rPr lang="en-US" sz="4000" b="1" dirty="0" err="1">
                <a:solidFill>
                  <a:srgbClr val="2365C7"/>
                </a:solidFill>
                <a:latin typeface="Arial"/>
                <a:cs typeface="Arial"/>
              </a:rPr>
              <a:t>Elektromagnit</a:t>
            </a:r>
            <a:r>
              <a:rPr lang="en-US" sz="40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2365C7"/>
                </a:solidFill>
                <a:latin typeface="Arial"/>
                <a:cs typeface="Arial"/>
              </a:rPr>
              <a:t>to‘lqin</a:t>
            </a:r>
            <a:r>
              <a:rPr lang="en-US" sz="40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2365C7"/>
                </a:solidFill>
                <a:latin typeface="Arial"/>
                <a:cs typeface="Arial"/>
              </a:rPr>
              <a:t>tezligi</a:t>
            </a:r>
            <a:r>
              <a:rPr lang="en-US" sz="4000" b="1" dirty="0">
                <a:solidFill>
                  <a:srgbClr val="2365C7"/>
                </a:solidFill>
                <a:latin typeface="Arial"/>
                <a:cs typeface="Arial"/>
              </a:rPr>
              <a:t>.</a:t>
            </a: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 </a:t>
            </a:r>
            <a:endParaRPr lang="en-US"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spcAft>
                <a:spcPts val="1200"/>
              </a:spcAft>
            </a:pPr>
            <a:endParaRPr lang="en-US" sz="4000" b="1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43002" y="2709648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443001" y="4947769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717683" y="564687"/>
            <a:ext cx="1857425" cy="964161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717683" y="531949"/>
            <a:ext cx="1857425" cy="964160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9758264" y="641265"/>
            <a:ext cx="1755886" cy="649433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000" b="1" spc="21" dirty="0">
                <a:solidFill>
                  <a:srgbClr val="FEFEFE"/>
                </a:solidFill>
                <a:latin typeface="Arial"/>
                <a:cs typeface="Arial"/>
              </a:rPr>
              <a:t>11-sinf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1601435" y="476759"/>
            <a:ext cx="8226745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0145" y="584787"/>
            <a:ext cx="1551736" cy="1203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EDB4FAB-E806-40D2-8561-9BDEF926B3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900" y="2170178"/>
            <a:ext cx="3960042" cy="1258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04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D3A2E6-4422-4B15-946C-E2BF9D7D0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9871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Maksvell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gipotezasi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6EAC41-EDBB-4535-A314-00DC5B4B0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43" y="1908313"/>
            <a:ext cx="11224591" cy="454549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/>
              <a:t>      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1831-yil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M.Faradey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elektromagnit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induksiya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hodisasini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kashf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etdi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hodisani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chuqur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o‘rgangan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J.Maksvell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xulosaga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maydonining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har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o‘zgarishi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atrofidagi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fazoda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uyurmaviy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elektr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maydonni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Maksvell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gipotezasiga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elektr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maydonning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har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o‘zgarishi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atrofidagi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fazoda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uyurmaviy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maydonni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9422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EBA10A-48B3-4FC1-BA3E-BDD8F5727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5895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Gertz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vibratori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2B348B-C8C7-421B-9C4D-EE53231F4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2661" y="1470991"/>
            <a:ext cx="6135755" cy="503582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/>
              <a:t>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Elektromagnit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to‘lqinlar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nemis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olimi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Genrix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Gertz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tomonidan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1886-1889-yillarda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eksperimental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ravishda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qilindi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Elektromagnit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to‘lqinlarni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qiluvchi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qurilma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Gertz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vibratori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Vibrator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sterjenga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mahkamlangan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oralig‘i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yupqa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havo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qatlami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ajratilgan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diametri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10-30 cm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sharchadan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0AEC654-0B20-44E9-B097-E89DDCDD9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188" y="1654037"/>
            <a:ext cx="3829050" cy="21717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9507CE4-279C-477C-BAFE-B9DDEEC1AD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094" y="4118113"/>
            <a:ext cx="2505904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9811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817AF5-ABCF-479F-967D-E37F090A6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0594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Ochiq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tebranish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konturi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B99A3D-5BF5-4005-832C-E97B139EC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7043" y="1431234"/>
            <a:ext cx="6533322" cy="5115339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Yopiq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tebranish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konturida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tebranishlar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tarqaladi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Agar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kondensator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qoplamalarini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bir-biridan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uzoqlashtirib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borib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birini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butunlay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tepaga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ikkinchisini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pastga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qaratib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qo‘yilsa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elektromagnit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tebranishlar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fazoga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to‘la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tarqalib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ketadi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Bunday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ko‘rinishdagi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kontur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ochiq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tebranish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konturi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75BEF98-1D4D-4A46-B279-C92386DB49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532" y="1640577"/>
            <a:ext cx="1657350" cy="162877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9A6B2BE-5445-499B-AD47-96F9778448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532" y="3588649"/>
            <a:ext cx="1899617" cy="2865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0335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C0EE2C-CFFF-4A2D-B61E-370F3539D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529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Elektromagnit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to‘lqin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tezligi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E2EEA07-5BF0-4FC7-B902-67BADDC628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0574" y="4386470"/>
                <a:ext cx="10866783" cy="2173356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dirty="0"/>
                  <a:t>    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Elektromagnit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to‘lqinlarning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tarqalishi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nurlanish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deb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ataladi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Elektromagnit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to‘lqinlar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tezligi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yorug‘lik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tezligiga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300 000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</m:t>
                        </m:r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300 000 000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E2EEA07-5BF0-4FC7-B902-67BADDC628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0574" y="4386470"/>
                <a:ext cx="10866783" cy="2173356"/>
              </a:xfrm>
              <a:blipFill>
                <a:blip r:embed="rId2"/>
                <a:stretch>
                  <a:fillRect l="-1010" r="-10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DA0B4F2-D50C-4210-A2D3-10EDBBA635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460" y="1587775"/>
            <a:ext cx="554355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84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AC5FB9-B723-41AE-879E-C1EC2D5E1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1196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4-mashq    1-masala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26F829-29FA-48C8-A8F1-E9D5C314B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714" y="2199861"/>
            <a:ext cx="9727096" cy="4373216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  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To‘lqin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uzunligi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300 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elektromagnit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to‘lqinda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tovush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tebranishlarining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davri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davomida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tebranish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ro‘y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baradi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Tovush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tebranishlarining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chastotasi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10 kHz.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4485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8AFA3BD7-AFC6-423D-97CE-1DCDD47E1A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2853" y="609600"/>
                <a:ext cx="10880034" cy="579120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b="1" dirty="0">
                    <a:solidFill>
                      <a:schemeClr val="accent1"/>
                    </a:solidFill>
                  </a:rPr>
                  <a:t>    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                     Formula: </a:t>
                </a:r>
                <a:endParaRPr lang="en-US" sz="3200" b="1" i="1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𝜆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=300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               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=10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kHz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𝐻𝑧</m:t>
                    </m:r>
                  </m:oMath>
                </a14:m>
                <a:r>
                  <a:rPr lang="en-US" dirty="0"/>
                  <a:t>                     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num>
                      <m:den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 ∙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𝜈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 ;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en-US" dirty="0"/>
                  <a:t>                         </a:t>
                </a:r>
                <a14:m>
                  <m:oMath xmlns:m="http://schemas.openxmlformats.org/officeDocument/2006/math">
                    <m:r>
                      <a:rPr lang="en-US" sz="35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35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5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5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5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35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5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5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35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</m:den>
                    </m:f>
                    <m:r>
                      <a:rPr lang="en-US" sz="35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5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5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sSub>
                          <m:sSubPr>
                            <m:ctrlPr>
                              <a:rPr lang="en-US" sz="35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5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𝜈</m:t>
                            </m:r>
                          </m:e>
                          <m:sub>
                            <m:r>
                              <a:rPr lang="en-US" sz="35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sz="3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5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en-US" sz="35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5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5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 ∙</m:t>
                        </m:r>
                        <m:sSup>
                          <m:sSupPr>
                            <m:ctrlPr>
                              <a:rPr lang="en-US" sz="35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5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35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8</m:t>
                            </m:r>
                          </m:sup>
                        </m:sSup>
                        <m:r>
                          <a:rPr lang="en-US" sz="35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35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en-US" sz="35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/</m:t>
                        </m:r>
                        <m:r>
                          <a:rPr lang="en-US" sz="35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num>
                      <m:den>
                        <m:sSup>
                          <m:sSupPr>
                            <m:ctrlPr>
                              <a:rPr lang="en-US" sz="35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5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35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sup>
                        </m:sSup>
                        <m:r>
                          <a:rPr lang="en-US" sz="35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35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𝐻𝑧</m:t>
                        </m:r>
                        <m:r>
                          <a:rPr lang="en-US" sz="35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∙ 3 ∙</m:t>
                        </m:r>
                        <m:sSup>
                          <m:sSupPr>
                            <m:ctrlPr>
                              <a:rPr lang="en-US" sz="35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5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35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5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35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den>
                    </m:f>
                    <m:r>
                      <a:rPr lang="en-US" sz="35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=100</m:t>
                    </m:r>
                  </m:oMath>
                </a14:m>
                <a:endParaRPr lang="en-US" sz="3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35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5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</a:t>
                </a:r>
                <a14:m>
                  <m:oMath xmlns:m="http://schemas.openxmlformats.org/officeDocument/2006/math">
                    <m:r>
                      <a:rPr lang="en-US" sz="35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𝑵</m:t>
                    </m:r>
                    <m:r>
                      <a:rPr lang="en-US" sz="35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5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𝟏𝟎𝟎</m:t>
                    </m:r>
                  </m:oMath>
                </a14:m>
                <a:r>
                  <a:rPr lang="en-US" sz="35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ta.</a:t>
                </a:r>
              </a:p>
              <a:p>
                <a:pPr marL="0" indent="0">
                  <a:buNone/>
                </a:pPr>
                <a:r>
                  <a:rPr lang="en-US" dirty="0"/>
                  <a:t>                                      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8AFA3BD7-AFC6-423D-97CE-1DCDD47E1A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2853" y="609600"/>
                <a:ext cx="10880034" cy="5791200"/>
              </a:xfrm>
              <a:blipFill>
                <a:blip r:embed="rId2"/>
                <a:stretch>
                  <a:fillRect l="-616" t="-2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5CF9FEF5-578D-4BDA-873C-DFD5DA491EE8}"/>
              </a:ext>
            </a:extLst>
          </p:cNvPr>
          <p:cNvCxnSpPr/>
          <p:nvPr/>
        </p:nvCxnSpPr>
        <p:spPr>
          <a:xfrm>
            <a:off x="5194852" y="1020417"/>
            <a:ext cx="0" cy="2213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D8C57039-1036-4778-8D50-B8354344212B}"/>
              </a:ext>
            </a:extLst>
          </p:cNvPr>
          <p:cNvCxnSpPr/>
          <p:nvPr/>
        </p:nvCxnSpPr>
        <p:spPr>
          <a:xfrm>
            <a:off x="622853" y="2849217"/>
            <a:ext cx="42539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5526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B39E46-86CA-4367-9B3A-E84A373AF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6497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/>
              <a:t>      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4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C49030-E0AE-4A86-BEBF-291630327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184" y="2478157"/>
            <a:ext cx="10217426" cy="3843129"/>
          </a:xfrm>
        </p:spPr>
        <p:txBody>
          <a:bodyPr>
            <a:noAutofit/>
          </a:bodyPr>
          <a:lstStyle/>
          <a:p>
            <a:pPr marL="514350" indent="-51435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(78-bet)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4-mashqning 3-masalasini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73398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</TotalTime>
  <Words>347</Words>
  <Application>Microsoft Office PowerPoint</Application>
  <PresentationFormat>Широкоэкранный</PresentationFormat>
  <Paragraphs>33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                           Maksvell  gipotezasi</vt:lpstr>
      <vt:lpstr>                                Gertz  vibratori</vt:lpstr>
      <vt:lpstr>                         Ochiq tebranish konturi</vt:lpstr>
      <vt:lpstr>                Elektromagnit  to‘lqin  tezligi</vt:lpstr>
      <vt:lpstr>                          4-mashq    1-masala</vt:lpstr>
      <vt:lpstr>Презентация PowerPoint</vt:lpstr>
      <vt:lpstr>         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hp</cp:lastModifiedBy>
  <cp:revision>212</cp:revision>
  <dcterms:created xsi:type="dcterms:W3CDTF">2020-08-15T18:39:42Z</dcterms:created>
  <dcterms:modified xsi:type="dcterms:W3CDTF">2021-02-23T13:44:36Z</dcterms:modified>
</cp:coreProperties>
</file>