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39607" y="2752198"/>
            <a:ext cx="9933639" cy="3984742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just">
              <a:spcAft>
                <a:spcPts val="1200"/>
              </a:spcAft>
            </a:pPr>
            <a:r>
              <a:rPr lang="uz-Latn-UZ" sz="4000" dirty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endParaRPr lang="en-US" sz="4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Elektromagnit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tebranishlarning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tarqalishi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Elektromagnit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to‘lqin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2365C7"/>
                </a:solidFill>
                <a:latin typeface="Arial"/>
                <a:cs typeface="Arial"/>
              </a:rPr>
              <a:t>tezligi</a:t>
            </a:r>
            <a:r>
              <a:rPr lang="en-US" sz="4000" b="1" dirty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Aft>
                <a:spcPts val="1200"/>
              </a:spcAft>
            </a:pPr>
            <a:endParaRPr lang="en-US" sz="40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43002" y="2709648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443001" y="4947769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717683" y="564687"/>
            <a:ext cx="1857425" cy="96416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717683" y="531949"/>
            <a:ext cx="1857425" cy="96416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758264" y="641265"/>
            <a:ext cx="175588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203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DB4FAB-E806-40D2-8561-9BDEF926B3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900" y="2170178"/>
            <a:ext cx="3960042" cy="125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3A2E6-4422-4B15-946C-E2BF9D7D0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987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Maksvell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gipotezasi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6EAC41-EDBB-4535-A314-00DC5B4B0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1908313"/>
            <a:ext cx="11224591" cy="45454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1831-yil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M.Faradey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hodisasini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kashf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hodisani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J.Maksvell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xulosaga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atrofidagi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fazoda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uyurmaviy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Maksvell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gipotezasiga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atrofidagi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fazoda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uyurmaviy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49422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EBA10A-48B3-4FC1-BA3E-BDD8F5727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589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Gertz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vibratori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2B348B-C8C7-421B-9C4D-EE53231F4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2661" y="1470991"/>
            <a:ext cx="6135755" cy="50358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nemis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Genrix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Gertz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1886-1889-yillarda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eksperimental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qilindi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qurilma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Gertz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vibratori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Vibrator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sterjenga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mahkamlangan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oralig‘i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yupqa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qatlami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diametri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10-30 cm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sharchadan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AEC654-0B20-44E9-B097-E89DDCDD9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88" y="1654037"/>
            <a:ext cx="3829050" cy="21717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59507CE4-279C-477C-BAFE-B9DDEEC1AD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094" y="4118113"/>
            <a:ext cx="2505904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9811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17AF5-ABCF-479F-967D-E37F090A6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konturi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B99A3D-5BF5-4005-832C-E97B139EC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7043" y="1431234"/>
            <a:ext cx="6533322" cy="511533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Yopiq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konturida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tarqaladi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qoplamalarini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uzoqlashtirib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butunlay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ikkinchisini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pastga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qaratib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qo‘yilsa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fazoga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tarqalib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ko‘rinishdagi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konturi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75BEF98-1D4D-4A46-B279-C92386DB49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532" y="1640577"/>
            <a:ext cx="1657350" cy="16287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A6B2BE-5445-499B-AD47-96F9778448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532" y="3588649"/>
            <a:ext cx="1899617" cy="2865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0335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0EE2C-CFFF-4A2D-B61E-370F3539D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529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E2EEA07-5BF0-4FC7-B902-67BADDC628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0574" y="4386470"/>
                <a:ext cx="10866783" cy="217335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/>
                  <a:t>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tarqalishi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nurlanish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to‘lqinlar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yorug‘lik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300 000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300 000 000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E2EEA07-5BF0-4FC7-B902-67BADDC628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0574" y="4386470"/>
                <a:ext cx="10866783" cy="2173356"/>
              </a:xfrm>
              <a:blipFill>
                <a:blip r:embed="rId2"/>
                <a:stretch>
                  <a:fillRect l="-1010" r="-10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DA0B4F2-D50C-4210-A2D3-10EDBBA635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460" y="1587775"/>
            <a:ext cx="554355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84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AC5FB9-B723-41AE-879E-C1EC2D5E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196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4-mashq    1-masala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26F829-29FA-48C8-A8F1-E9D5C314B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714" y="2199861"/>
            <a:ext cx="9727096" cy="437321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300 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to‘lqinda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ro‘y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Tovush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tebranishlarining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10 kHz.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48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FA3BD7-AFC6-423D-97CE-1DCDD47E1A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2853" y="609600"/>
                <a:ext cx="10880034" cy="579120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Formula: </a:t>
                </a:r>
                <a:endParaRPr lang="en-US" sz="3200" b="1" i="1" dirty="0">
                  <a:solidFill>
                    <a:schemeClr val="accent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=10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kHz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𝐻𝑧</m:t>
                    </m:r>
                  </m:oMath>
                </a14:m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=3 ∙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;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en-US" dirty="0"/>
                  <a:t>                        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35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</m:den>
                    </m:f>
                    <m:r>
                      <a:rPr lang="en-US" sz="35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5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5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sSub>
                          <m:sSub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</m:e>
                          <m:sub>
                            <m:r>
                              <a:rPr lang="en-US" sz="35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3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en-US" sz="35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 ∙</m:t>
                        </m:r>
                        <m:sSup>
                          <m:sSup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8</m:t>
                            </m:r>
                          </m:sup>
                        </m:sSup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𝐻𝑧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∙ 3 ∙</m:t>
                        </m:r>
                        <m:sSup>
                          <m:sSupPr>
                            <m:ctrlP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5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35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</m:t>
                    </m:r>
                  </m:oMath>
                </a14:m>
                <a:endParaRPr lang="en-US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5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5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𝑵</m:t>
                    </m:r>
                    <m:r>
                      <a:rPr lang="en-US" sz="35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5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</m:oMath>
                </a14:m>
                <a:r>
                  <a:rPr lang="en-US" sz="35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ta.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FA3BD7-AFC6-423D-97CE-1DCDD47E1A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2853" y="609600"/>
                <a:ext cx="10880034" cy="5791200"/>
              </a:xfrm>
              <a:blipFill>
                <a:blip r:embed="rId2"/>
                <a:stretch>
                  <a:fillRect l="-616" t="-2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CF9FEF5-578D-4BDA-873C-DFD5DA491EE8}"/>
              </a:ext>
            </a:extLst>
          </p:cNvPr>
          <p:cNvCxnSpPr/>
          <p:nvPr/>
        </p:nvCxnSpPr>
        <p:spPr>
          <a:xfrm>
            <a:off x="5194852" y="1020417"/>
            <a:ext cx="0" cy="2213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D8C57039-1036-4778-8D50-B8354344212B}"/>
              </a:ext>
            </a:extLst>
          </p:cNvPr>
          <p:cNvCxnSpPr/>
          <p:nvPr/>
        </p:nvCxnSpPr>
        <p:spPr>
          <a:xfrm>
            <a:off x="622853" y="2849217"/>
            <a:ext cx="425394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526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49030-E0AE-4A86-BEBF-291630327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3184" y="2478157"/>
            <a:ext cx="10217426" cy="3843129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(78-bet)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4-mashqning 3-masalasini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</TotalTime>
  <Words>347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                Maksvell  gipotezasi</vt:lpstr>
      <vt:lpstr>                                Gertz  vibratori</vt:lpstr>
      <vt:lpstr>                         Ochiq tebranish konturi</vt:lpstr>
      <vt:lpstr>                Elektromagnit  to‘lqin  tezligi</vt:lpstr>
      <vt:lpstr>                          4-mashq    1-masala</vt:lpstr>
      <vt:lpstr>Презентация PowerPoint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212</cp:revision>
  <dcterms:created xsi:type="dcterms:W3CDTF">2020-08-15T18:39:42Z</dcterms:created>
  <dcterms:modified xsi:type="dcterms:W3CDTF">2021-02-23T13:44:36Z</dcterms:modified>
</cp:coreProperties>
</file>