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1" r:id="rId3"/>
    <p:sldId id="272" r:id="rId4"/>
    <p:sldId id="273" r:id="rId5"/>
    <p:sldId id="274" r:id="rId6"/>
    <p:sldId id="275" r:id="rId7"/>
    <p:sldId id="276" r:id="rId8"/>
    <p:sldId id="270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ronbek Salimbekov" initials="DS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C4FD"/>
    <a:srgbClr val="8ADBFD"/>
    <a:srgbClr val="88CAFD"/>
    <a:srgbClr val="68A5F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AB94B-C65A-4407-AF01-49FEF02FC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49AE16E-7EA5-418E-91CF-9BD97592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35598B-8CF5-45AE-9C69-13C50CC6E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D7E233-61FD-4982-8446-44FBC66C7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A963B0-E428-4B12-92C1-7CB5230D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92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D9040-9CF6-4B7A-9B5E-C77A3FBF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0720C1-1F2A-4C47-B924-2F9B4DDB9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90CAB4-E12A-4F36-A000-5BED7F24F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952481-C0AF-4DEF-802E-2873E0848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B22DF1-0C8A-4367-A49E-B357BA184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756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2C4CAF-26EB-4123-945E-C63C12027F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07C162-4C63-4CFB-A01C-22043D57E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67024B-4D48-4A4E-9ED7-B53BE6F84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41DF81-0A27-43E5-A6D3-40214BBB3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BA3618-0114-4D17-8535-13F30954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446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3022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F860D-8AC2-440A-94F8-C4F298F48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0FC7A7-F08D-45E3-99F4-0BA9D9CBE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0156B6-2F26-47C9-B00B-C05A82874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E67994-9CDE-4E66-945C-C8BE306C2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35BFAB-B3E8-42CC-A3B5-47711D1D9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07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F71094-BCEE-4884-906F-C78F19013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FDF37A-A588-4BFF-8C50-0FA79DA62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FC6320-6D72-4263-AE68-1270542D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5D483D-B1A9-4EF8-9A7A-3385430E6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45151D-7989-4F00-9FCD-6EAE4F32E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282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74A31B-5184-43CD-B81F-8238BFCAF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D1A0DC-9637-418A-8B1C-71590FA004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AEA2C4-2DEA-4D92-8DF9-8D8BE1EA3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F12402-C1C8-4859-ACDF-98ABFBDC3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0C7A73-7DAE-4921-9D4C-7E539B9D8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B072F1-CA77-479D-A224-B4C5FA72F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33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88F87-2C10-4045-A44B-4794C5952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0BFF87-CC4D-4B59-B0D9-7BF599ADF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BFD73F-DA39-4249-9A8C-E681C181F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4EB243C-24EB-4366-ACAE-8ADE50012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DCB744-B11F-4293-8777-509BCBF9A5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81AD2B3-384A-49D3-A389-1587CB41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1EE138D-1A21-4AB2-8887-B4F73B57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1AEACCF-A3FC-4203-AE00-80CD38B74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3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7A7F49-78FB-42AD-BE1A-28C70A28C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524CD5B-551C-4F53-A375-F686A9B04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67EC97-B986-4465-8573-C990E297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A6A7DD-A94C-4EAA-9136-D30B2A603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30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CF21124-97E2-4289-9686-8180A08DE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62E1659-160D-4F03-AE83-C5095623C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1AC761-6AD7-4A73-A31E-2AC8CE61F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69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09F9E9-D10D-4ACA-84EC-64211E662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42A32D-1CE1-42D2-9EE8-38E72C0A4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24888E-B5D8-47B0-AB37-5959EBE34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7147BB-BA48-41AC-8119-905E7F4A5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FA9289-BA29-4B66-A06E-CA957101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C19F96-24F9-4060-9B4E-830878B83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965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85E2A-25A8-4081-9DB6-2B0F8973B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FFFB773-45F4-46A9-B72B-361BCF3FC1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4DD7FF-5155-4576-831A-6603884A1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1BE194-8A25-4728-9769-9B495E9E2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8B4BB8-2B1E-421F-89EA-A777A6F31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809111-4A6F-452E-BC4B-9FFFBFF71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534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DD653-0F51-4A94-824E-46BEB8F2A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39FA00-5ADB-404A-861D-0E066A0FB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5A0156-604F-450A-951F-9EDF999A2E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B14F44-381B-4322-B0CD-05DAEAD69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F3D914-9471-43D0-A653-DF9E0D29E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021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17984" y="2514658"/>
            <a:ext cx="10331014" cy="446692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just"/>
            <a:r>
              <a:rPr lang="uz-Latn-UZ" sz="400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endParaRPr lang="en-US" sz="4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/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O‘zgaruvchan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tokning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ishi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quvvati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Quvvat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koeffitsiyenti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/>
            <a:endParaRPr sz="40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36441" y="2721634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36442" y="4752920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717683" y="564687"/>
            <a:ext cx="1857425" cy="96416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717683" y="531949"/>
            <a:ext cx="1857425" cy="96416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758264" y="641265"/>
            <a:ext cx="1755886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203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1776CC-008F-461E-AC4F-6F27C238C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8546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tokning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bajargan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5A75397-F1B7-4866-80EC-5E9E9D28044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44557" y="1457738"/>
                <a:ext cx="11555895" cy="510208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       </a:t>
                </a:r>
              </a:p>
              <a:p>
                <a:pPr marL="0" indent="0">
                  <a:buNone/>
                </a:pPr>
                <a:r>
                  <a:rPr lang="en-US" dirty="0"/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O‘zgarmas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O‘zgaruvchan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𝑢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𝑖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𝑢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func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𝑖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𝑢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𝑖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func>
                      <m:func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∙</m:t>
                        </m:r>
                        <m:func>
                          <m:func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200" b="0" i="0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𝜔</m:t>
                            </m:r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𝜑</m:t>
                            </m:r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</m:func>
                      </m:e>
                    </m:func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bajarilgan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quvvat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O‘zgaruvchan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quvvatining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oniy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𝑢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𝑖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en-US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</m:e>
                    </m:func>
                    <m:func>
                      <m:funcPr>
                        <m:ctrlPr>
                          <a:rPr lang="en-US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func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5A75397-F1B7-4866-80EC-5E9E9D28044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4557" y="1457738"/>
                <a:ext cx="11555895" cy="5102087"/>
              </a:xfrm>
              <a:blipFill>
                <a:blip r:embed="rId2"/>
                <a:stretch>
                  <a:fillRect l="-13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682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6ECD98-DD06-4A60-A923-D890CCA95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594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tokning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quvvati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7AD404C-2F07-4D2A-A07E-0CA737F9C3B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0817" y="1457738"/>
                <a:ext cx="11449879" cy="506233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                     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𝑢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𝑖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2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func>
                      <m:funcPr>
                        <m:ctrlPr>
                          <a:rPr lang="en-US" sz="32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en-US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en-US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</m:e>
                    </m:func>
                    <m:func>
                      <m:funcPr>
                        <m:ctrlPr>
                          <a:rPr lang="en-US" sz="32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en-US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en-US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  <m:r>
                          <a:rPr lang="en-US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func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Davrning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birinchi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yarmida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quvvat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zanjirga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&gt;0),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yarmida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quvvatning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qismi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qaytib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tarmoqqa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&lt;0).</m:t>
                    </m:r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𝛽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func>
                      <m:funcPr>
                        <m:ctrlP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𝛼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𝛽</m:t>
                            </m:r>
                          </m:e>
                        </m:d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func>
                          <m:func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𝛼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𝛽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)).</m:t>
                            </m:r>
                          </m:e>
                        </m:func>
                      </m:e>
                    </m:fun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(2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𝜔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𝜑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))=</m:t>
                            </m:r>
                            <m:f>
                              <m:f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𝑚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∙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𝐼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𝑚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func>
                      </m:e>
                    </m:func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</m:e>
                    </m:func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</m:sSub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en-US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func>
                      <m:funcPr>
                        <m:ctrlP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</m:fun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o‘rtacha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quvvatning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bog‘liq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bo‘lmagan</a:t>
                </a: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ifodasi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7AD404C-2F07-4D2A-A07E-0CA737F9C3B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0817" y="1457738"/>
                <a:ext cx="11449879" cy="5062331"/>
              </a:xfrm>
              <a:blipFill>
                <a:blip r:embed="rId2"/>
                <a:stretch>
                  <a:fillRect l="-1064" t="-25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7140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A1311-C357-4420-A2C1-C6D425F01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4570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Quvvat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koeffitsiyenti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D0BB94B-89EB-4571-B060-094062B8ABA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3583" y="1550504"/>
                <a:ext cx="11304104" cy="495631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𝑒𝑓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3200" dirty="0"/>
                  <a:t>         </a:t>
                </a:r>
                <a:r>
                  <a:rPr lang="en-US" sz="3200" dirty="0" err="1"/>
                  <a:t>va</a:t>
                </a:r>
                <a:r>
                  <a:rPr lang="en-US" sz="3200" dirty="0"/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𝑒𝑓</m:t>
                        </m:r>
                      </m:sub>
                    </m:sSub>
                    <m:r>
                      <a:rPr lang="en-US" sz="32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                           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200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func>
                      <m:func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32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320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</m:func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U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∙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I</m:t>
                    </m:r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</m:func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     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∙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𝐼</m:t>
                    </m:r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</m:func>
                  </m:oMath>
                </a14:m>
                <a:r>
                  <a:rPr lang="en-US" sz="3200" dirty="0"/>
                  <a:t>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o‘zgaruvchan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quvvati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𝐼</m:t>
                    </m:r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3200" i="1" smtClean="0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</m:func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o‘zgaruvchan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</m:func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ko‘paytma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quvvat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koeffitsiyenti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endParaRPr lang="en-US" sz="3200" dirty="0"/>
              </a:p>
              <a:p>
                <a:pPr marL="0" indent="0">
                  <a:buNone/>
                </a:pPr>
                <a:endParaRPr lang="ru-RU" sz="32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D0BB94B-89EB-4571-B060-094062B8AB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3583" y="1550504"/>
                <a:ext cx="11304104" cy="4956313"/>
              </a:xfrm>
              <a:blipFill>
                <a:blip r:embed="rId2"/>
                <a:stretch>
                  <a:fillRect t="-4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965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371288E-4A4A-4A85-9059-4F5FAFE3509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24070" y="357809"/>
                <a:ext cx="11290852" cy="614900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   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reaktiv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</m:t>
                    </m:r>
                  </m:oMath>
                </a14:m>
                <a:r>
                  <a:rPr lang="en-US" dirty="0"/>
                  <a:t>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 dirty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=1,</m:t>
                        </m:r>
                      </m:e>
                    </m:func>
                  </m:oMath>
                </a14:m>
                <a:r>
                  <a:rPr lang="en-US" dirty="0"/>
                  <a:t>      </a:t>
                </a:r>
              </a:p>
              <a:p>
                <a:pPr marL="0" indent="0">
                  <a:buNone/>
                </a:pPr>
                <a:r>
                  <a:rPr lang="en-US" dirty="0"/>
                  <a:t>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𝑈𝐼</m:t>
                    </m:r>
                  </m:oMath>
                </a14:m>
                <a:r>
                  <a:rPr lang="en-US" dirty="0"/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Agar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zanjirda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aktiv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=+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,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a:rPr lang="en-US" sz="3200" b="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</m:t>
                        </m:r>
                        <m:r>
                          <m:rPr>
                            <m:sty m:val="p"/>
                          </m:rPr>
                          <a:rPr lang="en-US" sz="320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=0</m:t>
                        </m:r>
                      </m:e>
                    </m:func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371288E-4A4A-4A85-9059-4F5FAFE3509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4070" y="357809"/>
                <a:ext cx="11290852" cy="6149007"/>
              </a:xfrm>
              <a:blipFill>
                <a:blip r:embed="rId2"/>
                <a:stretch>
                  <a:fillRect t="-20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A56D0B4-5797-474E-8DBD-91D37CF3C0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035" y="3260035"/>
            <a:ext cx="5062332" cy="225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93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98752B-BA74-4FA4-8856-F04E6502F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C7D14F-C995-4C20-B1CF-5E0C758287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755" y="1802296"/>
            <a:ext cx="11058258" cy="4386469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dvigatel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tarmog‘iga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ulanganda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voltmetr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200 V,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ampermetr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7 A,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vattmetr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900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ko‘rsatgan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Quvvat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koeffitsiyentini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014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FCE6272-48B8-4DAB-94CF-22C30576179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30087" y="1152939"/>
                <a:ext cx="11184835" cy="532737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en-US" dirty="0"/>
                  <a:t>                           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𝑈𝐼</m:t>
                    </m:r>
                    <m:func>
                      <m:func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</m:func>
                  </m:oMath>
                </a14:m>
                <a:r>
                  <a:rPr lang="en-US" dirty="0"/>
                  <a:t>       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 dirty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900 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𝑊𝑡</m:t>
                            </m:r>
                          </m:num>
                          <m:den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200 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∙7 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den>
                        </m:f>
                      </m:e>
                    </m:func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=0,64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=7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𝑃</m:t>
                            </m:r>
                          </m:num>
                          <m:den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𝑈𝐼</m:t>
                            </m:r>
                          </m:den>
                        </m:f>
                      </m:e>
                    </m:func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=900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𝑊𝑡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kerak: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−?</m:t>
                        </m:r>
                      </m:e>
                    </m:func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</a:t>
                </a:r>
              </a:p>
              <a:p>
                <a:pPr marL="0" indent="0"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a:rPr lang="en-US" sz="32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𝐜𝐨𝐬</m:t>
                        </m:r>
                      </m:fName>
                      <m:e>
                        <m:r>
                          <a:rPr lang="en-US" sz="3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𝝋</m:t>
                        </m:r>
                        <m:r>
                          <a:rPr lang="en-US" sz="3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US" sz="3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sz="3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3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𝟔𝟒</m:t>
                        </m:r>
                      </m:e>
                    </m:func>
                  </m:oMath>
                </a14:m>
                <a:endParaRPr lang="ru-RU" sz="3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FCE6272-48B8-4DAB-94CF-22C3057617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0087" y="1152939"/>
                <a:ext cx="11184835" cy="5327374"/>
              </a:xfrm>
              <a:blipFill>
                <a:blip r:embed="rId2"/>
                <a:stretch>
                  <a:fillRect l="-1417" t="-24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F2CC74B7-199E-4B57-8B40-AE4F00E075AA}"/>
              </a:ext>
            </a:extLst>
          </p:cNvPr>
          <p:cNvCxnSpPr>
            <a:cxnSpLocks/>
          </p:cNvCxnSpPr>
          <p:nvPr/>
        </p:nvCxnSpPr>
        <p:spPr>
          <a:xfrm>
            <a:off x="7407965" y="1484243"/>
            <a:ext cx="0" cy="24781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8F1E16C7-2D03-4227-8FB5-E5EAF7346352}"/>
              </a:ext>
            </a:extLst>
          </p:cNvPr>
          <p:cNvCxnSpPr/>
          <p:nvPr/>
        </p:nvCxnSpPr>
        <p:spPr>
          <a:xfrm>
            <a:off x="4678017" y="1577009"/>
            <a:ext cx="0" cy="24914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B56E6B4E-287C-4E6A-B466-8AEF8D0BDFE8}"/>
              </a:ext>
            </a:extLst>
          </p:cNvPr>
          <p:cNvCxnSpPr/>
          <p:nvPr/>
        </p:nvCxnSpPr>
        <p:spPr>
          <a:xfrm>
            <a:off x="636104" y="3644348"/>
            <a:ext cx="39226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170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39E46-86CA-4367-9B3A-E84A373AF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6497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/>
              <a:t>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FC49030-E0AE-4A86-BEBF-291630327C2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55478" y="2319130"/>
                <a:ext cx="11203536" cy="4002156"/>
              </a:xfrm>
            </p:spPr>
            <p:txBody>
              <a:bodyPr>
                <a:noAutofit/>
              </a:bodyPr>
              <a:lstStyle/>
              <a:p>
                <a:pPr marL="0" indent="538163" algn="just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Mavzuga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oid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savollarga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(69-bet) </a:t>
                </a:r>
              </a:p>
              <a:p>
                <a:pPr marL="0" indent="538163" algn="just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O‘zgaruvchan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generatori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qisqichlaridagi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200 V,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zanjirdagi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10 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quvvat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koeffitsiyenti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=0,80.</m:t>
                        </m:r>
                      </m:e>
                    </m:func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Generatorda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ite’mol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qilinadigan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quvvatni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FC49030-E0AE-4A86-BEBF-291630327C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5478" y="2319130"/>
                <a:ext cx="11203536" cy="4002156"/>
              </a:xfrm>
              <a:blipFill>
                <a:blip r:embed="rId2"/>
                <a:stretch>
                  <a:fillRect l="-1360" t="-1979" r="-14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7339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1015</TotalTime>
  <Words>441</Words>
  <Application>Microsoft Office PowerPoint</Application>
  <PresentationFormat>Широкоэкранный</PresentationFormat>
  <Paragraphs>50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O‘zgaruvchan tokning bajargan ishi</vt:lpstr>
      <vt:lpstr>                O‘zgaruvchan tokning quvvati</vt:lpstr>
      <vt:lpstr>                           Quvvat koeffitsiyenti</vt:lpstr>
      <vt:lpstr>Презентация PowerPoint</vt:lpstr>
      <vt:lpstr>                                       Masala</vt:lpstr>
      <vt:lpstr>Презентация PowerPoint</vt:lpstr>
      <vt:lpstr>        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180</cp:revision>
  <dcterms:created xsi:type="dcterms:W3CDTF">2020-08-15T18:39:42Z</dcterms:created>
  <dcterms:modified xsi:type="dcterms:W3CDTF">2021-02-23T19:33:04Z</dcterms:modified>
</cp:coreProperties>
</file>