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72" r:id="rId4"/>
    <p:sldId id="273" r:id="rId5"/>
    <p:sldId id="274" r:id="rId6"/>
    <p:sldId id="275" r:id="rId7"/>
    <p:sldId id="276" r:id="rId8"/>
    <p:sldId id="270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17984" y="2514658"/>
            <a:ext cx="10331014" cy="4466925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just"/>
            <a:r>
              <a:rPr lang="uz-Latn-UZ" sz="40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endParaRPr lang="en-US" sz="4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/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O‘zgaruvchan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tokning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ishi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va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quvvati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Quvvat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koeffitsiyenti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/>
            <a:endParaRPr sz="4000" b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36441" y="2721634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36442" y="4752920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717683" y="564687"/>
            <a:ext cx="1857425" cy="96416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717683" y="531949"/>
            <a:ext cx="1857425" cy="96416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758264" y="641265"/>
            <a:ext cx="1755886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000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2036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1776CC-008F-461E-AC4F-6F27C238C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8546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O‘zgaruvchan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tokning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bajargan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ishi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5A75397-F1B7-4866-80EC-5E9E9D28044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44557" y="1457738"/>
                <a:ext cx="11555895" cy="510208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       </a:t>
                </a:r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O‘zgarmas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O‘zgaruvchan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</m:e>
                    </m:fun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ru-RU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func>
                      <m:func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∙</m:t>
                        </m:r>
                        <m:func>
                          <m:func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3200" b="0" i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𝜔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ichida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bajarilgan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O‘zgaruvchan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oniy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quyidagicha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</m:e>
                    </m:func>
                    <m:func>
                      <m:func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5A75397-F1B7-4866-80EC-5E9E9D28044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44557" y="1457738"/>
                <a:ext cx="11555895" cy="5102087"/>
              </a:xfrm>
              <a:blipFill>
                <a:blip r:embed="rId2"/>
                <a:stretch>
                  <a:fillRect l="-13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682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6ECD98-DD06-4A60-A923-D890CCA95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0594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O‘zgaruvchan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tokning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quvvati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7AD404C-2F07-4D2A-A07E-0CA737F9C3B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10817" y="1457738"/>
                <a:ext cx="11449879" cy="506233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               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𝑢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𝑖</m:t>
                    </m:r>
                    <m:r>
                      <a:rPr lang="en-US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func>
                      <m:funcPr>
                        <m:ctrlPr>
                          <a:rPr lang="en-US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</m:e>
                    </m:func>
                    <m:func>
                      <m:funcPr>
                        <m:ctrlPr>
                          <a:rPr lang="en-US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en-US" sz="32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func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Davrning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birinchi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yarmida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&gt;0),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Ikkinchi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yarmida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qismi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qaytib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tarmoqqa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beriladi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&lt;0).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e>
                    </m:func>
                  </m:oMath>
                </a14:m>
                <a:r>
                  <a:rPr lang="ru-RU" dirty="0">
                    <a:latin typeface="Arial" panose="020B0604020202020204" pitchFamily="34" charset="0"/>
                    <a:cs typeface="Arial" panose="020B0604020202020204" pitchFamily="34" charset="0"/>
                  </a:rPr>
                  <a:t>∙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𝛽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</m:e>
                    </m:func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𝛼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𝛽</m:t>
                            </m:r>
                          </m:e>
                        </m:d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𝛼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𝛽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)).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𝜔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𝑡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𝜑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))=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𝑈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𝑚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∙</m:t>
                                </m:r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𝐼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𝑚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func>
                      </m:e>
                    </m:func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</m:e>
                    </m:func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𝑡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b>
                          <m:sSubPr>
                            <m:ctrlPr>
                              <a:rPr lang="en-US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</m:func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o‘rtacha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quvvatning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vaqtga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bog‘liq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bo‘lmagan</a:t>
                </a: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</a:t>
                </a:r>
                <a:r>
                  <a:rPr lang="en-US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ifodasi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B7AD404C-2F07-4D2A-A07E-0CA737F9C3B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0817" y="1457738"/>
                <a:ext cx="11449879" cy="5062331"/>
              </a:xfrm>
              <a:blipFill>
                <a:blip r:embed="rId2"/>
                <a:stretch>
                  <a:fillRect l="-1064" t="-25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7140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A1311-C357-4420-A2C1-C6D425F01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4570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Quvvat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koeffitsiyenti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D0BB94B-89EB-4571-B060-094062B8ABA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3583" y="1550504"/>
                <a:ext cx="11304104" cy="495631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𝑒𝑓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3200" dirty="0"/>
                  <a:t>         </a:t>
                </a:r>
                <a:r>
                  <a:rPr lang="en-US" sz="3200" dirty="0" err="1"/>
                  <a:t>va</a:t>
                </a:r>
                <a:r>
                  <a:rPr lang="en-US" sz="3200" dirty="0"/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𝑒𝑓</m:t>
                        </m:r>
                      </m:sub>
                    </m:sSub>
                    <m:r>
                      <a:rPr lang="en-US" sz="320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/>
                  <a:t>                            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200" dirty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func>
                      <m:func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32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320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</m:func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U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</a:rPr>
                      <m:t>I</m:t>
                    </m:r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</m:func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/>
                  <a:t>  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𝐼</m:t>
                    </m:r>
                    <m:func>
                      <m:func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</m:func>
                  </m:oMath>
                </a14:m>
                <a:r>
                  <a:rPr lang="en-US" sz="3200" dirty="0"/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o‘zgaruvchan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𝐼</m:t>
                    </m:r>
                    <m:func>
                      <m:func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320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m:rPr>
                            <m:sty m:val="p"/>
                          </m:rPr>
                          <a:rPr lang="en-US" sz="320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</m:fun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o‘zgaruvchan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</m:fun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ko‘paytma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deb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ataladi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None/>
                </a:pPr>
                <a:endParaRPr lang="ru-RU" sz="3200" dirty="0"/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D0BB94B-89EB-4571-B060-094062B8ABA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583" y="1550504"/>
                <a:ext cx="11304104" cy="4956313"/>
              </a:xfrm>
              <a:blipFill>
                <a:blip r:embed="rId2"/>
                <a:stretch>
                  <a:fillRect t="-4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0965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371288E-4A4A-4A85-9059-4F5FAFE350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24070" y="357809"/>
                <a:ext cx="11290852" cy="6149007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Agar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reaktiv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</m:t>
                    </m:r>
                  </m:oMath>
                </a14:m>
                <a:r>
                  <a:rPr lang="en-US" dirty="0"/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=1,</m:t>
                        </m:r>
                      </m:e>
                    </m:func>
                  </m:oMath>
                </a14:m>
                <a:r>
                  <a:rPr lang="en-US" dirty="0"/>
                  <a:t>      </a:t>
                </a:r>
              </a:p>
              <a:p>
                <a:pPr marL="0" indent="0">
                  <a:buNone/>
                </a:pPr>
                <a:r>
                  <a:rPr lang="en-US" dirty="0"/>
                  <a:t>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𝑈𝐼</m:t>
                    </m:r>
                  </m:oMath>
                </a14:m>
                <a:r>
                  <a:rPr lang="en-US" dirty="0"/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Agar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aktiv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yo‘q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bo‘lsa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=+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,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a:rPr lang="en-US" sz="3200" b="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</m:t>
                        </m:r>
                        <m:r>
                          <m:rPr>
                            <m:sty m:val="p"/>
                          </m:rPr>
                          <a:rPr lang="en-US" sz="320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=0</m:t>
                        </m:r>
                      </m:e>
                    </m:fun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371288E-4A4A-4A85-9059-4F5FAFE350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4070" y="357809"/>
                <a:ext cx="11290852" cy="6149007"/>
              </a:xfrm>
              <a:blipFill>
                <a:blip r:embed="rId2"/>
                <a:stretch>
                  <a:fillRect t="-20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A56D0B4-5797-474E-8DBD-91D37CF3C0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0035" y="3260035"/>
            <a:ext cx="5062332" cy="2252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930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98752B-BA74-4FA4-8856-F04E6502F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C7D14F-C995-4C20-B1CF-5E0C75828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755" y="1802296"/>
            <a:ext cx="11058258" cy="4386469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Elektr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dvigatel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tarmog‘iga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ulanganda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voltmetr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200 V,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ampermetr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7 A,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vattmetr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900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Wt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ko‘rsatgan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Quvvat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koeffitsiyentini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014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FCE6272-48B8-4DAB-94CF-22C30576179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0087" y="1152939"/>
                <a:ext cx="11184835" cy="532737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𝑉</m:t>
                    </m:r>
                  </m:oMath>
                </a14:m>
                <a:r>
                  <a:rPr lang="en-US" dirty="0"/>
                  <a:t>                       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𝑈𝐼</m:t>
                    </m:r>
                    <m:func>
                      <m:func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</m:func>
                  </m:oMath>
                </a14:m>
                <a:r>
                  <a:rPr lang="en-US" dirty="0"/>
                  <a:t>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i="0" dirty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900 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𝑊𝑡</m:t>
                            </m:r>
                          </m:num>
                          <m:den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200 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∙7 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𝐴</m:t>
                            </m:r>
                          </m:den>
                        </m:f>
                      </m:e>
                    </m:func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=0,64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=7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i="0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𝑃</m:t>
                            </m:r>
                          </m:num>
                          <m:den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𝑈𝐼</m:t>
                            </m:r>
                          </m:den>
                        </m:f>
                      </m:e>
                    </m:func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=900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𝑊𝑡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kerak: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−?</m:t>
                        </m:r>
                      </m:e>
                    </m:fun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</a:t>
                </a: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a:rPr lang="en-US" sz="3200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𝐜𝐨𝐬</m:t>
                        </m:r>
                      </m:fName>
                      <m:e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𝝋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,</m:t>
                        </m:r>
                        <m:r>
                          <a:rPr lang="en-US" sz="3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𝟔𝟒</m:t>
                        </m:r>
                      </m:e>
                    </m:func>
                  </m:oMath>
                </a14:m>
                <a:endParaRPr lang="ru-RU" sz="32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7FCE6272-48B8-4DAB-94CF-22C30576179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0087" y="1152939"/>
                <a:ext cx="11184835" cy="5327374"/>
              </a:xfrm>
              <a:blipFill>
                <a:blip r:embed="rId2"/>
                <a:stretch>
                  <a:fillRect l="-1417" t="-24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F2CC74B7-199E-4B57-8B40-AE4F00E075AA}"/>
              </a:ext>
            </a:extLst>
          </p:cNvPr>
          <p:cNvCxnSpPr>
            <a:cxnSpLocks/>
          </p:cNvCxnSpPr>
          <p:nvPr/>
        </p:nvCxnSpPr>
        <p:spPr>
          <a:xfrm>
            <a:off x="7407965" y="1484243"/>
            <a:ext cx="0" cy="24781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F1E16C7-2D03-4227-8FB5-E5EAF7346352}"/>
              </a:ext>
            </a:extLst>
          </p:cNvPr>
          <p:cNvCxnSpPr/>
          <p:nvPr/>
        </p:nvCxnSpPr>
        <p:spPr>
          <a:xfrm>
            <a:off x="4678017" y="1577009"/>
            <a:ext cx="0" cy="24914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B56E6B4E-287C-4E6A-B466-8AEF8D0BDFE8}"/>
              </a:ext>
            </a:extLst>
          </p:cNvPr>
          <p:cNvCxnSpPr/>
          <p:nvPr/>
        </p:nvCxnSpPr>
        <p:spPr>
          <a:xfrm>
            <a:off x="636104" y="3644348"/>
            <a:ext cx="39226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170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B39E46-86CA-4367-9B3A-E84A373AF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6497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/>
              <a:t>   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C49030-E0AE-4A86-BEBF-291630327C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5478" y="2319130"/>
                <a:ext cx="11203536" cy="4002156"/>
              </a:xfrm>
            </p:spPr>
            <p:txBody>
              <a:bodyPr>
                <a:noAutofit/>
              </a:bodyPr>
              <a:lstStyle/>
              <a:p>
                <a:pPr marL="0" indent="538163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Mavzuga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oid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savollarga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yozish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(69-bet) </a:t>
                </a:r>
              </a:p>
              <a:p>
                <a:pPr marL="0" indent="538163" algn="just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O‘zgaruvchan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generatori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qisqichlaridagi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kuchlanish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200 V,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tashqi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10 A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koeffitsiyenti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=0,80.</m:t>
                        </m:r>
                      </m:e>
                    </m:func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Generatorda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ite’mol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qilinadigan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quvvatni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FC49030-E0AE-4A86-BEBF-291630327C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5478" y="2319130"/>
                <a:ext cx="11203536" cy="4002156"/>
              </a:xfrm>
              <a:blipFill>
                <a:blip r:embed="rId2"/>
                <a:stretch>
                  <a:fillRect l="-1360" t="-1979" r="-14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7339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441</Words>
  <Application>Microsoft Office PowerPoint</Application>
  <PresentationFormat>Широкоэкранный</PresentationFormat>
  <Paragraphs>50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           O‘zgaruvchan tokning bajargan ishi</vt:lpstr>
      <vt:lpstr>                O‘zgaruvchan tokning quvvati</vt:lpstr>
      <vt:lpstr>                           Quvvat koeffitsiyenti</vt:lpstr>
      <vt:lpstr>Презентация PowerPoint</vt:lpstr>
      <vt:lpstr>                                       Masala</vt:lpstr>
      <vt:lpstr>Презентация PowerPoint</vt:lpstr>
      <vt:lpstr>   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180</cp:revision>
  <dcterms:created xsi:type="dcterms:W3CDTF">2020-08-15T18:39:42Z</dcterms:created>
  <dcterms:modified xsi:type="dcterms:W3CDTF">2021-02-23T19:33:04Z</dcterms:modified>
</cp:coreProperties>
</file>