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66" r:id="rId4"/>
    <p:sldId id="275" r:id="rId5"/>
    <p:sldId id="259" r:id="rId6"/>
    <p:sldId id="260" r:id="rId7"/>
    <p:sldId id="276" r:id="rId8"/>
    <p:sldId id="278" r:id="rId9"/>
    <p:sldId id="277" r:id="rId10"/>
    <p:sldId id="279" r:id="rId11"/>
    <p:sldId id="280" r:id="rId12"/>
    <p:sldId id="281" r:id="rId13"/>
    <p:sldId id="282" r:id="rId14"/>
    <p:sldId id="287" r:id="rId15"/>
    <p:sldId id="283" r:id="rId16"/>
    <p:sldId id="284" r:id="rId17"/>
    <p:sldId id="285" r:id="rId18"/>
    <p:sldId id="286" r:id="rId19"/>
    <p:sldId id="288" r:id="rId20"/>
    <p:sldId id="27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4" autoAdjust="0"/>
    <p:restoredTop sz="94660"/>
  </p:normalViewPr>
  <p:slideViewPr>
    <p:cSldViewPr snapToGrid="0">
      <p:cViewPr varScale="1">
        <p:scale>
          <a:sx n="76" d="100"/>
          <a:sy n="76" d="100"/>
        </p:scale>
        <p:origin x="55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E83879-C649-4514-9059-F172AC30291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628C7A-DE53-42B7-8BDB-BC0E6F093D85}">
      <dgm:prSet phldrT="[Текст]" custT="1"/>
      <dgm:spPr/>
      <dgm:t>
        <a:bodyPr/>
        <a:lstStyle/>
        <a:p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95FBBA-CF97-4785-B5A4-82B39E46774A}" type="parTrans" cxnId="{5F5977D4-94B4-4360-9F3D-8B63185CD1EA}">
      <dgm:prSet/>
      <dgm:spPr/>
      <dgm:t>
        <a:bodyPr/>
        <a:lstStyle/>
        <a:p>
          <a:endParaRPr lang="ru-RU"/>
        </a:p>
      </dgm:t>
    </dgm:pt>
    <dgm:pt modelId="{2EAAC963-7BC9-4FB7-979E-E1A2B477FA99}" type="sibTrans" cxnId="{5F5977D4-94B4-4360-9F3D-8B63185CD1EA}">
      <dgm:prSet/>
      <dgm:spPr/>
      <dgm:t>
        <a:bodyPr/>
        <a:lstStyle/>
        <a:p>
          <a:endParaRPr lang="ru-RU"/>
        </a:p>
      </dgm:t>
    </dgm:pt>
    <dgm:pt modelId="{66477295-2C86-4AFA-999A-D4006053034B}">
      <dgm:prSet phldrT="[Текст]" custT="1"/>
      <dgm:spPr/>
      <dgm:t>
        <a:bodyPr/>
        <a:lstStyle/>
        <a:p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5CDC77-A282-42B7-9EB7-6AD349645803}" type="parTrans" cxnId="{E135B345-A380-4679-96C8-14FF10FE49D4}">
      <dgm:prSet/>
      <dgm:spPr/>
      <dgm:t>
        <a:bodyPr/>
        <a:lstStyle/>
        <a:p>
          <a:endParaRPr lang="ru-RU"/>
        </a:p>
      </dgm:t>
    </dgm:pt>
    <dgm:pt modelId="{97D5875E-F8E9-4636-86F9-B2659CAC4D5D}" type="sibTrans" cxnId="{E135B345-A380-4679-96C8-14FF10FE49D4}">
      <dgm:prSet/>
      <dgm:spPr/>
      <dgm:t>
        <a:bodyPr/>
        <a:lstStyle/>
        <a:p>
          <a:endParaRPr lang="ru-RU"/>
        </a:p>
      </dgm:t>
    </dgm:pt>
    <dgm:pt modelId="{2DA4EE36-1635-4FFC-936D-5297CA5BB64C}">
      <dgm:prSet phldrT="[Текст]" custT="1"/>
      <dgm:spPr/>
      <dgm:t>
        <a:bodyPr/>
        <a:lstStyle/>
        <a:p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A6814-CF27-420C-A134-969F7C7B7AA8}" type="parTrans" cxnId="{D55DF1EE-B4DF-4A22-890A-9092CBA67DB4}">
      <dgm:prSet/>
      <dgm:spPr/>
      <dgm:t>
        <a:bodyPr/>
        <a:lstStyle/>
        <a:p>
          <a:endParaRPr lang="ru-RU"/>
        </a:p>
      </dgm:t>
    </dgm:pt>
    <dgm:pt modelId="{B38F156F-5E19-4E7E-BA69-B42BE789AB23}" type="sibTrans" cxnId="{D55DF1EE-B4DF-4A22-890A-9092CBA67DB4}">
      <dgm:prSet/>
      <dgm:spPr/>
      <dgm:t>
        <a:bodyPr/>
        <a:lstStyle/>
        <a:p>
          <a:endParaRPr lang="ru-RU"/>
        </a:p>
      </dgm:t>
    </dgm:pt>
    <dgm:pt modelId="{D84F355C-CA45-45AC-B794-8235A3A10916}" type="pres">
      <dgm:prSet presAssocID="{39E83879-C649-4514-9059-F172AC30291C}" presName="linearFlow" presStyleCnt="0">
        <dgm:presLayoutVars>
          <dgm:resizeHandles val="exact"/>
        </dgm:presLayoutVars>
      </dgm:prSet>
      <dgm:spPr/>
    </dgm:pt>
    <dgm:pt modelId="{D9708A38-63BC-42D4-A600-23C123084059}" type="pres">
      <dgm:prSet presAssocID="{93628C7A-DE53-42B7-8BDB-BC0E6F093D85}" presName="node" presStyleLbl="node1" presStyleIdx="0" presStyleCnt="3" custScaleX="386704">
        <dgm:presLayoutVars>
          <dgm:bulletEnabled val="1"/>
        </dgm:presLayoutVars>
      </dgm:prSet>
      <dgm:spPr/>
    </dgm:pt>
    <dgm:pt modelId="{3B33F6AB-33E7-46E6-8A43-4D61BE53F327}" type="pres">
      <dgm:prSet presAssocID="{2EAAC963-7BC9-4FB7-979E-E1A2B477FA99}" presName="sibTrans" presStyleLbl="sibTrans2D1" presStyleIdx="0" presStyleCnt="2"/>
      <dgm:spPr/>
    </dgm:pt>
    <dgm:pt modelId="{5D057C3B-EB77-4583-A7B3-48F75D412A8F}" type="pres">
      <dgm:prSet presAssocID="{2EAAC963-7BC9-4FB7-979E-E1A2B477FA99}" presName="connectorText" presStyleLbl="sibTrans2D1" presStyleIdx="0" presStyleCnt="2"/>
      <dgm:spPr/>
    </dgm:pt>
    <dgm:pt modelId="{DF5AD628-8249-40C8-A99D-AD8AE2D19C98}" type="pres">
      <dgm:prSet presAssocID="{66477295-2C86-4AFA-999A-D4006053034B}" presName="node" presStyleLbl="node1" presStyleIdx="1" presStyleCnt="3" custScaleX="385644">
        <dgm:presLayoutVars>
          <dgm:bulletEnabled val="1"/>
        </dgm:presLayoutVars>
      </dgm:prSet>
      <dgm:spPr/>
    </dgm:pt>
    <dgm:pt modelId="{9FB8C083-58BB-46B8-B26B-1A77D81C7ADB}" type="pres">
      <dgm:prSet presAssocID="{97D5875E-F8E9-4636-86F9-B2659CAC4D5D}" presName="sibTrans" presStyleLbl="sibTrans2D1" presStyleIdx="1" presStyleCnt="2" custScaleX="116864"/>
      <dgm:spPr/>
    </dgm:pt>
    <dgm:pt modelId="{62DED89D-113F-4576-91C8-424F1B7EA344}" type="pres">
      <dgm:prSet presAssocID="{97D5875E-F8E9-4636-86F9-B2659CAC4D5D}" presName="connectorText" presStyleLbl="sibTrans2D1" presStyleIdx="1" presStyleCnt="2"/>
      <dgm:spPr/>
    </dgm:pt>
    <dgm:pt modelId="{D7113D46-E1E6-4AFD-A159-25D257D746FE}" type="pres">
      <dgm:prSet presAssocID="{2DA4EE36-1635-4FFC-936D-5297CA5BB64C}" presName="node" presStyleLbl="node1" presStyleIdx="2" presStyleCnt="3" custScaleX="386704" custLinFactNeighborX="0" custLinFactNeighborY="-10821">
        <dgm:presLayoutVars>
          <dgm:bulletEnabled val="1"/>
        </dgm:presLayoutVars>
      </dgm:prSet>
      <dgm:spPr/>
    </dgm:pt>
  </dgm:ptLst>
  <dgm:cxnLst>
    <dgm:cxn modelId="{1F0DF10C-747C-4577-8350-7FD2776CA8B4}" type="presOf" srcId="{66477295-2C86-4AFA-999A-D4006053034B}" destId="{DF5AD628-8249-40C8-A99D-AD8AE2D19C98}" srcOrd="0" destOrd="0" presId="urn:microsoft.com/office/officeart/2005/8/layout/process2"/>
    <dgm:cxn modelId="{F6B2A917-0AC8-4091-AD3B-31C97325EF04}" type="presOf" srcId="{2EAAC963-7BC9-4FB7-979E-E1A2B477FA99}" destId="{5D057C3B-EB77-4583-A7B3-48F75D412A8F}" srcOrd="1" destOrd="0" presId="urn:microsoft.com/office/officeart/2005/8/layout/process2"/>
    <dgm:cxn modelId="{E135B345-A380-4679-96C8-14FF10FE49D4}" srcId="{39E83879-C649-4514-9059-F172AC30291C}" destId="{66477295-2C86-4AFA-999A-D4006053034B}" srcOrd="1" destOrd="0" parTransId="{065CDC77-A282-42B7-9EB7-6AD349645803}" sibTransId="{97D5875E-F8E9-4636-86F9-B2659CAC4D5D}"/>
    <dgm:cxn modelId="{66D6F16E-BFFB-4506-8071-B772A161676A}" type="presOf" srcId="{2DA4EE36-1635-4FFC-936D-5297CA5BB64C}" destId="{D7113D46-E1E6-4AFD-A159-25D257D746FE}" srcOrd="0" destOrd="0" presId="urn:microsoft.com/office/officeart/2005/8/layout/process2"/>
    <dgm:cxn modelId="{2DA89A76-5360-46FE-A88D-56E55EFE0E04}" type="presOf" srcId="{93628C7A-DE53-42B7-8BDB-BC0E6F093D85}" destId="{D9708A38-63BC-42D4-A600-23C123084059}" srcOrd="0" destOrd="0" presId="urn:microsoft.com/office/officeart/2005/8/layout/process2"/>
    <dgm:cxn modelId="{E3125195-076C-435F-838A-362F470BB994}" type="presOf" srcId="{39E83879-C649-4514-9059-F172AC30291C}" destId="{D84F355C-CA45-45AC-B794-8235A3A10916}" srcOrd="0" destOrd="0" presId="urn:microsoft.com/office/officeart/2005/8/layout/process2"/>
    <dgm:cxn modelId="{9E6406A7-73B5-487F-BCE5-1E3769370C13}" type="presOf" srcId="{97D5875E-F8E9-4636-86F9-B2659CAC4D5D}" destId="{9FB8C083-58BB-46B8-B26B-1A77D81C7ADB}" srcOrd="0" destOrd="0" presId="urn:microsoft.com/office/officeart/2005/8/layout/process2"/>
    <dgm:cxn modelId="{5AF38AD2-7ECC-4A2C-BB00-7D7EEB1E4938}" type="presOf" srcId="{97D5875E-F8E9-4636-86F9-B2659CAC4D5D}" destId="{62DED89D-113F-4576-91C8-424F1B7EA344}" srcOrd="1" destOrd="0" presId="urn:microsoft.com/office/officeart/2005/8/layout/process2"/>
    <dgm:cxn modelId="{5F5977D4-94B4-4360-9F3D-8B63185CD1EA}" srcId="{39E83879-C649-4514-9059-F172AC30291C}" destId="{93628C7A-DE53-42B7-8BDB-BC0E6F093D85}" srcOrd="0" destOrd="0" parTransId="{1995FBBA-CF97-4785-B5A4-82B39E46774A}" sibTransId="{2EAAC963-7BC9-4FB7-979E-E1A2B477FA99}"/>
    <dgm:cxn modelId="{C2DABAEA-CAC5-4135-B15B-3776D9535F08}" type="presOf" srcId="{2EAAC963-7BC9-4FB7-979E-E1A2B477FA99}" destId="{3B33F6AB-33E7-46E6-8A43-4D61BE53F327}" srcOrd="0" destOrd="0" presId="urn:microsoft.com/office/officeart/2005/8/layout/process2"/>
    <dgm:cxn modelId="{D55DF1EE-B4DF-4A22-890A-9092CBA67DB4}" srcId="{39E83879-C649-4514-9059-F172AC30291C}" destId="{2DA4EE36-1635-4FFC-936D-5297CA5BB64C}" srcOrd="2" destOrd="0" parTransId="{756A6814-CF27-420C-A134-969F7C7B7AA8}" sibTransId="{B38F156F-5E19-4E7E-BA69-B42BE789AB23}"/>
    <dgm:cxn modelId="{46869457-D065-4558-AA47-838317E9CD3B}" type="presParOf" srcId="{D84F355C-CA45-45AC-B794-8235A3A10916}" destId="{D9708A38-63BC-42D4-A600-23C123084059}" srcOrd="0" destOrd="0" presId="urn:microsoft.com/office/officeart/2005/8/layout/process2"/>
    <dgm:cxn modelId="{0B238364-3349-4295-A5F7-6F39F9B07637}" type="presParOf" srcId="{D84F355C-CA45-45AC-B794-8235A3A10916}" destId="{3B33F6AB-33E7-46E6-8A43-4D61BE53F327}" srcOrd="1" destOrd="0" presId="urn:microsoft.com/office/officeart/2005/8/layout/process2"/>
    <dgm:cxn modelId="{AD8AB1AC-DEC7-4581-B340-58A410916EDC}" type="presParOf" srcId="{3B33F6AB-33E7-46E6-8A43-4D61BE53F327}" destId="{5D057C3B-EB77-4583-A7B3-48F75D412A8F}" srcOrd="0" destOrd="0" presId="urn:microsoft.com/office/officeart/2005/8/layout/process2"/>
    <dgm:cxn modelId="{244B94A0-8CED-4344-A5BD-394264DD9B0B}" type="presParOf" srcId="{D84F355C-CA45-45AC-B794-8235A3A10916}" destId="{DF5AD628-8249-40C8-A99D-AD8AE2D19C98}" srcOrd="2" destOrd="0" presId="urn:microsoft.com/office/officeart/2005/8/layout/process2"/>
    <dgm:cxn modelId="{09D13BEB-22D7-47CA-89B8-FE61DF9CA4FF}" type="presParOf" srcId="{D84F355C-CA45-45AC-B794-8235A3A10916}" destId="{9FB8C083-58BB-46B8-B26B-1A77D81C7ADB}" srcOrd="3" destOrd="0" presId="urn:microsoft.com/office/officeart/2005/8/layout/process2"/>
    <dgm:cxn modelId="{4A4F7F31-7F98-4FE1-A38D-0690A95C6161}" type="presParOf" srcId="{9FB8C083-58BB-46B8-B26B-1A77D81C7ADB}" destId="{62DED89D-113F-4576-91C8-424F1B7EA344}" srcOrd="0" destOrd="0" presId="urn:microsoft.com/office/officeart/2005/8/layout/process2"/>
    <dgm:cxn modelId="{0DCCD6E5-4BD8-4BF8-9940-5B7A8F34FD34}" type="presParOf" srcId="{D84F355C-CA45-45AC-B794-8235A3A10916}" destId="{D7113D46-E1E6-4AFD-A159-25D257D746FE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E49B3D-64D7-4987-8E85-FAA8EB259EA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F7D182-5EB1-4CA5-BDA8-9CB60A7AD6AF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maqsadi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63960-A0ED-446A-B42D-148D52E6CF6B}" type="parTrans" cxnId="{618C311E-2321-49F4-A675-DFCF4B05BD9D}">
      <dgm:prSet/>
      <dgm:spPr/>
      <dgm:t>
        <a:bodyPr/>
        <a:lstStyle/>
        <a:p>
          <a:endParaRPr lang="ru-RU"/>
        </a:p>
      </dgm:t>
    </dgm:pt>
    <dgm:pt modelId="{5BF02AFC-E266-4CD1-8FA7-06CB52CC36EE}" type="sibTrans" cxnId="{618C311E-2321-49F4-A675-DFCF4B05BD9D}">
      <dgm:prSet/>
      <dgm:spPr/>
      <dgm:t>
        <a:bodyPr/>
        <a:lstStyle/>
        <a:p>
          <a:endParaRPr lang="ru-RU"/>
        </a:p>
      </dgm:t>
    </dgm:pt>
    <dgm:pt modelId="{D9B501E7-76FE-480B-A3D5-43A1FA9B940E}">
      <dgm:prSet phldrT="[Текст]" custT="1"/>
      <dgm:spPr/>
      <dgm:t>
        <a:bodyPr/>
        <a:lstStyle/>
        <a:p>
          <a:pPr algn="l">
            <a:lnSpc>
              <a:spcPct val="100000"/>
            </a:lnSpc>
          </a:pP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O‘zgaruvchan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tok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zanjirida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kuchlanishlar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rezonansi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hodisasini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o‘rganish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30D7BB-7363-42E4-A02C-811F1B0416EE}" type="parTrans" cxnId="{663CD162-B7BB-426F-BF93-45DE822ABE30}">
      <dgm:prSet/>
      <dgm:spPr/>
      <dgm:t>
        <a:bodyPr/>
        <a:lstStyle/>
        <a:p>
          <a:endParaRPr lang="ru-RU"/>
        </a:p>
      </dgm:t>
    </dgm:pt>
    <dgm:pt modelId="{642A418C-5301-4219-B6E6-23B237B948CB}" type="sibTrans" cxnId="{663CD162-B7BB-426F-BF93-45DE822ABE30}">
      <dgm:prSet/>
      <dgm:spPr/>
      <dgm:t>
        <a:bodyPr/>
        <a:lstStyle/>
        <a:p>
          <a:endParaRPr lang="ru-RU"/>
        </a:p>
      </dgm:t>
    </dgm:pt>
    <dgm:pt modelId="{9597A205-4D9A-4381-AEFA-988D5969B071}" type="pres">
      <dgm:prSet presAssocID="{3EE49B3D-64D7-4987-8E85-FAA8EB259EA1}" presName="Name0" presStyleCnt="0">
        <dgm:presLayoutVars>
          <dgm:dir/>
          <dgm:animLvl val="lvl"/>
          <dgm:resizeHandles val="exact"/>
        </dgm:presLayoutVars>
      </dgm:prSet>
      <dgm:spPr/>
    </dgm:pt>
    <dgm:pt modelId="{F021724A-AD39-4959-80F9-E216E8B2D6F4}" type="pres">
      <dgm:prSet presAssocID="{91F7D182-5EB1-4CA5-BDA8-9CB60A7AD6AF}" presName="linNode" presStyleCnt="0"/>
      <dgm:spPr/>
    </dgm:pt>
    <dgm:pt modelId="{3F0C4C3B-1D46-46E8-8860-1893061AB2B6}" type="pres">
      <dgm:prSet presAssocID="{91F7D182-5EB1-4CA5-BDA8-9CB60A7AD6AF}" presName="parentText" presStyleLbl="node1" presStyleIdx="0" presStyleCnt="1" custScaleY="82198">
        <dgm:presLayoutVars>
          <dgm:chMax val="1"/>
          <dgm:bulletEnabled val="1"/>
        </dgm:presLayoutVars>
      </dgm:prSet>
      <dgm:spPr/>
    </dgm:pt>
    <dgm:pt modelId="{77A40AA8-F98F-49D0-AB2B-ED26EF4DB5CC}" type="pres">
      <dgm:prSet presAssocID="{91F7D182-5EB1-4CA5-BDA8-9CB60A7AD6AF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9A2A8218-2ED8-48CA-80E4-CFEA5467DE5B}" type="presOf" srcId="{D9B501E7-76FE-480B-A3D5-43A1FA9B940E}" destId="{77A40AA8-F98F-49D0-AB2B-ED26EF4DB5CC}" srcOrd="0" destOrd="0" presId="urn:microsoft.com/office/officeart/2005/8/layout/vList5"/>
    <dgm:cxn modelId="{618C311E-2321-49F4-A675-DFCF4B05BD9D}" srcId="{3EE49B3D-64D7-4987-8E85-FAA8EB259EA1}" destId="{91F7D182-5EB1-4CA5-BDA8-9CB60A7AD6AF}" srcOrd="0" destOrd="0" parTransId="{24A63960-A0ED-446A-B42D-148D52E6CF6B}" sibTransId="{5BF02AFC-E266-4CD1-8FA7-06CB52CC36EE}"/>
    <dgm:cxn modelId="{663CD162-B7BB-426F-BF93-45DE822ABE30}" srcId="{91F7D182-5EB1-4CA5-BDA8-9CB60A7AD6AF}" destId="{D9B501E7-76FE-480B-A3D5-43A1FA9B940E}" srcOrd="0" destOrd="0" parTransId="{BB30D7BB-7363-42E4-A02C-811F1B0416EE}" sibTransId="{642A418C-5301-4219-B6E6-23B237B948CB}"/>
    <dgm:cxn modelId="{6585EF92-3C45-4E74-8A34-4838F252C8E4}" type="presOf" srcId="{3EE49B3D-64D7-4987-8E85-FAA8EB259EA1}" destId="{9597A205-4D9A-4381-AEFA-988D5969B071}" srcOrd="0" destOrd="0" presId="urn:microsoft.com/office/officeart/2005/8/layout/vList5"/>
    <dgm:cxn modelId="{D327339F-09FB-48EE-AF0F-F8E9749B8EA3}" type="presOf" srcId="{91F7D182-5EB1-4CA5-BDA8-9CB60A7AD6AF}" destId="{3F0C4C3B-1D46-46E8-8860-1893061AB2B6}" srcOrd="0" destOrd="0" presId="urn:microsoft.com/office/officeart/2005/8/layout/vList5"/>
    <dgm:cxn modelId="{C81D71AC-2798-4B1B-9E61-0E9CB4ACB761}" type="presParOf" srcId="{9597A205-4D9A-4381-AEFA-988D5969B071}" destId="{F021724A-AD39-4959-80F9-E216E8B2D6F4}" srcOrd="0" destOrd="0" presId="urn:microsoft.com/office/officeart/2005/8/layout/vList5"/>
    <dgm:cxn modelId="{79F32F2A-DEAB-48FB-BEEA-50CD68EA98B5}" type="presParOf" srcId="{F021724A-AD39-4959-80F9-E216E8B2D6F4}" destId="{3F0C4C3B-1D46-46E8-8860-1893061AB2B6}" srcOrd="0" destOrd="0" presId="urn:microsoft.com/office/officeart/2005/8/layout/vList5"/>
    <dgm:cxn modelId="{6B711EAD-C18D-4498-BF0F-C5398E20519B}" type="presParOf" srcId="{F021724A-AD39-4959-80F9-E216E8B2D6F4}" destId="{77A40AA8-F98F-49D0-AB2B-ED26EF4DB5C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08A38-63BC-42D4-A600-23C123084059}">
      <dsp:nvSpPr>
        <dsp:cNvPr id="0" name=""/>
        <dsp:cNvSpPr/>
      </dsp:nvSpPr>
      <dsp:spPr>
        <a:xfrm>
          <a:off x="-15520" y="2540"/>
          <a:ext cx="11324316" cy="12995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543" y="40603"/>
        <a:ext cx="11248190" cy="1223446"/>
      </dsp:txXfrm>
    </dsp:sp>
    <dsp:sp modelId="{3B33F6AB-33E7-46E6-8A43-4D61BE53F327}">
      <dsp:nvSpPr>
        <dsp:cNvPr id="0" name=""/>
        <dsp:cNvSpPr/>
      </dsp:nvSpPr>
      <dsp:spPr>
        <a:xfrm rot="5400000">
          <a:off x="5402967" y="1334602"/>
          <a:ext cx="487339" cy="5848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/>
        </a:p>
      </dsp:txBody>
      <dsp:txXfrm rot="-5400000">
        <a:off x="5471194" y="1383336"/>
        <a:ext cx="350885" cy="341137"/>
      </dsp:txXfrm>
    </dsp:sp>
    <dsp:sp modelId="{DF5AD628-8249-40C8-A99D-AD8AE2D19C98}">
      <dsp:nvSpPr>
        <dsp:cNvPr id="0" name=""/>
        <dsp:cNvSpPr/>
      </dsp:nvSpPr>
      <dsp:spPr>
        <a:xfrm>
          <a:off x="0" y="1951898"/>
          <a:ext cx="11293275" cy="12995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063" y="1989961"/>
        <a:ext cx="11217149" cy="1223446"/>
      </dsp:txXfrm>
    </dsp:sp>
    <dsp:sp modelId="{9FB8C083-58BB-46B8-B26B-1A77D81C7ADB}">
      <dsp:nvSpPr>
        <dsp:cNvPr id="0" name=""/>
        <dsp:cNvSpPr/>
      </dsp:nvSpPr>
      <dsp:spPr>
        <a:xfrm rot="5400000">
          <a:off x="5392689" y="3248803"/>
          <a:ext cx="507896" cy="5848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 rot="-5400000">
        <a:off x="5471195" y="3287259"/>
        <a:ext cx="350885" cy="355527"/>
      </dsp:txXfrm>
    </dsp:sp>
    <dsp:sp modelId="{D7113D46-E1E6-4AFD-A159-25D257D746FE}">
      <dsp:nvSpPr>
        <dsp:cNvPr id="0" name=""/>
        <dsp:cNvSpPr/>
      </dsp:nvSpPr>
      <dsp:spPr>
        <a:xfrm>
          <a:off x="-15520" y="3830943"/>
          <a:ext cx="11324316" cy="12995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543" y="3869006"/>
        <a:ext cx="11248190" cy="12234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40AA8-F98F-49D0-AB2B-ED26EF4DB5CC}">
      <dsp:nvSpPr>
        <dsp:cNvPr id="0" name=""/>
        <dsp:cNvSpPr/>
      </dsp:nvSpPr>
      <dsp:spPr>
        <a:xfrm rot="5400000">
          <a:off x="5481231" y="-524984"/>
          <a:ext cx="5271714" cy="76396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7780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O‘zgaruvchan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tok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zanjirida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kuchlanishlar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rezonansi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hodisasini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o‘rganish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297282" y="916309"/>
        <a:ext cx="7382268" cy="4757026"/>
      </dsp:txXfrm>
    </dsp:sp>
    <dsp:sp modelId="{3F0C4C3B-1D46-46E8-8860-1893061AB2B6}">
      <dsp:nvSpPr>
        <dsp:cNvPr id="0" name=""/>
        <dsp:cNvSpPr/>
      </dsp:nvSpPr>
      <dsp:spPr>
        <a:xfrm>
          <a:off x="0" y="586544"/>
          <a:ext cx="4297282" cy="54165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maqsadi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9776" y="796320"/>
        <a:ext cx="3877730" cy="4997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665" y="22682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76011" y="2813761"/>
            <a:ext cx="10461989" cy="435150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Laboratoriya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ishi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№1</a:t>
            </a:r>
          </a:p>
          <a:p>
            <a:pPr marL="38918" algn="just">
              <a:spcAft>
                <a:spcPts val="1200"/>
              </a:spcAft>
            </a:pPr>
            <a:r>
              <a:rPr lang="uz-Latn-UZ" sz="40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65C7"/>
                </a:solidFill>
                <a:latin typeface="Arial"/>
                <a:cs typeface="Arial"/>
              </a:rPr>
              <a:t>O‘zgaruvchan</a:t>
            </a:r>
            <a:r>
              <a:rPr lang="en-US" sz="40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65C7"/>
                </a:solidFill>
                <a:latin typeface="Arial"/>
                <a:cs typeface="Arial"/>
              </a:rPr>
              <a:t>tok</a:t>
            </a:r>
            <a:r>
              <a:rPr lang="en-US" sz="40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65C7"/>
                </a:solidFill>
                <a:latin typeface="Arial"/>
                <a:cs typeface="Arial"/>
              </a:rPr>
              <a:t>zanjirida</a:t>
            </a:r>
            <a:r>
              <a:rPr lang="en-US" sz="40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65C7"/>
                </a:solidFill>
                <a:latin typeface="Arial"/>
                <a:cs typeface="Arial"/>
              </a:rPr>
              <a:t>rezonans</a:t>
            </a:r>
            <a:r>
              <a:rPr lang="en-US" sz="40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65C7"/>
                </a:solidFill>
                <a:latin typeface="Arial"/>
                <a:cs typeface="Arial"/>
              </a:rPr>
              <a:t>hodisasini</a:t>
            </a:r>
            <a:r>
              <a:rPr lang="en-US" sz="40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65C7"/>
                </a:solidFill>
                <a:latin typeface="Arial"/>
                <a:cs typeface="Arial"/>
              </a:rPr>
              <a:t>o‘rganish</a:t>
            </a:r>
            <a:r>
              <a:rPr lang="en-US" sz="4000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spcAft>
                <a:spcPts val="1200"/>
              </a:spcAft>
            </a:pPr>
            <a:endParaRPr sz="44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43000" y="270964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42999" y="4989515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00591" y="737734"/>
            <a:ext cx="1857425" cy="96415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13616" y="737733"/>
            <a:ext cx="1857425" cy="96416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02130" y="895096"/>
            <a:ext cx="175588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20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0 Hz un">
            <a:hlinkClick r:id="" action="ppaction://media"/>
            <a:extLst>
              <a:ext uri="{FF2B5EF4-FFF2-40B4-BE49-F238E27FC236}">
                <a16:creationId xmlns:a16="http://schemas.microsoft.com/office/drawing/2014/main" id="{29496639-5BB5-4175-8F07-BD101745BBC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591" y="0"/>
            <a:ext cx="12208591" cy="6858000"/>
          </a:xfrm>
        </p:spPr>
      </p:pic>
    </p:spTree>
    <p:extLst>
      <p:ext uri="{BB962C8B-B14F-4D97-AF65-F5344CB8AC3E}">
        <p14:creationId xmlns:p14="http://schemas.microsoft.com/office/powerpoint/2010/main" val="18486199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30 Hz">
            <a:hlinkClick r:id="" action="ppaction://media"/>
            <a:extLst>
              <a:ext uri="{FF2B5EF4-FFF2-40B4-BE49-F238E27FC236}">
                <a16:creationId xmlns:a16="http://schemas.microsoft.com/office/drawing/2014/main" id="{248E7949-E112-4A28-A669-2EB5AEC9797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764372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0 hz">
            <a:hlinkClick r:id="" action="ppaction://media"/>
            <a:extLst>
              <a:ext uri="{FF2B5EF4-FFF2-40B4-BE49-F238E27FC236}">
                <a16:creationId xmlns:a16="http://schemas.microsoft.com/office/drawing/2014/main" id="{1760A933-B5FB-4A05-9987-F2BF9150A8B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34378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50hz">
            <a:hlinkClick r:id="" action="ppaction://media"/>
            <a:extLst>
              <a:ext uri="{FF2B5EF4-FFF2-40B4-BE49-F238E27FC236}">
                <a16:creationId xmlns:a16="http://schemas.microsoft.com/office/drawing/2014/main" id="{90337EC9-76D6-45C2-8868-027D8F787C9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4502774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CE1F15-5CE8-40C4-ADBE-5990E3C7A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570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Rezonans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39420D0-1F6A-45FA-A54F-B9B0D5ACB7B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44381" y="1837346"/>
                <a:ext cx="11350053" cy="46164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/>
                  <a:t>                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=1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        </m:t>
                    </m:r>
                  </m:oMath>
                </a14:m>
                <a:r>
                  <a:rPr lang="en-US" sz="3600" dirty="0"/>
                  <a:t>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=10 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/>
                  <a:t>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sSup>
                              <m:sSupPr>
                                <m:ctrlPr>
                                  <a:rPr lang="en-US" sz="4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p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𝐿𝐶</m:t>
                            </m:r>
                          </m:e>
                        </m:rad>
                      </m:den>
                    </m:f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/>
                  <a:t>                                      </a:t>
                </a:r>
              </a:p>
              <a:p>
                <a:pPr marL="0" indent="0">
                  <a:buNone/>
                </a:pPr>
                <a:r>
                  <a:rPr lang="en-US" sz="4400" dirty="0"/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4∙</m:t>
                            </m:r>
                            <m:sSup>
                              <m:sSupPr>
                                <m:ctrlPr>
                                  <a:rPr lang="en-US" sz="4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4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4400" b="0" i="1" smtClean="0">
                                        <a:latin typeface="Cambria Math" panose="02040503050406030204" pitchFamily="18" charset="0"/>
                                      </a:rPr>
                                      <m:t>3,14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∙1 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∙10∙</m:t>
                            </m:r>
                            <m:sSup>
                              <m:sSupPr>
                                <m:ctrlPr>
                                  <a:rPr lang="en-US" sz="4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sup>
                            </m:s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</m:rad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=50 </m:t>
                    </m:r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</a:rPr>
                      <m:t>Hz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39420D0-1F6A-45FA-A54F-B9B0D5ACB7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4381" y="1837346"/>
                <a:ext cx="11350053" cy="46164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465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60 hz">
            <a:hlinkClick r:id="" action="ppaction://media"/>
            <a:extLst>
              <a:ext uri="{FF2B5EF4-FFF2-40B4-BE49-F238E27FC236}">
                <a16:creationId xmlns:a16="http://schemas.microsoft.com/office/drawing/2014/main" id="{5C442667-5891-4AA2-85D8-7F424B69C05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8707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70 hz">
            <a:hlinkClick r:id="" action="ppaction://media"/>
            <a:extLst>
              <a:ext uri="{FF2B5EF4-FFF2-40B4-BE49-F238E27FC236}">
                <a16:creationId xmlns:a16="http://schemas.microsoft.com/office/drawing/2014/main" id="{5DA9DFA3-E7A4-4F8C-B979-14F3E457321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052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80 hz">
            <a:hlinkClick r:id="" action="ppaction://media"/>
            <a:extLst>
              <a:ext uri="{FF2B5EF4-FFF2-40B4-BE49-F238E27FC236}">
                <a16:creationId xmlns:a16="http://schemas.microsoft.com/office/drawing/2014/main" id="{A9729BB3-7F6A-4169-A363-DB755859D88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7800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90 hz">
            <a:hlinkClick r:id="" action="ppaction://media"/>
            <a:extLst>
              <a:ext uri="{FF2B5EF4-FFF2-40B4-BE49-F238E27FC236}">
                <a16:creationId xmlns:a16="http://schemas.microsoft.com/office/drawing/2014/main" id="{D485ABD8-C95C-4218-8EE7-CCB84F059C7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5892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3921734-9741-4171-A18C-4D157E8E15F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0330" y="357808"/>
                <a:ext cx="11343860" cy="6162261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kuchlanishlarning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generator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3921734-9741-4171-A18C-4D157E8E15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0330" y="357808"/>
                <a:ext cx="11343860" cy="6162261"/>
              </a:xfrm>
              <a:blipFill>
                <a:blip r:embed="rId2"/>
                <a:stretch>
                  <a:fillRect t="-20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7C1774-AF56-4C16-A09C-945F8C930E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080591"/>
            <a:ext cx="4664766" cy="385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124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32E185D-8D64-4766-88B1-C1779F9131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5062850"/>
              </p:ext>
            </p:extLst>
          </p:nvPr>
        </p:nvGraphicFramePr>
        <p:xfrm>
          <a:off x="464462" y="1509489"/>
          <a:ext cx="11293275" cy="5203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AB4D194-2EF8-4FB3-A7B6-6DD7A73DB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5895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90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39E46-86CA-4367-9B3A-E84A373AF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/>
              <a:t>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C49030-E0AE-4A86-BEBF-291630327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174" y="2319130"/>
            <a:ext cx="10111409" cy="4002156"/>
          </a:xfrm>
        </p:spPr>
        <p:txBody>
          <a:bodyPr>
            <a:noAutofit/>
          </a:bodyPr>
          <a:lstStyle/>
          <a:p>
            <a:pPr marL="711200" indent="-7112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11200" indent="-7112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73398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25344C33-E1B2-44DD-9223-0D9D294407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9659443"/>
              </p:ext>
            </p:extLst>
          </p:nvPr>
        </p:nvGraphicFramePr>
        <p:xfrm>
          <a:off x="135834" y="62947"/>
          <a:ext cx="11936895" cy="6589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259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7849D-149D-4D04-86EA-3B2AD7CB6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782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jihozlar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B146DFA-FE27-4F7B-B6C4-6569153555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8053" y="2040835"/>
                <a:ext cx="11622156" cy="4585252"/>
              </a:xfrm>
            </p:spPr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generatori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(TG).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2.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Ferromagnit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o‘zakka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induktiv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g‘altak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200" dirty="0"/>
                  <a:t>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/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Sig‘imi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10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batareyasi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4.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multimetr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5.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6.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Uzib-ulagich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ulovchi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similar.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B146DFA-FE27-4F7B-B6C4-6569153555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8053" y="2040835"/>
                <a:ext cx="11622156" cy="4585252"/>
              </a:xfrm>
              <a:blipFill>
                <a:blip r:embed="rId2"/>
                <a:stretch>
                  <a:fillRect l="-524" t="-1729" r="-1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10714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4B08C-BBA8-44C4-9737-FD12DF69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2CBBDAE-7814-4F64-9055-24FBBE276C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93632" y="1524001"/>
                <a:ext cx="11404736" cy="522135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2.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Multimetrlarni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o‘lchaydigan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diapazoni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20 V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g‘latakka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3.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Kalitni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g‘altakka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multimetr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ko‘rsatishlari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</m:oMath>
                </a14:m>
                <a:r>
                  <a:rPr lang="en-US" sz="32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e’tibor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2CBBDAE-7814-4F64-9055-24FBBE276C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3632" y="1524001"/>
                <a:ext cx="11404736" cy="5221356"/>
              </a:xfrm>
              <a:blipFill>
                <a:blip r:embed="rId2"/>
                <a:stretch>
                  <a:fillRect l="-1390" t="-1517" r="-1390" b="-33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C3A812-8624-4A4A-AD8D-B06FBF4056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3" y="1435693"/>
            <a:ext cx="2971553" cy="210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427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B01839A-0C60-44F6-8E27-937B90080E5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00754" y="1592367"/>
                <a:ext cx="10938618" cy="5035827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 algn="just">
                  <a:lnSpc>
                    <a:spcPct val="110000"/>
                  </a:lnSpc>
                  <a:spcAft>
                    <a:spcPts val="1200"/>
                  </a:spcAft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4. Generator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chiqishidagi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chastotasini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  10 Hz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oshirib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borib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lar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yozib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boriladi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10000"/>
                  </a:lnSpc>
                  <a:spcAft>
                    <a:spcPts val="1200"/>
                  </a:spcAft>
                  <a:buNone/>
                </a:pP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 5.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Tajribani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sub>
                    </m:sSub>
                    <m:r>
                      <a:rPr lang="en-US" sz="41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bo‘lgunga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qadar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davom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ettiriladi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Natijalari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jadvalga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yoziladi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10000"/>
                  </a:lnSpc>
                  <a:spcAft>
                    <a:spcPts val="1200"/>
                  </a:spcAft>
                  <a:buNone/>
                </a:pP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 6.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sub>
                    </m:sSub>
                    <m:r>
                      <a:rPr lang="en-US" sz="41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shart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bajariladigan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rezonans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hisoblab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topiladi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10000"/>
                  </a:lnSpc>
                  <a:spcAft>
                    <a:spcPts val="1200"/>
                  </a:spcAft>
                  <a:buNone/>
                </a:pP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1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1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e>
                      <m:sub>
                        <m:r>
                          <a:rPr lang="en-US" sz="41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sub>
                    </m:sSub>
                    <m:r>
                      <a:rPr lang="en-US" sz="41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1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1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1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1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  <m:sSup>
                              <m:sSupPr>
                                <m:ctrlPr>
                                  <a:rPr lang="en-US" sz="41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41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𝜋</m:t>
                                </m:r>
                              </m:e>
                              <m:sup>
                                <m:r>
                                  <a:rPr lang="en-US" sz="41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41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𝐿𝐶</m:t>
                            </m:r>
                          </m:e>
                        </m:rad>
                      </m:den>
                    </m:f>
                  </m:oMath>
                </a14:m>
                <a:endParaRPr lang="en-US" sz="4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10000"/>
                  </a:lnSpc>
                  <a:spcAft>
                    <a:spcPts val="1200"/>
                  </a:spcAft>
                  <a:buNone/>
                </a:pP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 7.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4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kuchlanishlarning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chastotaga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bog‘liqlik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chiziladi</a:t>
                </a:r>
                <a:r>
                  <a:rPr lang="en-US" sz="41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B01839A-0C60-44F6-8E27-937B90080E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0754" y="1592367"/>
                <a:ext cx="10938618" cy="5035827"/>
              </a:xfrm>
              <a:blipFill>
                <a:blip r:embed="rId2"/>
                <a:stretch>
                  <a:fillRect l="-1226" t="-2058" r="-1171" b="-23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54B08C-BBA8-44C4-9737-FD12DF69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9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3155BA-C1A0-42C3-AD41-166C7D809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047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26E95E-F224-4657-A006-E98B03022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339" y="1974574"/>
            <a:ext cx="11211339" cy="4465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587969-2773-4E29-90E7-068BAB50F2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69" y="2862470"/>
            <a:ext cx="9819861" cy="1815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4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xema">
            <a:hlinkClick r:id="" action="ppaction://media"/>
            <a:extLst>
              <a:ext uri="{FF2B5EF4-FFF2-40B4-BE49-F238E27FC236}">
                <a16:creationId xmlns:a16="http://schemas.microsoft.com/office/drawing/2014/main" id="{EC087B35-0977-45B7-B4F7-052DEB69284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204581" cy="6858000"/>
          </a:xfrm>
        </p:spPr>
      </p:pic>
    </p:spTree>
    <p:extLst>
      <p:ext uri="{BB962C8B-B14F-4D97-AF65-F5344CB8AC3E}">
        <p14:creationId xmlns:p14="http://schemas.microsoft.com/office/powerpoint/2010/main" val="3172077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5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0 Hz u-n">
            <a:hlinkClick r:id="" action="ppaction://media"/>
            <a:extLst>
              <a:ext uri="{FF2B5EF4-FFF2-40B4-BE49-F238E27FC236}">
                <a16:creationId xmlns:a16="http://schemas.microsoft.com/office/drawing/2014/main" id="{34B630B6-0B30-4EF0-A814-AFC93D81089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204582" cy="6858000"/>
          </a:xfrm>
        </p:spPr>
      </p:pic>
    </p:spTree>
    <p:extLst>
      <p:ext uri="{BB962C8B-B14F-4D97-AF65-F5344CB8AC3E}">
        <p14:creationId xmlns:p14="http://schemas.microsoft.com/office/powerpoint/2010/main" val="8142628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</TotalTime>
  <Words>400</Words>
  <Application>Microsoft Office PowerPoint</Application>
  <PresentationFormat>Широкоэкранный</PresentationFormat>
  <Paragraphs>45</Paragraphs>
  <Slides>20</Slides>
  <Notes>0</Notes>
  <HiddenSlides>0</HiddenSlides>
  <MMClips>10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Dars rejasi</vt:lpstr>
      <vt:lpstr>Презентация PowerPoint</vt:lpstr>
      <vt:lpstr>                            Kerakli  jihozlar</vt:lpstr>
      <vt:lpstr>            Ishni  bajarish  tartibi</vt:lpstr>
      <vt:lpstr>            Ishni  bajarish  tartibi</vt:lpstr>
      <vt:lpstr>                O‘lchash va hisoblash natijalari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Rezonans  chastotasi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152</cp:revision>
  <dcterms:created xsi:type="dcterms:W3CDTF">2020-08-15T18:39:42Z</dcterms:created>
  <dcterms:modified xsi:type="dcterms:W3CDTF">2021-02-23T13:39:43Z</dcterms:modified>
</cp:coreProperties>
</file>