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2" r:id="rId3"/>
    <p:sldId id="266" r:id="rId4"/>
    <p:sldId id="275" r:id="rId5"/>
    <p:sldId id="259" r:id="rId6"/>
    <p:sldId id="260" r:id="rId7"/>
    <p:sldId id="276" r:id="rId8"/>
    <p:sldId id="278" r:id="rId9"/>
    <p:sldId id="277" r:id="rId10"/>
    <p:sldId id="279" r:id="rId11"/>
    <p:sldId id="280" r:id="rId12"/>
    <p:sldId id="281" r:id="rId13"/>
    <p:sldId id="282" r:id="rId14"/>
    <p:sldId id="287" r:id="rId15"/>
    <p:sldId id="283" r:id="rId16"/>
    <p:sldId id="284" r:id="rId17"/>
    <p:sldId id="285" r:id="rId18"/>
    <p:sldId id="286" r:id="rId19"/>
    <p:sldId id="288" r:id="rId20"/>
    <p:sldId id="270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ronbek Salimbekov" initials="DS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C4FD"/>
    <a:srgbClr val="8ADBFD"/>
    <a:srgbClr val="88CAFD"/>
    <a:srgbClr val="68A5F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74" autoAdjust="0"/>
    <p:restoredTop sz="94660"/>
  </p:normalViewPr>
  <p:slideViewPr>
    <p:cSldViewPr snapToGrid="0">
      <p:cViewPr varScale="1">
        <p:scale>
          <a:sx n="76" d="100"/>
          <a:sy n="76" d="100"/>
        </p:scale>
        <p:origin x="55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E83879-C649-4514-9059-F172AC30291C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3628C7A-DE53-42B7-8BDB-BC0E6F093D85}">
      <dgm:prSet phldrT="[Текст]" custT="1"/>
      <dgm:spPr/>
      <dgm:t>
        <a:bodyPr/>
        <a:lstStyle/>
        <a:p>
          <a:r>
            <a:rPr lang="en-US" sz="4000" dirty="0" err="1">
              <a:latin typeface="Arial" panose="020B0604020202020204" pitchFamily="34" charset="0"/>
              <a:cs typeface="Arial" panose="020B0604020202020204" pitchFamily="34" charset="0"/>
            </a:rPr>
            <a:t>Laboratoriya</a:t>
          </a:r>
          <a:r>
            <a:rPr lang="en-US" sz="4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dirty="0" err="1">
              <a:latin typeface="Arial" panose="020B0604020202020204" pitchFamily="34" charset="0"/>
              <a:cs typeface="Arial" panose="020B0604020202020204" pitchFamily="34" charset="0"/>
            </a:rPr>
            <a:t>ishini</a:t>
          </a:r>
          <a:r>
            <a:rPr lang="en-US" sz="4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dirty="0" err="1">
              <a:latin typeface="Arial" panose="020B0604020202020204" pitchFamily="34" charset="0"/>
              <a:cs typeface="Arial" panose="020B0604020202020204" pitchFamily="34" charset="0"/>
            </a:rPr>
            <a:t>bajarishda</a:t>
          </a:r>
          <a:r>
            <a:rPr lang="en-US" sz="4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dirty="0" err="1">
              <a:latin typeface="Arial" panose="020B0604020202020204" pitchFamily="34" charset="0"/>
              <a:cs typeface="Arial" panose="020B0604020202020204" pitchFamily="34" charset="0"/>
            </a:rPr>
            <a:t>texnika</a:t>
          </a:r>
          <a:r>
            <a:rPr lang="en-US" sz="4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dirty="0" err="1">
              <a:latin typeface="Arial" panose="020B0604020202020204" pitchFamily="34" charset="0"/>
              <a:cs typeface="Arial" panose="020B0604020202020204" pitchFamily="34" charset="0"/>
            </a:rPr>
            <a:t>xavfsizligi</a:t>
          </a:r>
          <a:r>
            <a:rPr lang="en-US" sz="4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dirty="0" err="1">
              <a:latin typeface="Arial" panose="020B0604020202020204" pitchFamily="34" charset="0"/>
              <a:cs typeface="Arial" panose="020B0604020202020204" pitchFamily="34" charset="0"/>
            </a:rPr>
            <a:t>qoidalari</a:t>
          </a:r>
          <a:r>
            <a:rPr lang="en-US" sz="4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dirty="0" err="1">
              <a:latin typeface="Arial" panose="020B0604020202020204" pitchFamily="34" charset="0"/>
              <a:cs typeface="Arial" panose="020B0604020202020204" pitchFamily="34" charset="0"/>
            </a:rPr>
            <a:t>bilan</a:t>
          </a:r>
          <a:r>
            <a:rPr lang="en-US" sz="4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dirty="0" err="1">
              <a:latin typeface="Arial" panose="020B0604020202020204" pitchFamily="34" charset="0"/>
              <a:cs typeface="Arial" panose="020B0604020202020204" pitchFamily="34" charset="0"/>
            </a:rPr>
            <a:t>tanishish</a:t>
          </a:r>
          <a:endParaRPr lang="ru-RU" sz="4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95FBBA-CF97-4785-B5A4-82B39E46774A}" type="parTrans" cxnId="{5F5977D4-94B4-4360-9F3D-8B63185CD1EA}">
      <dgm:prSet/>
      <dgm:spPr/>
      <dgm:t>
        <a:bodyPr/>
        <a:lstStyle/>
        <a:p>
          <a:endParaRPr lang="ru-RU"/>
        </a:p>
      </dgm:t>
    </dgm:pt>
    <dgm:pt modelId="{2EAAC963-7BC9-4FB7-979E-E1A2B477FA99}" type="sibTrans" cxnId="{5F5977D4-94B4-4360-9F3D-8B63185CD1EA}">
      <dgm:prSet/>
      <dgm:spPr/>
      <dgm:t>
        <a:bodyPr/>
        <a:lstStyle/>
        <a:p>
          <a:endParaRPr lang="ru-RU"/>
        </a:p>
      </dgm:t>
    </dgm:pt>
    <dgm:pt modelId="{66477295-2C86-4AFA-999A-D4006053034B}">
      <dgm:prSet phldrT="[Текст]" custT="1"/>
      <dgm:spPr/>
      <dgm:t>
        <a:bodyPr/>
        <a:lstStyle/>
        <a:p>
          <a:r>
            <a:rPr lang="en-US" sz="4000" dirty="0" err="1">
              <a:latin typeface="Arial" panose="020B0604020202020204" pitchFamily="34" charset="0"/>
              <a:cs typeface="Arial" panose="020B0604020202020204" pitchFamily="34" charset="0"/>
            </a:rPr>
            <a:t>Laboratoriya</a:t>
          </a:r>
          <a:r>
            <a:rPr lang="en-US" sz="4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dirty="0" err="1">
              <a:latin typeface="Arial" panose="020B0604020202020204" pitchFamily="34" charset="0"/>
              <a:cs typeface="Arial" panose="020B0604020202020204" pitchFamily="34" charset="0"/>
            </a:rPr>
            <a:t>ishini</a:t>
          </a:r>
          <a:r>
            <a:rPr lang="en-US" sz="4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dirty="0" err="1">
              <a:latin typeface="Arial" panose="020B0604020202020204" pitchFamily="34" charset="0"/>
              <a:cs typeface="Arial" panose="020B0604020202020204" pitchFamily="34" charset="0"/>
            </a:rPr>
            <a:t>bajarishda</a:t>
          </a:r>
          <a:r>
            <a:rPr lang="en-US" sz="4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dirty="0" err="1">
              <a:latin typeface="Arial" panose="020B0604020202020204" pitchFamily="34" charset="0"/>
              <a:cs typeface="Arial" panose="020B0604020202020204" pitchFamily="34" charset="0"/>
            </a:rPr>
            <a:t>kerakli</a:t>
          </a:r>
          <a:r>
            <a:rPr lang="en-US" sz="4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dirty="0" err="1">
              <a:latin typeface="Arial" panose="020B0604020202020204" pitchFamily="34" charset="0"/>
              <a:cs typeface="Arial" panose="020B0604020202020204" pitchFamily="34" charset="0"/>
            </a:rPr>
            <a:t>bo‘lgan</a:t>
          </a:r>
          <a:r>
            <a:rPr lang="en-US" sz="4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dirty="0" err="1">
              <a:latin typeface="Arial" panose="020B0604020202020204" pitchFamily="34" charset="0"/>
              <a:cs typeface="Arial" panose="020B0604020202020204" pitchFamily="34" charset="0"/>
            </a:rPr>
            <a:t>jihozlar</a:t>
          </a:r>
          <a:r>
            <a:rPr lang="en-US" sz="4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dirty="0" err="1">
              <a:latin typeface="Arial" panose="020B0604020202020204" pitchFamily="34" charset="0"/>
              <a:cs typeface="Arial" panose="020B0604020202020204" pitchFamily="34" charset="0"/>
            </a:rPr>
            <a:t>bilan</a:t>
          </a:r>
          <a:r>
            <a:rPr lang="en-US" sz="4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dirty="0" err="1">
              <a:latin typeface="Arial" panose="020B0604020202020204" pitchFamily="34" charset="0"/>
              <a:cs typeface="Arial" panose="020B0604020202020204" pitchFamily="34" charset="0"/>
            </a:rPr>
            <a:t>tanishish</a:t>
          </a:r>
          <a:endParaRPr lang="ru-RU" sz="4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5CDC77-A282-42B7-9EB7-6AD349645803}" type="parTrans" cxnId="{E135B345-A380-4679-96C8-14FF10FE49D4}">
      <dgm:prSet/>
      <dgm:spPr/>
      <dgm:t>
        <a:bodyPr/>
        <a:lstStyle/>
        <a:p>
          <a:endParaRPr lang="ru-RU"/>
        </a:p>
      </dgm:t>
    </dgm:pt>
    <dgm:pt modelId="{97D5875E-F8E9-4636-86F9-B2659CAC4D5D}" type="sibTrans" cxnId="{E135B345-A380-4679-96C8-14FF10FE49D4}">
      <dgm:prSet/>
      <dgm:spPr/>
      <dgm:t>
        <a:bodyPr/>
        <a:lstStyle/>
        <a:p>
          <a:endParaRPr lang="ru-RU"/>
        </a:p>
      </dgm:t>
    </dgm:pt>
    <dgm:pt modelId="{2DA4EE36-1635-4FFC-936D-5297CA5BB64C}">
      <dgm:prSet phldrT="[Текст]" custT="1"/>
      <dgm:spPr/>
      <dgm:t>
        <a:bodyPr/>
        <a:lstStyle/>
        <a:p>
          <a:r>
            <a:rPr lang="en-US" sz="4000" dirty="0" err="1">
              <a:latin typeface="Arial" panose="020B0604020202020204" pitchFamily="34" charset="0"/>
              <a:cs typeface="Arial" panose="020B0604020202020204" pitchFamily="34" charset="0"/>
            </a:rPr>
            <a:t>Laboratoriya</a:t>
          </a:r>
          <a:r>
            <a:rPr lang="en-US" sz="4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dirty="0" err="1">
              <a:latin typeface="Arial" panose="020B0604020202020204" pitchFamily="34" charset="0"/>
              <a:cs typeface="Arial" panose="020B0604020202020204" pitchFamily="34" charset="0"/>
            </a:rPr>
            <a:t>ishini</a:t>
          </a:r>
          <a:r>
            <a:rPr lang="en-US" sz="4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dirty="0" err="1">
              <a:latin typeface="Arial" panose="020B0604020202020204" pitchFamily="34" charset="0"/>
              <a:cs typeface="Arial" panose="020B0604020202020204" pitchFamily="34" charset="0"/>
            </a:rPr>
            <a:t>tajribada</a:t>
          </a:r>
          <a:r>
            <a:rPr lang="en-US" sz="4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dirty="0" err="1">
              <a:latin typeface="Arial" panose="020B0604020202020204" pitchFamily="34" charset="0"/>
              <a:cs typeface="Arial" panose="020B0604020202020204" pitchFamily="34" charset="0"/>
            </a:rPr>
            <a:t>ko‘rsatish</a:t>
          </a:r>
          <a:endParaRPr lang="ru-RU" sz="4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6A6814-CF27-420C-A134-969F7C7B7AA8}" type="parTrans" cxnId="{D55DF1EE-B4DF-4A22-890A-9092CBA67DB4}">
      <dgm:prSet/>
      <dgm:spPr/>
      <dgm:t>
        <a:bodyPr/>
        <a:lstStyle/>
        <a:p>
          <a:endParaRPr lang="ru-RU"/>
        </a:p>
      </dgm:t>
    </dgm:pt>
    <dgm:pt modelId="{B38F156F-5E19-4E7E-BA69-B42BE789AB23}" type="sibTrans" cxnId="{D55DF1EE-B4DF-4A22-890A-9092CBA67DB4}">
      <dgm:prSet/>
      <dgm:spPr/>
      <dgm:t>
        <a:bodyPr/>
        <a:lstStyle/>
        <a:p>
          <a:endParaRPr lang="ru-RU"/>
        </a:p>
      </dgm:t>
    </dgm:pt>
    <dgm:pt modelId="{D84F355C-CA45-45AC-B794-8235A3A10916}" type="pres">
      <dgm:prSet presAssocID="{39E83879-C649-4514-9059-F172AC30291C}" presName="linearFlow" presStyleCnt="0">
        <dgm:presLayoutVars>
          <dgm:resizeHandles val="exact"/>
        </dgm:presLayoutVars>
      </dgm:prSet>
      <dgm:spPr/>
    </dgm:pt>
    <dgm:pt modelId="{D9708A38-63BC-42D4-A600-23C123084059}" type="pres">
      <dgm:prSet presAssocID="{93628C7A-DE53-42B7-8BDB-BC0E6F093D85}" presName="node" presStyleLbl="node1" presStyleIdx="0" presStyleCnt="3" custScaleX="386704">
        <dgm:presLayoutVars>
          <dgm:bulletEnabled val="1"/>
        </dgm:presLayoutVars>
      </dgm:prSet>
      <dgm:spPr/>
    </dgm:pt>
    <dgm:pt modelId="{3B33F6AB-33E7-46E6-8A43-4D61BE53F327}" type="pres">
      <dgm:prSet presAssocID="{2EAAC963-7BC9-4FB7-979E-E1A2B477FA99}" presName="sibTrans" presStyleLbl="sibTrans2D1" presStyleIdx="0" presStyleCnt="2"/>
      <dgm:spPr/>
    </dgm:pt>
    <dgm:pt modelId="{5D057C3B-EB77-4583-A7B3-48F75D412A8F}" type="pres">
      <dgm:prSet presAssocID="{2EAAC963-7BC9-4FB7-979E-E1A2B477FA99}" presName="connectorText" presStyleLbl="sibTrans2D1" presStyleIdx="0" presStyleCnt="2"/>
      <dgm:spPr/>
    </dgm:pt>
    <dgm:pt modelId="{DF5AD628-8249-40C8-A99D-AD8AE2D19C98}" type="pres">
      <dgm:prSet presAssocID="{66477295-2C86-4AFA-999A-D4006053034B}" presName="node" presStyleLbl="node1" presStyleIdx="1" presStyleCnt="3" custScaleX="385644">
        <dgm:presLayoutVars>
          <dgm:bulletEnabled val="1"/>
        </dgm:presLayoutVars>
      </dgm:prSet>
      <dgm:spPr/>
    </dgm:pt>
    <dgm:pt modelId="{9FB8C083-58BB-46B8-B26B-1A77D81C7ADB}" type="pres">
      <dgm:prSet presAssocID="{97D5875E-F8E9-4636-86F9-B2659CAC4D5D}" presName="sibTrans" presStyleLbl="sibTrans2D1" presStyleIdx="1" presStyleCnt="2" custScaleX="116864"/>
      <dgm:spPr/>
    </dgm:pt>
    <dgm:pt modelId="{62DED89D-113F-4576-91C8-424F1B7EA344}" type="pres">
      <dgm:prSet presAssocID="{97D5875E-F8E9-4636-86F9-B2659CAC4D5D}" presName="connectorText" presStyleLbl="sibTrans2D1" presStyleIdx="1" presStyleCnt="2"/>
      <dgm:spPr/>
    </dgm:pt>
    <dgm:pt modelId="{D7113D46-E1E6-4AFD-A159-25D257D746FE}" type="pres">
      <dgm:prSet presAssocID="{2DA4EE36-1635-4FFC-936D-5297CA5BB64C}" presName="node" presStyleLbl="node1" presStyleIdx="2" presStyleCnt="3" custScaleX="386704" custLinFactNeighborX="0" custLinFactNeighborY="-10821">
        <dgm:presLayoutVars>
          <dgm:bulletEnabled val="1"/>
        </dgm:presLayoutVars>
      </dgm:prSet>
      <dgm:spPr/>
    </dgm:pt>
  </dgm:ptLst>
  <dgm:cxnLst>
    <dgm:cxn modelId="{1F0DF10C-747C-4577-8350-7FD2776CA8B4}" type="presOf" srcId="{66477295-2C86-4AFA-999A-D4006053034B}" destId="{DF5AD628-8249-40C8-A99D-AD8AE2D19C98}" srcOrd="0" destOrd="0" presId="urn:microsoft.com/office/officeart/2005/8/layout/process2"/>
    <dgm:cxn modelId="{F6B2A917-0AC8-4091-AD3B-31C97325EF04}" type="presOf" srcId="{2EAAC963-7BC9-4FB7-979E-E1A2B477FA99}" destId="{5D057C3B-EB77-4583-A7B3-48F75D412A8F}" srcOrd="1" destOrd="0" presId="urn:microsoft.com/office/officeart/2005/8/layout/process2"/>
    <dgm:cxn modelId="{E135B345-A380-4679-96C8-14FF10FE49D4}" srcId="{39E83879-C649-4514-9059-F172AC30291C}" destId="{66477295-2C86-4AFA-999A-D4006053034B}" srcOrd="1" destOrd="0" parTransId="{065CDC77-A282-42B7-9EB7-6AD349645803}" sibTransId="{97D5875E-F8E9-4636-86F9-B2659CAC4D5D}"/>
    <dgm:cxn modelId="{66D6F16E-BFFB-4506-8071-B772A161676A}" type="presOf" srcId="{2DA4EE36-1635-4FFC-936D-5297CA5BB64C}" destId="{D7113D46-E1E6-4AFD-A159-25D257D746FE}" srcOrd="0" destOrd="0" presId="urn:microsoft.com/office/officeart/2005/8/layout/process2"/>
    <dgm:cxn modelId="{2DA89A76-5360-46FE-A88D-56E55EFE0E04}" type="presOf" srcId="{93628C7A-DE53-42B7-8BDB-BC0E6F093D85}" destId="{D9708A38-63BC-42D4-A600-23C123084059}" srcOrd="0" destOrd="0" presId="urn:microsoft.com/office/officeart/2005/8/layout/process2"/>
    <dgm:cxn modelId="{E3125195-076C-435F-838A-362F470BB994}" type="presOf" srcId="{39E83879-C649-4514-9059-F172AC30291C}" destId="{D84F355C-CA45-45AC-B794-8235A3A10916}" srcOrd="0" destOrd="0" presId="urn:microsoft.com/office/officeart/2005/8/layout/process2"/>
    <dgm:cxn modelId="{9E6406A7-73B5-487F-BCE5-1E3769370C13}" type="presOf" srcId="{97D5875E-F8E9-4636-86F9-B2659CAC4D5D}" destId="{9FB8C083-58BB-46B8-B26B-1A77D81C7ADB}" srcOrd="0" destOrd="0" presId="urn:microsoft.com/office/officeart/2005/8/layout/process2"/>
    <dgm:cxn modelId="{5AF38AD2-7ECC-4A2C-BB00-7D7EEB1E4938}" type="presOf" srcId="{97D5875E-F8E9-4636-86F9-B2659CAC4D5D}" destId="{62DED89D-113F-4576-91C8-424F1B7EA344}" srcOrd="1" destOrd="0" presId="urn:microsoft.com/office/officeart/2005/8/layout/process2"/>
    <dgm:cxn modelId="{5F5977D4-94B4-4360-9F3D-8B63185CD1EA}" srcId="{39E83879-C649-4514-9059-F172AC30291C}" destId="{93628C7A-DE53-42B7-8BDB-BC0E6F093D85}" srcOrd="0" destOrd="0" parTransId="{1995FBBA-CF97-4785-B5A4-82B39E46774A}" sibTransId="{2EAAC963-7BC9-4FB7-979E-E1A2B477FA99}"/>
    <dgm:cxn modelId="{C2DABAEA-CAC5-4135-B15B-3776D9535F08}" type="presOf" srcId="{2EAAC963-7BC9-4FB7-979E-E1A2B477FA99}" destId="{3B33F6AB-33E7-46E6-8A43-4D61BE53F327}" srcOrd="0" destOrd="0" presId="urn:microsoft.com/office/officeart/2005/8/layout/process2"/>
    <dgm:cxn modelId="{D55DF1EE-B4DF-4A22-890A-9092CBA67DB4}" srcId="{39E83879-C649-4514-9059-F172AC30291C}" destId="{2DA4EE36-1635-4FFC-936D-5297CA5BB64C}" srcOrd="2" destOrd="0" parTransId="{756A6814-CF27-420C-A134-969F7C7B7AA8}" sibTransId="{B38F156F-5E19-4E7E-BA69-B42BE789AB23}"/>
    <dgm:cxn modelId="{46869457-D065-4558-AA47-838317E9CD3B}" type="presParOf" srcId="{D84F355C-CA45-45AC-B794-8235A3A10916}" destId="{D9708A38-63BC-42D4-A600-23C123084059}" srcOrd="0" destOrd="0" presId="urn:microsoft.com/office/officeart/2005/8/layout/process2"/>
    <dgm:cxn modelId="{0B238364-3349-4295-A5F7-6F39F9B07637}" type="presParOf" srcId="{D84F355C-CA45-45AC-B794-8235A3A10916}" destId="{3B33F6AB-33E7-46E6-8A43-4D61BE53F327}" srcOrd="1" destOrd="0" presId="urn:microsoft.com/office/officeart/2005/8/layout/process2"/>
    <dgm:cxn modelId="{AD8AB1AC-DEC7-4581-B340-58A410916EDC}" type="presParOf" srcId="{3B33F6AB-33E7-46E6-8A43-4D61BE53F327}" destId="{5D057C3B-EB77-4583-A7B3-48F75D412A8F}" srcOrd="0" destOrd="0" presId="urn:microsoft.com/office/officeart/2005/8/layout/process2"/>
    <dgm:cxn modelId="{244B94A0-8CED-4344-A5BD-394264DD9B0B}" type="presParOf" srcId="{D84F355C-CA45-45AC-B794-8235A3A10916}" destId="{DF5AD628-8249-40C8-A99D-AD8AE2D19C98}" srcOrd="2" destOrd="0" presId="urn:microsoft.com/office/officeart/2005/8/layout/process2"/>
    <dgm:cxn modelId="{09D13BEB-22D7-47CA-89B8-FE61DF9CA4FF}" type="presParOf" srcId="{D84F355C-CA45-45AC-B794-8235A3A10916}" destId="{9FB8C083-58BB-46B8-B26B-1A77D81C7ADB}" srcOrd="3" destOrd="0" presId="urn:microsoft.com/office/officeart/2005/8/layout/process2"/>
    <dgm:cxn modelId="{4A4F7F31-7F98-4FE1-A38D-0690A95C6161}" type="presParOf" srcId="{9FB8C083-58BB-46B8-B26B-1A77D81C7ADB}" destId="{62DED89D-113F-4576-91C8-424F1B7EA344}" srcOrd="0" destOrd="0" presId="urn:microsoft.com/office/officeart/2005/8/layout/process2"/>
    <dgm:cxn modelId="{0DCCD6E5-4BD8-4BF8-9940-5B7A8F34FD34}" type="presParOf" srcId="{D84F355C-CA45-45AC-B794-8235A3A10916}" destId="{D7113D46-E1E6-4AFD-A159-25D257D746FE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E49B3D-64D7-4987-8E85-FAA8EB259EA1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1F7D182-5EB1-4CA5-BDA8-9CB60A7AD6AF}">
      <dgm:prSet phldrT="[Текст]"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Ishning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maqsadi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: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A63960-A0ED-446A-B42D-148D52E6CF6B}" type="parTrans" cxnId="{618C311E-2321-49F4-A675-DFCF4B05BD9D}">
      <dgm:prSet/>
      <dgm:spPr/>
      <dgm:t>
        <a:bodyPr/>
        <a:lstStyle/>
        <a:p>
          <a:endParaRPr lang="ru-RU"/>
        </a:p>
      </dgm:t>
    </dgm:pt>
    <dgm:pt modelId="{5BF02AFC-E266-4CD1-8FA7-06CB52CC36EE}" type="sibTrans" cxnId="{618C311E-2321-49F4-A675-DFCF4B05BD9D}">
      <dgm:prSet/>
      <dgm:spPr/>
      <dgm:t>
        <a:bodyPr/>
        <a:lstStyle/>
        <a:p>
          <a:endParaRPr lang="ru-RU"/>
        </a:p>
      </dgm:t>
    </dgm:pt>
    <dgm:pt modelId="{D9B501E7-76FE-480B-A3D5-43A1FA9B940E}">
      <dgm:prSet phldrT="[Текст]" custT="1"/>
      <dgm:spPr/>
      <dgm:t>
        <a:bodyPr/>
        <a:lstStyle/>
        <a:p>
          <a:pPr algn="l">
            <a:lnSpc>
              <a:spcPct val="100000"/>
            </a:lnSpc>
          </a:pPr>
          <a:r>
            <a:rPr lang="en-US" sz="4000" dirty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4000" dirty="0" err="1">
              <a:latin typeface="Arial" panose="020B0604020202020204" pitchFamily="34" charset="0"/>
              <a:cs typeface="Arial" panose="020B0604020202020204" pitchFamily="34" charset="0"/>
            </a:rPr>
            <a:t>O‘zgaruvchan</a:t>
          </a:r>
          <a:r>
            <a:rPr lang="en-US" sz="4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dirty="0" err="1">
              <a:latin typeface="Arial" panose="020B0604020202020204" pitchFamily="34" charset="0"/>
              <a:cs typeface="Arial" panose="020B0604020202020204" pitchFamily="34" charset="0"/>
            </a:rPr>
            <a:t>tok</a:t>
          </a:r>
          <a:r>
            <a:rPr lang="en-US" sz="4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dirty="0" err="1">
              <a:latin typeface="Arial" panose="020B0604020202020204" pitchFamily="34" charset="0"/>
              <a:cs typeface="Arial" panose="020B0604020202020204" pitchFamily="34" charset="0"/>
            </a:rPr>
            <a:t>zanjirida</a:t>
          </a:r>
          <a:r>
            <a:rPr lang="en-US" sz="4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dirty="0" err="1">
              <a:latin typeface="Arial" panose="020B0604020202020204" pitchFamily="34" charset="0"/>
              <a:cs typeface="Arial" panose="020B0604020202020204" pitchFamily="34" charset="0"/>
            </a:rPr>
            <a:t>kuchlanishlar</a:t>
          </a:r>
          <a:r>
            <a:rPr lang="en-US" sz="4000" dirty="0">
              <a:latin typeface="Arial" panose="020B0604020202020204" pitchFamily="34" charset="0"/>
              <a:cs typeface="Arial" panose="020B0604020202020204" pitchFamily="34" charset="0"/>
            </a:rPr>
            <a:t>   </a:t>
          </a:r>
          <a:r>
            <a:rPr lang="en-US" sz="4000" dirty="0" err="1">
              <a:latin typeface="Arial" panose="020B0604020202020204" pitchFamily="34" charset="0"/>
              <a:cs typeface="Arial" panose="020B0604020202020204" pitchFamily="34" charset="0"/>
            </a:rPr>
            <a:t>rezonansi</a:t>
          </a:r>
          <a:r>
            <a:rPr lang="en-US" sz="4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dirty="0" err="1">
              <a:latin typeface="Arial" panose="020B0604020202020204" pitchFamily="34" charset="0"/>
              <a:cs typeface="Arial" panose="020B0604020202020204" pitchFamily="34" charset="0"/>
            </a:rPr>
            <a:t>hodisasini</a:t>
          </a:r>
          <a:r>
            <a:rPr lang="en-US" sz="4000" dirty="0">
              <a:latin typeface="Arial" panose="020B0604020202020204" pitchFamily="34" charset="0"/>
              <a:cs typeface="Arial" panose="020B0604020202020204" pitchFamily="34" charset="0"/>
            </a:rPr>
            <a:t>   </a:t>
          </a:r>
          <a:r>
            <a:rPr lang="en-US" sz="4000" dirty="0" err="1">
              <a:latin typeface="Arial" panose="020B0604020202020204" pitchFamily="34" charset="0"/>
              <a:cs typeface="Arial" panose="020B0604020202020204" pitchFamily="34" charset="0"/>
            </a:rPr>
            <a:t>o‘rganish</a:t>
          </a:r>
          <a:r>
            <a:rPr lang="en-US" sz="40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4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30D7BB-7363-42E4-A02C-811F1B0416EE}" type="parTrans" cxnId="{663CD162-B7BB-426F-BF93-45DE822ABE30}">
      <dgm:prSet/>
      <dgm:spPr/>
      <dgm:t>
        <a:bodyPr/>
        <a:lstStyle/>
        <a:p>
          <a:endParaRPr lang="ru-RU"/>
        </a:p>
      </dgm:t>
    </dgm:pt>
    <dgm:pt modelId="{642A418C-5301-4219-B6E6-23B237B948CB}" type="sibTrans" cxnId="{663CD162-B7BB-426F-BF93-45DE822ABE30}">
      <dgm:prSet/>
      <dgm:spPr/>
      <dgm:t>
        <a:bodyPr/>
        <a:lstStyle/>
        <a:p>
          <a:endParaRPr lang="ru-RU"/>
        </a:p>
      </dgm:t>
    </dgm:pt>
    <dgm:pt modelId="{9597A205-4D9A-4381-AEFA-988D5969B071}" type="pres">
      <dgm:prSet presAssocID="{3EE49B3D-64D7-4987-8E85-FAA8EB259EA1}" presName="Name0" presStyleCnt="0">
        <dgm:presLayoutVars>
          <dgm:dir/>
          <dgm:animLvl val="lvl"/>
          <dgm:resizeHandles val="exact"/>
        </dgm:presLayoutVars>
      </dgm:prSet>
      <dgm:spPr/>
    </dgm:pt>
    <dgm:pt modelId="{F021724A-AD39-4959-80F9-E216E8B2D6F4}" type="pres">
      <dgm:prSet presAssocID="{91F7D182-5EB1-4CA5-BDA8-9CB60A7AD6AF}" presName="linNode" presStyleCnt="0"/>
      <dgm:spPr/>
    </dgm:pt>
    <dgm:pt modelId="{3F0C4C3B-1D46-46E8-8860-1893061AB2B6}" type="pres">
      <dgm:prSet presAssocID="{91F7D182-5EB1-4CA5-BDA8-9CB60A7AD6AF}" presName="parentText" presStyleLbl="node1" presStyleIdx="0" presStyleCnt="1" custScaleY="82198">
        <dgm:presLayoutVars>
          <dgm:chMax val="1"/>
          <dgm:bulletEnabled val="1"/>
        </dgm:presLayoutVars>
      </dgm:prSet>
      <dgm:spPr/>
    </dgm:pt>
    <dgm:pt modelId="{77A40AA8-F98F-49D0-AB2B-ED26EF4DB5CC}" type="pres">
      <dgm:prSet presAssocID="{91F7D182-5EB1-4CA5-BDA8-9CB60A7AD6AF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9A2A8218-2ED8-48CA-80E4-CFEA5467DE5B}" type="presOf" srcId="{D9B501E7-76FE-480B-A3D5-43A1FA9B940E}" destId="{77A40AA8-F98F-49D0-AB2B-ED26EF4DB5CC}" srcOrd="0" destOrd="0" presId="urn:microsoft.com/office/officeart/2005/8/layout/vList5"/>
    <dgm:cxn modelId="{618C311E-2321-49F4-A675-DFCF4B05BD9D}" srcId="{3EE49B3D-64D7-4987-8E85-FAA8EB259EA1}" destId="{91F7D182-5EB1-4CA5-BDA8-9CB60A7AD6AF}" srcOrd="0" destOrd="0" parTransId="{24A63960-A0ED-446A-B42D-148D52E6CF6B}" sibTransId="{5BF02AFC-E266-4CD1-8FA7-06CB52CC36EE}"/>
    <dgm:cxn modelId="{663CD162-B7BB-426F-BF93-45DE822ABE30}" srcId="{91F7D182-5EB1-4CA5-BDA8-9CB60A7AD6AF}" destId="{D9B501E7-76FE-480B-A3D5-43A1FA9B940E}" srcOrd="0" destOrd="0" parTransId="{BB30D7BB-7363-42E4-A02C-811F1B0416EE}" sibTransId="{642A418C-5301-4219-B6E6-23B237B948CB}"/>
    <dgm:cxn modelId="{6585EF92-3C45-4E74-8A34-4838F252C8E4}" type="presOf" srcId="{3EE49B3D-64D7-4987-8E85-FAA8EB259EA1}" destId="{9597A205-4D9A-4381-AEFA-988D5969B071}" srcOrd="0" destOrd="0" presId="urn:microsoft.com/office/officeart/2005/8/layout/vList5"/>
    <dgm:cxn modelId="{D327339F-09FB-48EE-AF0F-F8E9749B8EA3}" type="presOf" srcId="{91F7D182-5EB1-4CA5-BDA8-9CB60A7AD6AF}" destId="{3F0C4C3B-1D46-46E8-8860-1893061AB2B6}" srcOrd="0" destOrd="0" presId="urn:microsoft.com/office/officeart/2005/8/layout/vList5"/>
    <dgm:cxn modelId="{C81D71AC-2798-4B1B-9E61-0E9CB4ACB761}" type="presParOf" srcId="{9597A205-4D9A-4381-AEFA-988D5969B071}" destId="{F021724A-AD39-4959-80F9-E216E8B2D6F4}" srcOrd="0" destOrd="0" presId="urn:microsoft.com/office/officeart/2005/8/layout/vList5"/>
    <dgm:cxn modelId="{79F32F2A-DEAB-48FB-BEEA-50CD68EA98B5}" type="presParOf" srcId="{F021724A-AD39-4959-80F9-E216E8B2D6F4}" destId="{3F0C4C3B-1D46-46E8-8860-1893061AB2B6}" srcOrd="0" destOrd="0" presId="urn:microsoft.com/office/officeart/2005/8/layout/vList5"/>
    <dgm:cxn modelId="{6B711EAD-C18D-4498-BF0F-C5398E20519B}" type="presParOf" srcId="{F021724A-AD39-4959-80F9-E216E8B2D6F4}" destId="{77A40AA8-F98F-49D0-AB2B-ED26EF4DB5C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708A38-63BC-42D4-A600-23C123084059}">
      <dsp:nvSpPr>
        <dsp:cNvPr id="0" name=""/>
        <dsp:cNvSpPr/>
      </dsp:nvSpPr>
      <dsp:spPr>
        <a:xfrm>
          <a:off x="-15520" y="2540"/>
          <a:ext cx="11324316" cy="12995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 err="1">
              <a:latin typeface="Arial" panose="020B0604020202020204" pitchFamily="34" charset="0"/>
              <a:cs typeface="Arial" panose="020B0604020202020204" pitchFamily="34" charset="0"/>
            </a:rPr>
            <a:t>Laboratoriya</a:t>
          </a:r>
          <a:r>
            <a:rPr lang="en-US" sz="4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kern="1200" dirty="0" err="1">
              <a:latin typeface="Arial" panose="020B0604020202020204" pitchFamily="34" charset="0"/>
              <a:cs typeface="Arial" panose="020B0604020202020204" pitchFamily="34" charset="0"/>
            </a:rPr>
            <a:t>ishini</a:t>
          </a:r>
          <a:r>
            <a:rPr lang="en-US" sz="4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kern="1200" dirty="0" err="1">
              <a:latin typeface="Arial" panose="020B0604020202020204" pitchFamily="34" charset="0"/>
              <a:cs typeface="Arial" panose="020B0604020202020204" pitchFamily="34" charset="0"/>
            </a:rPr>
            <a:t>bajarishda</a:t>
          </a:r>
          <a:r>
            <a:rPr lang="en-US" sz="4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kern="1200" dirty="0" err="1">
              <a:latin typeface="Arial" panose="020B0604020202020204" pitchFamily="34" charset="0"/>
              <a:cs typeface="Arial" panose="020B0604020202020204" pitchFamily="34" charset="0"/>
            </a:rPr>
            <a:t>texnika</a:t>
          </a:r>
          <a:r>
            <a:rPr lang="en-US" sz="4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kern="1200" dirty="0" err="1">
              <a:latin typeface="Arial" panose="020B0604020202020204" pitchFamily="34" charset="0"/>
              <a:cs typeface="Arial" panose="020B0604020202020204" pitchFamily="34" charset="0"/>
            </a:rPr>
            <a:t>xavfsizligi</a:t>
          </a:r>
          <a:r>
            <a:rPr lang="en-US" sz="4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kern="1200" dirty="0" err="1">
              <a:latin typeface="Arial" panose="020B0604020202020204" pitchFamily="34" charset="0"/>
              <a:cs typeface="Arial" panose="020B0604020202020204" pitchFamily="34" charset="0"/>
            </a:rPr>
            <a:t>qoidalari</a:t>
          </a:r>
          <a:r>
            <a:rPr lang="en-US" sz="4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kern="1200" dirty="0" err="1">
              <a:latin typeface="Arial" panose="020B0604020202020204" pitchFamily="34" charset="0"/>
              <a:cs typeface="Arial" panose="020B0604020202020204" pitchFamily="34" charset="0"/>
            </a:rPr>
            <a:t>bilan</a:t>
          </a:r>
          <a:r>
            <a:rPr lang="en-US" sz="4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kern="1200" dirty="0" err="1">
              <a:latin typeface="Arial" panose="020B0604020202020204" pitchFamily="34" charset="0"/>
              <a:cs typeface="Arial" panose="020B0604020202020204" pitchFamily="34" charset="0"/>
            </a:rPr>
            <a:t>tanishish</a:t>
          </a:r>
          <a:endParaRPr lang="ru-RU" sz="4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543" y="40603"/>
        <a:ext cx="11248190" cy="1223446"/>
      </dsp:txXfrm>
    </dsp:sp>
    <dsp:sp modelId="{3B33F6AB-33E7-46E6-8A43-4D61BE53F327}">
      <dsp:nvSpPr>
        <dsp:cNvPr id="0" name=""/>
        <dsp:cNvSpPr/>
      </dsp:nvSpPr>
      <dsp:spPr>
        <a:xfrm rot="5400000">
          <a:off x="5402967" y="1334602"/>
          <a:ext cx="487339" cy="5848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/>
        </a:p>
      </dsp:txBody>
      <dsp:txXfrm rot="-5400000">
        <a:off x="5471194" y="1383336"/>
        <a:ext cx="350885" cy="341137"/>
      </dsp:txXfrm>
    </dsp:sp>
    <dsp:sp modelId="{DF5AD628-8249-40C8-A99D-AD8AE2D19C98}">
      <dsp:nvSpPr>
        <dsp:cNvPr id="0" name=""/>
        <dsp:cNvSpPr/>
      </dsp:nvSpPr>
      <dsp:spPr>
        <a:xfrm>
          <a:off x="0" y="1951898"/>
          <a:ext cx="11293275" cy="12995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 err="1">
              <a:latin typeface="Arial" panose="020B0604020202020204" pitchFamily="34" charset="0"/>
              <a:cs typeface="Arial" panose="020B0604020202020204" pitchFamily="34" charset="0"/>
            </a:rPr>
            <a:t>Laboratoriya</a:t>
          </a:r>
          <a:r>
            <a:rPr lang="en-US" sz="4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kern="1200" dirty="0" err="1">
              <a:latin typeface="Arial" panose="020B0604020202020204" pitchFamily="34" charset="0"/>
              <a:cs typeface="Arial" panose="020B0604020202020204" pitchFamily="34" charset="0"/>
            </a:rPr>
            <a:t>ishini</a:t>
          </a:r>
          <a:r>
            <a:rPr lang="en-US" sz="4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kern="1200" dirty="0" err="1">
              <a:latin typeface="Arial" panose="020B0604020202020204" pitchFamily="34" charset="0"/>
              <a:cs typeface="Arial" panose="020B0604020202020204" pitchFamily="34" charset="0"/>
            </a:rPr>
            <a:t>bajarishda</a:t>
          </a:r>
          <a:r>
            <a:rPr lang="en-US" sz="4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kern="1200" dirty="0" err="1">
              <a:latin typeface="Arial" panose="020B0604020202020204" pitchFamily="34" charset="0"/>
              <a:cs typeface="Arial" panose="020B0604020202020204" pitchFamily="34" charset="0"/>
            </a:rPr>
            <a:t>kerakli</a:t>
          </a:r>
          <a:r>
            <a:rPr lang="en-US" sz="4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kern="1200" dirty="0" err="1">
              <a:latin typeface="Arial" panose="020B0604020202020204" pitchFamily="34" charset="0"/>
              <a:cs typeface="Arial" panose="020B0604020202020204" pitchFamily="34" charset="0"/>
            </a:rPr>
            <a:t>bo‘lgan</a:t>
          </a:r>
          <a:r>
            <a:rPr lang="en-US" sz="4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kern="1200" dirty="0" err="1">
              <a:latin typeface="Arial" panose="020B0604020202020204" pitchFamily="34" charset="0"/>
              <a:cs typeface="Arial" panose="020B0604020202020204" pitchFamily="34" charset="0"/>
            </a:rPr>
            <a:t>jihozlar</a:t>
          </a:r>
          <a:r>
            <a:rPr lang="en-US" sz="4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kern="1200" dirty="0" err="1">
              <a:latin typeface="Arial" panose="020B0604020202020204" pitchFamily="34" charset="0"/>
              <a:cs typeface="Arial" panose="020B0604020202020204" pitchFamily="34" charset="0"/>
            </a:rPr>
            <a:t>bilan</a:t>
          </a:r>
          <a:r>
            <a:rPr lang="en-US" sz="4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kern="1200" dirty="0" err="1">
              <a:latin typeface="Arial" panose="020B0604020202020204" pitchFamily="34" charset="0"/>
              <a:cs typeface="Arial" panose="020B0604020202020204" pitchFamily="34" charset="0"/>
            </a:rPr>
            <a:t>tanishish</a:t>
          </a:r>
          <a:endParaRPr lang="ru-RU" sz="4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063" y="1989961"/>
        <a:ext cx="11217149" cy="1223446"/>
      </dsp:txXfrm>
    </dsp:sp>
    <dsp:sp modelId="{9FB8C083-58BB-46B8-B26B-1A77D81C7ADB}">
      <dsp:nvSpPr>
        <dsp:cNvPr id="0" name=""/>
        <dsp:cNvSpPr/>
      </dsp:nvSpPr>
      <dsp:spPr>
        <a:xfrm rot="5400000">
          <a:off x="5392689" y="3248803"/>
          <a:ext cx="507896" cy="5848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500" kern="1200"/>
        </a:p>
      </dsp:txBody>
      <dsp:txXfrm rot="-5400000">
        <a:off x="5471195" y="3287259"/>
        <a:ext cx="350885" cy="355527"/>
      </dsp:txXfrm>
    </dsp:sp>
    <dsp:sp modelId="{D7113D46-E1E6-4AFD-A159-25D257D746FE}">
      <dsp:nvSpPr>
        <dsp:cNvPr id="0" name=""/>
        <dsp:cNvSpPr/>
      </dsp:nvSpPr>
      <dsp:spPr>
        <a:xfrm>
          <a:off x="-15520" y="3830943"/>
          <a:ext cx="11324316" cy="12995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 err="1">
              <a:latin typeface="Arial" panose="020B0604020202020204" pitchFamily="34" charset="0"/>
              <a:cs typeface="Arial" panose="020B0604020202020204" pitchFamily="34" charset="0"/>
            </a:rPr>
            <a:t>Laboratoriya</a:t>
          </a:r>
          <a:r>
            <a:rPr lang="en-US" sz="4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kern="1200" dirty="0" err="1">
              <a:latin typeface="Arial" panose="020B0604020202020204" pitchFamily="34" charset="0"/>
              <a:cs typeface="Arial" panose="020B0604020202020204" pitchFamily="34" charset="0"/>
            </a:rPr>
            <a:t>ishini</a:t>
          </a:r>
          <a:r>
            <a:rPr lang="en-US" sz="4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kern="1200" dirty="0" err="1">
              <a:latin typeface="Arial" panose="020B0604020202020204" pitchFamily="34" charset="0"/>
              <a:cs typeface="Arial" panose="020B0604020202020204" pitchFamily="34" charset="0"/>
            </a:rPr>
            <a:t>tajribada</a:t>
          </a:r>
          <a:r>
            <a:rPr lang="en-US" sz="4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kern="1200" dirty="0" err="1">
              <a:latin typeface="Arial" panose="020B0604020202020204" pitchFamily="34" charset="0"/>
              <a:cs typeface="Arial" panose="020B0604020202020204" pitchFamily="34" charset="0"/>
            </a:rPr>
            <a:t>ko‘rsatish</a:t>
          </a:r>
          <a:endParaRPr lang="ru-RU" sz="4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543" y="3869006"/>
        <a:ext cx="11248190" cy="12234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A40AA8-F98F-49D0-AB2B-ED26EF4DB5CC}">
      <dsp:nvSpPr>
        <dsp:cNvPr id="0" name=""/>
        <dsp:cNvSpPr/>
      </dsp:nvSpPr>
      <dsp:spPr>
        <a:xfrm rot="5400000">
          <a:off x="5481231" y="-524984"/>
          <a:ext cx="5271714" cy="763961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778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000" kern="1200" dirty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4000" kern="1200" dirty="0" err="1">
              <a:latin typeface="Arial" panose="020B0604020202020204" pitchFamily="34" charset="0"/>
              <a:cs typeface="Arial" panose="020B0604020202020204" pitchFamily="34" charset="0"/>
            </a:rPr>
            <a:t>O‘zgaruvchan</a:t>
          </a:r>
          <a:r>
            <a:rPr lang="en-US" sz="4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kern="1200" dirty="0" err="1">
              <a:latin typeface="Arial" panose="020B0604020202020204" pitchFamily="34" charset="0"/>
              <a:cs typeface="Arial" panose="020B0604020202020204" pitchFamily="34" charset="0"/>
            </a:rPr>
            <a:t>tok</a:t>
          </a:r>
          <a:r>
            <a:rPr lang="en-US" sz="4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kern="1200" dirty="0" err="1">
              <a:latin typeface="Arial" panose="020B0604020202020204" pitchFamily="34" charset="0"/>
              <a:cs typeface="Arial" panose="020B0604020202020204" pitchFamily="34" charset="0"/>
            </a:rPr>
            <a:t>zanjirida</a:t>
          </a:r>
          <a:r>
            <a:rPr lang="en-US" sz="4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kern="1200" dirty="0" err="1">
              <a:latin typeface="Arial" panose="020B0604020202020204" pitchFamily="34" charset="0"/>
              <a:cs typeface="Arial" panose="020B0604020202020204" pitchFamily="34" charset="0"/>
            </a:rPr>
            <a:t>kuchlanishlar</a:t>
          </a:r>
          <a:r>
            <a:rPr lang="en-US" sz="4000" kern="1200" dirty="0">
              <a:latin typeface="Arial" panose="020B0604020202020204" pitchFamily="34" charset="0"/>
              <a:cs typeface="Arial" panose="020B0604020202020204" pitchFamily="34" charset="0"/>
            </a:rPr>
            <a:t>   </a:t>
          </a:r>
          <a:r>
            <a:rPr lang="en-US" sz="4000" kern="1200" dirty="0" err="1">
              <a:latin typeface="Arial" panose="020B0604020202020204" pitchFamily="34" charset="0"/>
              <a:cs typeface="Arial" panose="020B0604020202020204" pitchFamily="34" charset="0"/>
            </a:rPr>
            <a:t>rezonansi</a:t>
          </a:r>
          <a:r>
            <a:rPr lang="en-US" sz="4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kern="1200" dirty="0" err="1">
              <a:latin typeface="Arial" panose="020B0604020202020204" pitchFamily="34" charset="0"/>
              <a:cs typeface="Arial" panose="020B0604020202020204" pitchFamily="34" charset="0"/>
            </a:rPr>
            <a:t>hodisasini</a:t>
          </a:r>
          <a:r>
            <a:rPr lang="en-US" sz="4000" kern="1200" dirty="0">
              <a:latin typeface="Arial" panose="020B0604020202020204" pitchFamily="34" charset="0"/>
              <a:cs typeface="Arial" panose="020B0604020202020204" pitchFamily="34" charset="0"/>
            </a:rPr>
            <a:t>   </a:t>
          </a:r>
          <a:r>
            <a:rPr lang="en-US" sz="4000" kern="1200" dirty="0" err="1">
              <a:latin typeface="Arial" panose="020B0604020202020204" pitchFamily="34" charset="0"/>
              <a:cs typeface="Arial" panose="020B0604020202020204" pitchFamily="34" charset="0"/>
            </a:rPr>
            <a:t>o‘rganish</a:t>
          </a:r>
          <a:r>
            <a:rPr lang="en-US" sz="400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4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4297282" y="916309"/>
        <a:ext cx="7382268" cy="4757026"/>
      </dsp:txXfrm>
    </dsp:sp>
    <dsp:sp modelId="{3F0C4C3B-1D46-46E8-8860-1893061AB2B6}">
      <dsp:nvSpPr>
        <dsp:cNvPr id="0" name=""/>
        <dsp:cNvSpPr/>
      </dsp:nvSpPr>
      <dsp:spPr>
        <a:xfrm>
          <a:off x="0" y="586544"/>
          <a:ext cx="4297282" cy="54165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 err="1">
              <a:latin typeface="Arial" panose="020B0604020202020204" pitchFamily="34" charset="0"/>
              <a:cs typeface="Arial" panose="020B0604020202020204" pitchFamily="34" charset="0"/>
            </a:rPr>
            <a:t>Ishning</a:t>
          </a:r>
          <a:r>
            <a:rPr lang="en-US" sz="65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6500" kern="1200" dirty="0" err="1">
              <a:latin typeface="Arial" panose="020B0604020202020204" pitchFamily="34" charset="0"/>
              <a:cs typeface="Arial" panose="020B0604020202020204" pitchFamily="34" charset="0"/>
            </a:rPr>
            <a:t>maqsadi</a:t>
          </a:r>
          <a:r>
            <a:rPr lang="en-US" sz="6500" kern="1200" dirty="0">
              <a:latin typeface="Arial" panose="020B0604020202020204" pitchFamily="34" charset="0"/>
              <a:cs typeface="Arial" panose="020B0604020202020204" pitchFamily="34" charset="0"/>
            </a:rPr>
            <a:t>:</a:t>
          </a:r>
          <a:endParaRPr lang="ru-RU" sz="6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9776" y="796320"/>
        <a:ext cx="3877730" cy="4997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AB94B-C65A-4407-AF01-49FEF02FCC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49AE16E-7EA5-418E-91CF-9BD9759211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35598B-8CF5-45AE-9C69-13C50CC6E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65DBF-9DA8-41F9-ABDA-F161E32B58BB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D7E233-61FD-4982-8446-44FBC66C7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A963B0-E428-4B12-92C1-7CB5230D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D904-F856-4E94-92AB-4699295C5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920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4D9040-9CF6-4B7A-9B5E-C77A3FBFF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30720C1-1F2A-4C47-B924-2F9B4DDB9C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90CAB4-E12A-4F36-A000-5BED7F24F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65DBF-9DA8-41F9-ABDA-F161E32B58BB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952481-C0AF-4DEF-802E-2873E0848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B22DF1-0C8A-4367-A49E-B357BA184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D904-F856-4E94-92AB-4699295C5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756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22C4CAF-26EB-4123-945E-C63C12027F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707C162-4C63-4CFB-A01C-22043D57E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67024B-4D48-4A4E-9ED7-B53BE6F84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65DBF-9DA8-41F9-ABDA-F161E32B58BB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41DF81-0A27-43E5-A6D3-40214BBB3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BA3618-0114-4D17-8535-13F30954B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D904-F856-4E94-92AB-4699295C5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446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3022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5F860D-8AC2-440A-94F8-C4F298F48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0FC7A7-F08D-45E3-99F4-0BA9D9CBE0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0156B6-2F26-47C9-B00B-C05A82874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65DBF-9DA8-41F9-ABDA-F161E32B58BB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E67994-9CDE-4E66-945C-C8BE306C2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5BFAB-B3E8-42CC-A3B5-47711D1D9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D904-F856-4E94-92AB-4699295C5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077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F71094-BCEE-4884-906F-C78F19013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FDF37A-A588-4BFF-8C50-0FA79DA62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FC6320-6D72-4263-AE68-1270542D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65DBF-9DA8-41F9-ABDA-F161E32B58BB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5D483D-B1A9-4EF8-9A7A-3385430E6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45151D-7989-4F00-9FCD-6EAE4F32E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D904-F856-4E94-92AB-4699295C5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282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74A31B-5184-43CD-B81F-8238BFCAF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D1A0DC-9637-418A-8B1C-71590FA004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AEA2C4-2DEA-4D92-8DF9-8D8BE1EA3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F12402-C1C8-4859-ACDF-98ABFBDC3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65DBF-9DA8-41F9-ABDA-F161E32B58BB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F0C7A73-7DAE-4921-9D4C-7E539B9D8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B072F1-CA77-479D-A224-B4C5FA72F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D904-F856-4E94-92AB-4699295C5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433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688F87-2C10-4045-A44B-4794C5952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0BFF87-CC4D-4B59-B0D9-7BF599ADF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9BFD73F-DA39-4249-9A8C-E681C181F7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4EB243C-24EB-4366-ACAE-8ADE500126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1DCB744-B11F-4293-8777-509BCBF9A5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81AD2B3-384A-49D3-A389-1587CB416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65DBF-9DA8-41F9-ABDA-F161E32B58BB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1EE138D-1A21-4AB2-8887-B4F73B576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1AEACCF-A3FC-4203-AE00-80CD38B74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D904-F856-4E94-92AB-4699295C5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37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7A7F49-78FB-42AD-BE1A-28C70A28C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524CD5B-551C-4F53-A375-F686A9B04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65DBF-9DA8-41F9-ABDA-F161E32B58BB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067EC97-B986-4465-8573-C990E297C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8A6A7DD-A94C-4EAA-9136-D30B2A603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D904-F856-4E94-92AB-4699295C5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306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CF21124-97E2-4289-9686-8180A08DE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65DBF-9DA8-41F9-ABDA-F161E32B58BB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62E1659-160D-4F03-AE83-C5095623C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1AC761-6AD7-4A73-A31E-2AC8CE61F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D904-F856-4E94-92AB-4699295C5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699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9F9E9-D10D-4ACA-84EC-64211E662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42A32D-1CE1-42D2-9EE8-38E72C0A4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24888E-B5D8-47B0-AB37-5959EBE34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E7147BB-BA48-41AC-8119-905E7F4A5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65DBF-9DA8-41F9-ABDA-F161E32B58BB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9FA9289-BA29-4B66-A06E-CA957101D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AC19F96-24F9-4060-9B4E-830878B83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D904-F856-4E94-92AB-4699295C5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965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485E2A-25A8-4081-9DB6-2B0F8973B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FFFB773-45F4-46A9-B72B-361BCF3FC1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4DD7FF-5155-4576-831A-6603884A1E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31BE194-8A25-4728-9769-9B495E9E2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65DBF-9DA8-41F9-ABDA-F161E32B58BB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8B4BB8-2B1E-421F-89EA-A777A6F3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809111-4A6F-452E-BC4B-9FFFBFF71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D904-F856-4E94-92AB-4699295C5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534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2DD653-0F51-4A94-824E-46BEB8F2A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39FA00-5ADB-404A-861D-0E066A0FB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5A0156-604F-450A-951F-9EDF999A2E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65DBF-9DA8-41F9-ABDA-F161E32B58BB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14F44-381B-4322-B0CD-05DAEAD69E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F3D914-9471-43D0-A653-DF9E0D29E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ED904-F856-4E94-92AB-4699295C5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021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-1665" y="22682"/>
            <a:ext cx="12173957" cy="212580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476011" y="2813761"/>
            <a:ext cx="10461989" cy="4351509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 algn="ctr">
              <a:lnSpc>
                <a:spcPts val="4132"/>
              </a:lnSpc>
              <a:spcBef>
                <a:spcPts val="233"/>
              </a:spcBef>
              <a:spcAft>
                <a:spcPts val="1200"/>
              </a:spcAft>
            </a:pPr>
            <a:r>
              <a:rPr lang="en-US" sz="5400" b="1" dirty="0" err="1">
                <a:solidFill>
                  <a:srgbClr val="2365C7"/>
                </a:solidFill>
                <a:latin typeface="Arial"/>
                <a:cs typeface="Arial"/>
              </a:rPr>
              <a:t>Laboratoriya</a:t>
            </a:r>
            <a:r>
              <a:rPr lang="en-US" sz="5400" b="1" dirty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en-US" sz="5400" b="1" dirty="0" err="1">
                <a:solidFill>
                  <a:srgbClr val="2365C7"/>
                </a:solidFill>
                <a:latin typeface="Arial"/>
                <a:cs typeface="Arial"/>
              </a:rPr>
              <a:t>ishi</a:t>
            </a:r>
            <a:r>
              <a:rPr lang="en-US" sz="5400" b="1" dirty="0">
                <a:solidFill>
                  <a:srgbClr val="2365C7"/>
                </a:solidFill>
                <a:latin typeface="Arial"/>
                <a:cs typeface="Arial"/>
              </a:rPr>
              <a:t> №1</a:t>
            </a:r>
          </a:p>
          <a:p>
            <a:pPr marL="38918" algn="just">
              <a:spcAft>
                <a:spcPts val="1200"/>
              </a:spcAft>
            </a:pPr>
            <a:r>
              <a:rPr lang="uz-Latn-UZ" sz="4000" b="1" dirty="0">
                <a:solidFill>
                  <a:srgbClr val="2365C7"/>
                </a:solidFill>
                <a:latin typeface="Arial"/>
                <a:cs typeface="Arial"/>
              </a:rPr>
              <a:t>Mavzu:</a:t>
            </a:r>
            <a:r>
              <a:rPr lang="en-US" sz="4000" b="1" dirty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en-US" sz="4000" dirty="0" err="1">
                <a:solidFill>
                  <a:srgbClr val="2365C7"/>
                </a:solidFill>
                <a:latin typeface="Arial"/>
                <a:cs typeface="Arial"/>
              </a:rPr>
              <a:t>O‘zgaruvchan</a:t>
            </a:r>
            <a:r>
              <a:rPr lang="en-US" sz="4000" dirty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en-US" sz="4000" dirty="0" err="1">
                <a:solidFill>
                  <a:srgbClr val="2365C7"/>
                </a:solidFill>
                <a:latin typeface="Arial"/>
                <a:cs typeface="Arial"/>
              </a:rPr>
              <a:t>tok</a:t>
            </a:r>
            <a:r>
              <a:rPr lang="en-US" sz="4000" dirty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en-US" sz="4000" dirty="0" err="1">
                <a:solidFill>
                  <a:srgbClr val="2365C7"/>
                </a:solidFill>
                <a:latin typeface="Arial"/>
                <a:cs typeface="Arial"/>
              </a:rPr>
              <a:t>zanjirida</a:t>
            </a:r>
            <a:r>
              <a:rPr lang="en-US" sz="4000" dirty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en-US" sz="4000" dirty="0" err="1">
                <a:solidFill>
                  <a:srgbClr val="2365C7"/>
                </a:solidFill>
                <a:latin typeface="Arial"/>
                <a:cs typeface="Arial"/>
              </a:rPr>
              <a:t>rezonans</a:t>
            </a:r>
            <a:r>
              <a:rPr lang="en-US" sz="4000" dirty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en-US" sz="4000" dirty="0" err="1">
                <a:solidFill>
                  <a:srgbClr val="2365C7"/>
                </a:solidFill>
                <a:latin typeface="Arial"/>
                <a:cs typeface="Arial"/>
              </a:rPr>
              <a:t>hodisasini</a:t>
            </a:r>
            <a:r>
              <a:rPr lang="en-US" sz="4000" dirty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en-US" sz="4000" dirty="0" err="1">
                <a:solidFill>
                  <a:srgbClr val="2365C7"/>
                </a:solidFill>
                <a:latin typeface="Arial"/>
                <a:cs typeface="Arial"/>
              </a:rPr>
              <a:t>o‘rganish</a:t>
            </a:r>
            <a:r>
              <a:rPr lang="en-US" sz="4000" dirty="0">
                <a:solidFill>
                  <a:srgbClr val="2365C7"/>
                </a:solidFill>
                <a:latin typeface="Arial"/>
                <a:cs typeface="Arial"/>
              </a:rPr>
              <a:t>.</a:t>
            </a:r>
          </a:p>
          <a:p>
            <a:pPr marL="38918">
              <a:spcBef>
                <a:spcPts val="233"/>
              </a:spcBef>
            </a:pPr>
            <a:endParaRPr lang="en-US" sz="2400" b="1" dirty="0">
              <a:solidFill>
                <a:srgbClr val="7030A0"/>
              </a:solidFill>
              <a:latin typeface="Arial"/>
              <a:cs typeface="Arial"/>
            </a:endParaRPr>
          </a:p>
          <a:p>
            <a:pPr marL="38918">
              <a:spcBef>
                <a:spcPts val="233"/>
              </a:spcBef>
            </a:pPr>
            <a:r>
              <a:rPr lang="en-US" sz="2400" b="1" dirty="0" err="1">
                <a:solidFill>
                  <a:srgbClr val="7030A0"/>
                </a:solidFill>
                <a:latin typeface="Arial"/>
                <a:cs typeface="Arial"/>
              </a:rPr>
              <a:t>O‘qituvchi</a:t>
            </a:r>
            <a:r>
              <a:rPr lang="en-US" sz="2400" b="1" dirty="0">
                <a:solidFill>
                  <a:srgbClr val="7030A0"/>
                </a:solidFill>
                <a:latin typeface="Arial"/>
                <a:cs typeface="Arial"/>
              </a:rPr>
              <a:t>: </a:t>
            </a:r>
          </a:p>
          <a:p>
            <a:pPr marL="38918">
              <a:spcBef>
                <a:spcPts val="233"/>
              </a:spcBef>
            </a:pP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Toshkent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shahar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Uchtepa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tumani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 287-maktab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fizika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fani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o‘qituvchisi</a:t>
            </a:r>
            <a:endParaRPr lang="en-US" sz="2400" dirty="0">
              <a:solidFill>
                <a:srgbClr val="7030A0"/>
              </a:solidFill>
              <a:latin typeface="Arial"/>
              <a:cs typeface="Arial"/>
            </a:endParaRPr>
          </a:p>
          <a:p>
            <a:pPr marL="38918">
              <a:spcBef>
                <a:spcPts val="233"/>
              </a:spcBef>
            </a:pPr>
            <a:r>
              <a:rPr lang="en-US" sz="2400" b="1" dirty="0" err="1">
                <a:solidFill>
                  <a:srgbClr val="7030A0"/>
                </a:solidFill>
                <a:latin typeface="Arial"/>
                <a:cs typeface="Arial"/>
              </a:rPr>
              <a:t>Xodjayeva</a:t>
            </a:r>
            <a:r>
              <a:rPr lang="en-US" sz="2400" b="1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/>
                <a:cs typeface="Arial"/>
              </a:rPr>
              <a:t>Maxtuma</a:t>
            </a:r>
            <a:r>
              <a:rPr lang="en-US" sz="2400" b="1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/>
                <a:cs typeface="Arial"/>
              </a:rPr>
              <a:t>Ziyatovna</a:t>
            </a:r>
            <a:r>
              <a:rPr lang="en-US" sz="2400" b="1" dirty="0">
                <a:solidFill>
                  <a:srgbClr val="7030A0"/>
                </a:solidFill>
                <a:latin typeface="Arial"/>
                <a:cs typeface="Arial"/>
              </a:rPr>
              <a:t>. </a:t>
            </a:r>
            <a:endParaRPr lang="en-US" sz="24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8918" algn="just">
              <a:spcAft>
                <a:spcPts val="1200"/>
              </a:spcAft>
            </a:pPr>
            <a:endParaRPr sz="4400" dirty="0"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443000" y="2709648"/>
            <a:ext cx="727405" cy="143870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442999" y="4989515"/>
            <a:ext cx="727405" cy="143870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 dirty="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700591" y="737734"/>
            <a:ext cx="1857425" cy="96415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 dirty="0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713616" y="737733"/>
            <a:ext cx="1857425" cy="96416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571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9802130" y="895096"/>
            <a:ext cx="1755886" cy="649433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 algn="ctr">
              <a:spcBef>
                <a:spcPts val="265"/>
              </a:spcBef>
            </a:pPr>
            <a:r>
              <a:rPr lang="en-US" sz="4000" b="1" spc="21" dirty="0">
                <a:solidFill>
                  <a:srgbClr val="FEFEFE"/>
                </a:solidFill>
                <a:latin typeface="Arial"/>
                <a:cs typeface="Arial"/>
              </a:rPr>
              <a:t>11-sinf</a:t>
            </a:r>
            <a:endParaRPr sz="4000" dirty="0">
              <a:latin typeface="Arial"/>
              <a:cs typeface="Arial"/>
            </a:endParaRPr>
          </a:p>
        </p:txBody>
      </p:sp>
      <p:sp>
        <p:nvSpPr>
          <p:cNvPr id="26" name="object 2">
            <a:extLst>
              <a:ext uri="{FF2B5EF4-FFF2-40B4-BE49-F238E27FC236}">
                <a16:creationId xmlns:a16="http://schemas.microsoft.com/office/drawing/2014/main" id="{33B3743F-69E5-4A0A-9505-41E75798E9CF}"/>
              </a:ext>
            </a:extLst>
          </p:cNvPr>
          <p:cNvSpPr txBox="1">
            <a:spLocks/>
          </p:cNvSpPr>
          <p:nvPr/>
        </p:nvSpPr>
        <p:spPr>
          <a:xfrm>
            <a:off x="1601435" y="476759"/>
            <a:ext cx="8226745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7196" kern="0" spc="11" dirty="0" err="1">
                <a:solidFill>
                  <a:sysClr val="window" lastClr="FFFFFF"/>
                </a:solidFill>
              </a:rPr>
              <a:t>Fizika</a:t>
            </a:r>
            <a:endParaRPr lang="en-US" sz="7196" kern="0" spc="11" dirty="0">
              <a:solidFill>
                <a:sysClr val="window" lastClr="FFFFFF"/>
              </a:solidFill>
            </a:endParaRPr>
          </a:p>
        </p:txBody>
      </p:sp>
      <p:sp>
        <p:nvSpPr>
          <p:cNvPr id="27" name="object 11">
            <a:extLst>
              <a:ext uri="{FF2B5EF4-FFF2-40B4-BE49-F238E27FC236}">
                <a16:creationId xmlns:a16="http://schemas.microsoft.com/office/drawing/2014/main" id="{CF4C4251-150C-409F-BB4F-13D887806802}"/>
              </a:ext>
            </a:extLst>
          </p:cNvPr>
          <p:cNvSpPr/>
          <p:nvPr/>
        </p:nvSpPr>
        <p:spPr>
          <a:xfrm>
            <a:off x="700145" y="584787"/>
            <a:ext cx="1551736" cy="1203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404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0 Hz un">
            <a:hlinkClick r:id="" action="ppaction://media"/>
            <a:extLst>
              <a:ext uri="{FF2B5EF4-FFF2-40B4-BE49-F238E27FC236}">
                <a16:creationId xmlns:a16="http://schemas.microsoft.com/office/drawing/2014/main" id="{29496639-5BB5-4175-8F07-BD101745BBC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591" y="0"/>
            <a:ext cx="12208591" cy="6858000"/>
          </a:xfrm>
        </p:spPr>
      </p:pic>
    </p:spTree>
    <p:extLst>
      <p:ext uri="{BB962C8B-B14F-4D97-AF65-F5344CB8AC3E}">
        <p14:creationId xmlns:p14="http://schemas.microsoft.com/office/powerpoint/2010/main" val="18486199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30 Hz">
            <a:hlinkClick r:id="" action="ppaction://media"/>
            <a:extLst>
              <a:ext uri="{FF2B5EF4-FFF2-40B4-BE49-F238E27FC236}">
                <a16:creationId xmlns:a16="http://schemas.microsoft.com/office/drawing/2014/main" id="{248E7949-E112-4A28-A669-2EB5AEC9797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764372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0 hz">
            <a:hlinkClick r:id="" action="ppaction://media"/>
            <a:extLst>
              <a:ext uri="{FF2B5EF4-FFF2-40B4-BE49-F238E27FC236}">
                <a16:creationId xmlns:a16="http://schemas.microsoft.com/office/drawing/2014/main" id="{1760A933-B5FB-4A05-9987-F2BF9150A8B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34378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50hz">
            <a:hlinkClick r:id="" action="ppaction://media"/>
            <a:extLst>
              <a:ext uri="{FF2B5EF4-FFF2-40B4-BE49-F238E27FC236}">
                <a16:creationId xmlns:a16="http://schemas.microsoft.com/office/drawing/2014/main" id="{90337EC9-76D6-45C2-8868-027D8F787C9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4502774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CE1F15-5CE8-40C4-ADBE-5990E3C7A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45703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                        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Rezonans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chastotasi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139420D0-1F6A-45FA-A54F-B9B0D5ACB7B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44381" y="1837346"/>
                <a:ext cx="11350053" cy="461646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3600" dirty="0"/>
                  <a:t>                       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=1 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         </m:t>
                    </m:r>
                  </m:oMath>
                </a14:m>
                <a:r>
                  <a:rPr lang="en-US" sz="3600" dirty="0"/>
                  <a:t>   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</a:rPr>
                      <m:t>=10 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</m:oMath>
                </a14:m>
                <a:endParaRPr lang="en-US" sz="3600" dirty="0"/>
              </a:p>
              <a:p>
                <a:pPr marL="0" indent="0">
                  <a:buNone/>
                </a:pPr>
                <a:endParaRPr lang="en-US" sz="3600" dirty="0"/>
              </a:p>
              <a:p>
                <a:pPr marL="0" indent="0">
                  <a:buNone/>
                </a:pPr>
                <a:r>
                  <a:rPr lang="en-US" sz="3600" dirty="0"/>
                  <a:t> 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44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  <m:sSup>
                              <m:sSupPr>
                                <m:ctrlP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𝐿𝐶</m:t>
                            </m:r>
                          </m:e>
                        </m:rad>
                      </m:den>
                    </m:f>
                  </m:oMath>
                </a14:m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sz="3600" dirty="0"/>
                  <a:t>                                      </a:t>
                </a:r>
              </a:p>
              <a:p>
                <a:pPr marL="0" indent="0">
                  <a:buNone/>
                </a:pPr>
                <a:r>
                  <a:rPr lang="en-US" sz="4400" dirty="0"/>
                  <a:t>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44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4∙</m:t>
                            </m:r>
                            <m:sSup>
                              <m:sSupPr>
                                <m:ctrlP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4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4400" b="0" i="1" smtClean="0">
                                        <a:latin typeface="Cambria Math" panose="02040503050406030204" pitchFamily="18" charset="0"/>
                                      </a:rPr>
                                      <m:t>3,14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∙1 </m:t>
                            </m:r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∙10∙</m:t>
                            </m:r>
                            <m:sSup>
                              <m:sSupPr>
                                <m:ctrlP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−6</m:t>
                                </m:r>
                              </m:sup>
                            </m:s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rad>
                      </m:den>
                    </m:f>
                    <m:r>
                      <a:rPr lang="en-US" sz="4400" b="0" i="0" smtClean="0">
                        <a:latin typeface="Cambria Math" panose="02040503050406030204" pitchFamily="18" charset="0"/>
                      </a:rPr>
                      <m:t>=50 </m:t>
                    </m:r>
                    <m:r>
                      <m:rPr>
                        <m:sty m:val="p"/>
                      </m:rPr>
                      <a:rPr lang="en-US" sz="4400" b="0" i="0" smtClean="0">
                        <a:latin typeface="Cambria Math" panose="02040503050406030204" pitchFamily="18" charset="0"/>
                      </a:rPr>
                      <m:t>Hz</m:t>
                    </m:r>
                  </m:oMath>
                </a14:m>
                <a:endParaRPr lang="ru-RU" sz="4400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139420D0-1F6A-45FA-A54F-B9B0D5ACB7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4381" y="1837346"/>
                <a:ext cx="11350053" cy="461646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465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0 hz">
            <a:hlinkClick r:id="" action="ppaction://media"/>
            <a:extLst>
              <a:ext uri="{FF2B5EF4-FFF2-40B4-BE49-F238E27FC236}">
                <a16:creationId xmlns:a16="http://schemas.microsoft.com/office/drawing/2014/main" id="{5C442667-5891-4AA2-85D8-7F424B69C05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8707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70 hz">
            <a:hlinkClick r:id="" action="ppaction://media"/>
            <a:extLst>
              <a:ext uri="{FF2B5EF4-FFF2-40B4-BE49-F238E27FC236}">
                <a16:creationId xmlns:a16="http://schemas.microsoft.com/office/drawing/2014/main" id="{5DA9DFA3-E7A4-4F8C-B979-14F3E457321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052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80 hz">
            <a:hlinkClick r:id="" action="ppaction://media"/>
            <a:extLst>
              <a:ext uri="{FF2B5EF4-FFF2-40B4-BE49-F238E27FC236}">
                <a16:creationId xmlns:a16="http://schemas.microsoft.com/office/drawing/2014/main" id="{A9729BB3-7F6A-4169-A363-DB755859D88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7800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90 hz">
            <a:hlinkClick r:id="" action="ppaction://media"/>
            <a:extLst>
              <a:ext uri="{FF2B5EF4-FFF2-40B4-BE49-F238E27FC236}">
                <a16:creationId xmlns:a16="http://schemas.microsoft.com/office/drawing/2014/main" id="{D485ABD8-C95C-4218-8EE7-CCB84F059C7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5892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63921734-9741-4171-A18C-4D157E8E15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90330" y="357808"/>
                <a:ext cx="11343860" cy="6162261"/>
              </a:xfrm>
            </p:spPr>
            <p:txBody>
              <a:bodyPr/>
              <a:lstStyle/>
              <a:p>
                <a:pPr marL="0" indent="0" algn="ctr">
                  <a:buNone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kuchlanishlarning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generator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chastotasiga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bog‘liqlik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grafigi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63921734-9741-4171-A18C-4D157E8E15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0330" y="357808"/>
                <a:ext cx="11343860" cy="6162261"/>
              </a:xfrm>
              <a:blipFill>
                <a:blip r:embed="rId2"/>
                <a:stretch>
                  <a:fillRect t="-207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7C1774-AF56-4C16-A09C-945F8C930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080591"/>
            <a:ext cx="4664766" cy="385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24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532E185D-8D64-4766-88B1-C1779F9131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5062850"/>
              </p:ext>
            </p:extLst>
          </p:nvPr>
        </p:nvGraphicFramePr>
        <p:xfrm>
          <a:off x="464462" y="1509489"/>
          <a:ext cx="11293275" cy="5203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AB4D194-2EF8-4FB3-A7B6-6DD7A73DB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58957"/>
          </a:xfr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Dars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rejasi</a:t>
            </a:r>
            <a:endParaRPr lang="ru-RU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90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B39E46-86CA-4367-9B3A-E84A373AF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6497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5400" dirty="0"/>
              <a:t>        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4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C49030-E0AE-4A86-BEBF-291630327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174" y="2319130"/>
            <a:ext cx="10111409" cy="4002156"/>
          </a:xfrm>
        </p:spPr>
        <p:txBody>
          <a:bodyPr>
            <a:noAutofit/>
          </a:bodyPr>
          <a:lstStyle/>
          <a:p>
            <a:pPr marL="711200" indent="-7112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1.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Mavzuga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oid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yozish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11200" indent="-7112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2.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O‘lchash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hisoblash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natijalarini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tahlil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qiling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xulosa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73398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25344C33-E1B2-44DD-9223-0D9D294407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9659443"/>
              </p:ext>
            </p:extLst>
          </p:nvPr>
        </p:nvGraphicFramePr>
        <p:xfrm>
          <a:off x="135834" y="62947"/>
          <a:ext cx="11936895" cy="6589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4259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87849D-149D-4D04-86EA-3B2AD7CB6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7822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                           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Kerakli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jihozlar</a:t>
            </a:r>
            <a:endParaRPr lang="ru-RU" sz="5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2B146DFA-FE27-4F7B-B6C4-65691535557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8053" y="2040835"/>
                <a:ext cx="11622156" cy="4585252"/>
              </a:xfrm>
            </p:spPr>
            <p:txBody>
              <a:bodyPr/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dirty="0"/>
                  <a:t>  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1.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O‘zgaruvchan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tok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generatori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(TG).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2.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Ferromagnit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o‘zakka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ega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bo‘lgan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induktiv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g‘altak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𝐿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𝐻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200" dirty="0"/>
                  <a:t>.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3200" dirty="0"/>
                  <a:t> 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3.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Sig‘imi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10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𝜇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gacha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o‘zgaradigan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kondensatorlar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batareyasi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4.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Ikkita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multimetr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5.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Qarshiliklar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to‘plami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6.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Uzib-ulagich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ulovchi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similar.</a:t>
                </a:r>
                <a:endParaRPr lang="ru-RU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2B146DFA-FE27-4F7B-B6C4-6569153555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8053" y="2040835"/>
                <a:ext cx="11622156" cy="4585252"/>
              </a:xfrm>
              <a:blipFill>
                <a:blip r:embed="rId2"/>
                <a:stretch>
                  <a:fillRect l="-524" t="-1729" r="-125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1071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54B08C-BBA8-44C4-9737-FD12DF69C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98713"/>
          </a:xfr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Ishni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tartibi</a:t>
            </a:r>
            <a:endParaRPr lang="ru-RU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C2CBBDAE-7814-4F64-9055-24FBBE276C9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3632" y="1524001"/>
                <a:ext cx="11404736" cy="5221356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dirty="0"/>
                  <a:t>   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1.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Chizma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bo‘yicha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elektr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zanjiri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yig‘iladi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lnSpc>
                    <a:spcPct val="100000"/>
                  </a:lnSpc>
                  <a:buNone/>
                </a:pP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2.</a:t>
                </a:r>
                <a:r>
                  <a:rPr lang="en-US" sz="4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Multimetrlarni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o‘zgaruvchan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kuchlanish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o‘lchaydigan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o‘lchash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diapazoni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20 V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bo‘lgan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holatga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o‘tkaziladi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ularni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parallel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holda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kondensatorga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g‘latakka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ulanadi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3.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Kalitni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ulab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kondensatorga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𝑈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g‘altakka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𝑈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ulangan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multimetr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ko‘rsatishlari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yozib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olinadi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Bunda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𝑈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&gt;</m:t>
                    </m:r>
                  </m:oMath>
                </a14:m>
                <a:r>
                  <a:rPr lang="en-US" sz="32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𝑈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bo‘lishiga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e’tibor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beriladi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:endParaRPr lang="ru-RU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C2CBBDAE-7814-4F64-9055-24FBBE276C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3632" y="1524001"/>
                <a:ext cx="11404736" cy="5221356"/>
              </a:xfrm>
              <a:blipFill>
                <a:blip r:embed="rId2"/>
                <a:stretch>
                  <a:fillRect l="-1390" t="-1517" r="-1390" b="-338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C3A812-8624-4A4A-AD8D-B06FBF405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963" y="1435693"/>
            <a:ext cx="2971553" cy="210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427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5B01839A-0C60-44F6-8E27-937B90080E5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00754" y="1592367"/>
                <a:ext cx="10938618" cy="5035827"/>
              </a:xfrm>
            </p:spPr>
            <p:txBody>
              <a:bodyPr>
                <a:normAutofit fontScale="70000" lnSpcReduction="20000"/>
              </a:bodyPr>
              <a:lstStyle/>
              <a:p>
                <a:pPr marL="0" indent="0" algn="just">
                  <a:lnSpc>
                    <a:spcPct val="110000"/>
                  </a:lnSpc>
                  <a:spcAft>
                    <a:spcPts val="1200"/>
                  </a:spcAft>
                  <a:buNone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4100" dirty="0">
                    <a:latin typeface="Arial" panose="020B0604020202020204" pitchFamily="34" charset="0"/>
                    <a:cs typeface="Arial" panose="020B0604020202020204" pitchFamily="34" charset="0"/>
                  </a:rPr>
                  <a:t>4. Generator </a:t>
                </a:r>
                <a:r>
                  <a:rPr lang="en-US" sz="41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chiqishidagi</a:t>
                </a:r>
                <a:r>
                  <a:rPr lang="en-US" sz="41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1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o‘zgaruvchan</a:t>
                </a:r>
                <a:r>
                  <a:rPr lang="en-US" sz="41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1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tok</a:t>
                </a:r>
                <a:r>
                  <a:rPr lang="en-US" sz="41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1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chastotasini</a:t>
                </a:r>
                <a:r>
                  <a:rPr lang="en-US" sz="4100" dirty="0">
                    <a:latin typeface="Arial" panose="020B0604020202020204" pitchFamily="34" charset="0"/>
                    <a:cs typeface="Arial" panose="020B0604020202020204" pitchFamily="34" charset="0"/>
                  </a:rPr>
                  <a:t>   10 Hz </a:t>
                </a:r>
                <a:r>
                  <a:rPr lang="en-US" sz="41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dan</a:t>
                </a:r>
                <a:r>
                  <a:rPr lang="en-US" sz="41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1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oshirib</a:t>
                </a:r>
                <a:r>
                  <a:rPr lang="en-US" sz="41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1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borib</a:t>
                </a:r>
                <a:r>
                  <a:rPr lang="en-US" sz="41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1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1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𝑈</m:t>
                        </m:r>
                      </m:e>
                      <m:sub>
                        <m:r>
                          <a:rPr lang="en-US" sz="41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US" sz="4100" dirty="0">
                    <a:latin typeface="Arial" panose="020B0604020202020204" pitchFamily="34" charset="0"/>
                    <a:cs typeface="Arial" panose="020B0604020202020204" pitchFamily="34" charset="0"/>
                  </a:rPr>
                  <a:t> va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1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1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𝑈</m:t>
                        </m:r>
                      </m:e>
                      <m:sub>
                        <m:r>
                          <a:rPr lang="en-US" sz="41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4100" dirty="0">
                    <a:latin typeface="Arial" panose="020B0604020202020204" pitchFamily="34" charset="0"/>
                    <a:cs typeface="Arial" panose="020B0604020202020204" pitchFamily="34" charset="0"/>
                  </a:rPr>
                  <a:t> lar </a:t>
                </a:r>
                <a:r>
                  <a:rPr lang="en-US" sz="41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yozib</a:t>
                </a:r>
                <a:r>
                  <a:rPr lang="en-US" sz="41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1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boriladi</a:t>
                </a:r>
                <a:r>
                  <a:rPr lang="en-US" sz="41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0" indent="0" algn="just">
                  <a:lnSpc>
                    <a:spcPct val="110000"/>
                  </a:lnSpc>
                  <a:spcAft>
                    <a:spcPts val="1200"/>
                  </a:spcAft>
                  <a:buNone/>
                </a:pPr>
                <a:r>
                  <a:rPr lang="en-US" sz="4100" dirty="0">
                    <a:latin typeface="Arial" panose="020B0604020202020204" pitchFamily="34" charset="0"/>
                    <a:cs typeface="Arial" panose="020B0604020202020204" pitchFamily="34" charset="0"/>
                  </a:rPr>
                  <a:t>  5. </a:t>
                </a:r>
                <a:r>
                  <a:rPr lang="en-US" sz="41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Tajribani</a:t>
                </a:r>
                <a:r>
                  <a:rPr lang="en-US" sz="41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1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1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𝑈</m:t>
                        </m:r>
                      </m:e>
                      <m:sub>
                        <m:r>
                          <a:rPr lang="en-US" sz="41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sub>
                    </m:sSub>
                    <m:r>
                      <a:rPr lang="en-US" sz="41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sz="41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1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𝑈</m:t>
                        </m:r>
                      </m:e>
                      <m:sub>
                        <m:r>
                          <a:rPr lang="en-US" sz="41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41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1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bo‘lgunga</a:t>
                </a:r>
                <a:r>
                  <a:rPr lang="en-US" sz="41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1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qadar</a:t>
                </a:r>
                <a:r>
                  <a:rPr lang="en-US" sz="41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1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davom</a:t>
                </a:r>
                <a:r>
                  <a:rPr lang="en-US" sz="41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1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ettiriladi</a:t>
                </a:r>
                <a:r>
                  <a:rPr lang="en-US" sz="41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1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Natijalari</a:t>
                </a:r>
                <a:r>
                  <a:rPr lang="en-US" sz="41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1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jadvalga</a:t>
                </a:r>
                <a:r>
                  <a:rPr lang="en-US" sz="41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1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yoziladi</a:t>
                </a:r>
                <a:r>
                  <a:rPr lang="en-US" sz="41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0" indent="0" algn="just">
                  <a:lnSpc>
                    <a:spcPct val="110000"/>
                  </a:lnSpc>
                  <a:spcAft>
                    <a:spcPts val="1200"/>
                  </a:spcAft>
                  <a:buNone/>
                </a:pPr>
                <a:r>
                  <a:rPr lang="en-US" sz="4100" dirty="0">
                    <a:latin typeface="Arial" panose="020B0604020202020204" pitchFamily="34" charset="0"/>
                    <a:cs typeface="Arial" panose="020B0604020202020204" pitchFamily="34" charset="0"/>
                  </a:rPr>
                  <a:t>  6.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1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1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𝑈</m:t>
                        </m:r>
                      </m:e>
                      <m:sub>
                        <m:r>
                          <a:rPr lang="en-US" sz="41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sub>
                    </m:sSub>
                    <m:r>
                      <a:rPr lang="en-US" sz="41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sz="41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1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𝑈</m:t>
                        </m:r>
                      </m:e>
                      <m:sub>
                        <m:r>
                          <a:rPr lang="en-US" sz="41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41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1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shart</a:t>
                </a:r>
                <a:r>
                  <a:rPr lang="en-US" sz="41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1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bajariladigan</a:t>
                </a:r>
                <a:r>
                  <a:rPr lang="en-US" sz="41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1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hol</a:t>
                </a:r>
                <a:r>
                  <a:rPr lang="en-US" sz="41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1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uchun</a:t>
                </a:r>
                <a:r>
                  <a:rPr lang="en-US" sz="41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1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rezonans</a:t>
                </a:r>
                <a:r>
                  <a:rPr lang="en-US" sz="41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1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chastotasi</a:t>
                </a:r>
                <a:r>
                  <a:rPr lang="en-US" sz="41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1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hisoblab</a:t>
                </a:r>
                <a:r>
                  <a:rPr lang="en-US" sz="41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1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topiladi</a:t>
                </a:r>
                <a:r>
                  <a:rPr lang="en-US" sz="41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0" indent="0" algn="just">
                  <a:lnSpc>
                    <a:spcPct val="110000"/>
                  </a:lnSpc>
                  <a:spcAft>
                    <a:spcPts val="1200"/>
                  </a:spcAft>
                  <a:buNone/>
                </a:pPr>
                <a:r>
                  <a:rPr lang="en-US" sz="41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1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1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𝜈</m:t>
                        </m:r>
                      </m:e>
                      <m:sub>
                        <m:r>
                          <a:rPr lang="en-US" sz="41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𝑟</m:t>
                        </m:r>
                      </m:sub>
                    </m:sSub>
                    <m:r>
                      <a:rPr lang="en-US" sz="41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1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1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1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1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  <m:sSup>
                              <m:sSupPr>
                                <m:ctrlPr>
                                  <a:rPr lang="en-US" sz="41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1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sz="41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1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𝐿𝐶</m:t>
                            </m:r>
                          </m:e>
                        </m:rad>
                      </m:den>
                    </m:f>
                  </m:oMath>
                </a14:m>
                <a:endParaRPr lang="en-US" sz="4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lnSpc>
                    <a:spcPct val="110000"/>
                  </a:lnSpc>
                  <a:spcAft>
                    <a:spcPts val="1200"/>
                  </a:spcAft>
                  <a:buNone/>
                </a:pPr>
                <a:r>
                  <a:rPr lang="en-US" sz="4100" dirty="0">
                    <a:latin typeface="Arial" panose="020B0604020202020204" pitchFamily="34" charset="0"/>
                    <a:cs typeface="Arial" panose="020B0604020202020204" pitchFamily="34" charset="0"/>
                  </a:rPr>
                  <a:t>  7.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1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1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𝑈</m:t>
                        </m:r>
                      </m:e>
                      <m:sub>
                        <m:r>
                          <a:rPr lang="en-US" sz="41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US" sz="4100" dirty="0">
                    <a:latin typeface="Arial" panose="020B0604020202020204" pitchFamily="34" charset="0"/>
                    <a:cs typeface="Arial" panose="020B0604020202020204" pitchFamily="34" charset="0"/>
                  </a:rPr>
                  <a:t> va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1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1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𝑈</m:t>
                        </m:r>
                      </m:e>
                      <m:sub>
                        <m:r>
                          <a:rPr lang="en-US" sz="41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41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1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kuchlanishlarning</a:t>
                </a:r>
                <a:r>
                  <a:rPr lang="en-US" sz="41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1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chastotaga</a:t>
                </a:r>
                <a:r>
                  <a:rPr lang="en-US" sz="41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1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bog‘liqlik</a:t>
                </a:r>
                <a:r>
                  <a:rPr lang="en-US" sz="41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1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grafigi</a:t>
                </a:r>
                <a:r>
                  <a:rPr lang="en-US" sz="41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1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chiziladi</a:t>
                </a:r>
                <a:r>
                  <a:rPr lang="en-US" sz="41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ru-RU" sz="4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5B01839A-0C60-44F6-8E27-937B90080E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00754" y="1592367"/>
                <a:ext cx="10938618" cy="5035827"/>
              </a:xfrm>
              <a:blipFill>
                <a:blip r:embed="rId2"/>
                <a:stretch>
                  <a:fillRect l="-1226" t="-2058" r="-1171" b="-23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654B08C-BBA8-44C4-9737-FD12DF69C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98713"/>
          </a:xfr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Ishni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tartibi</a:t>
            </a:r>
            <a:endParaRPr lang="ru-RU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93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155BA-C1A0-42C3-AD41-166C7D809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404729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              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O‘lchash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hisoblash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natijalari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26E95E-F224-4657-A006-E98B03022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339" y="1974574"/>
            <a:ext cx="11211339" cy="44659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  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O‘lchash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natijalari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jadvalga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yoziladi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tahlil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qilinadi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587969-2773-4E29-90E7-068BAB50F2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69" y="2862470"/>
            <a:ext cx="9819861" cy="181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0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xema">
            <a:hlinkClick r:id="" action="ppaction://media"/>
            <a:extLst>
              <a:ext uri="{FF2B5EF4-FFF2-40B4-BE49-F238E27FC236}">
                <a16:creationId xmlns:a16="http://schemas.microsoft.com/office/drawing/2014/main" id="{EC087B35-0977-45B7-B4F7-052DEB69284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4581" cy="6858000"/>
          </a:xfrm>
        </p:spPr>
      </p:pic>
    </p:spTree>
    <p:extLst>
      <p:ext uri="{BB962C8B-B14F-4D97-AF65-F5344CB8AC3E}">
        <p14:creationId xmlns:p14="http://schemas.microsoft.com/office/powerpoint/2010/main" val="31720775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 Hz u-n">
            <a:hlinkClick r:id="" action="ppaction://media"/>
            <a:extLst>
              <a:ext uri="{FF2B5EF4-FFF2-40B4-BE49-F238E27FC236}">
                <a16:creationId xmlns:a16="http://schemas.microsoft.com/office/drawing/2014/main" id="{34B630B6-0B30-4EF0-A814-AFC93D81089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4582" cy="6858000"/>
          </a:xfrm>
        </p:spPr>
      </p:pic>
    </p:spTree>
    <p:extLst>
      <p:ext uri="{BB962C8B-B14F-4D97-AF65-F5344CB8AC3E}">
        <p14:creationId xmlns:p14="http://schemas.microsoft.com/office/powerpoint/2010/main" val="8142628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851</TotalTime>
  <Words>400</Words>
  <Application>Microsoft Office PowerPoint</Application>
  <PresentationFormat>Широкоэкранный</PresentationFormat>
  <Paragraphs>45</Paragraphs>
  <Slides>20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Тема Office</vt:lpstr>
      <vt:lpstr>Презентация PowerPoint</vt:lpstr>
      <vt:lpstr>Dars rejasi</vt:lpstr>
      <vt:lpstr>Презентация PowerPoint</vt:lpstr>
      <vt:lpstr>                            Kerakli  jihozlar</vt:lpstr>
      <vt:lpstr>            Ishni  bajarish  tartibi</vt:lpstr>
      <vt:lpstr>            Ishni  bajarish  tartibi</vt:lpstr>
      <vt:lpstr>                O‘lchash va hisoblash natijalari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Rezonans  chastotasi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Mustaqil bajarish uchun topshiriqlar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hp</cp:lastModifiedBy>
  <cp:revision>152</cp:revision>
  <dcterms:created xsi:type="dcterms:W3CDTF">2020-08-15T18:39:42Z</dcterms:created>
  <dcterms:modified xsi:type="dcterms:W3CDTF">2021-02-23T13:39:43Z</dcterms:modified>
</cp:coreProperties>
</file>