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3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ppt/diagrams/data2.xml" ContentType="application/vnd.openxmlformats-officedocument.drawingml.diagramData+xml"/>
  <Override PartName="/ppt/diagrams/data4.xml" ContentType="application/vnd.openxmlformats-officedocument.drawingml.diagramData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301" r:id="rId6"/>
    <p:sldId id="302" r:id="rId7"/>
    <p:sldId id="303" r:id="rId8"/>
    <p:sldId id="304" r:id="rId9"/>
    <p:sldId id="305" r:id="rId10"/>
    <p:sldId id="306" r:id="rId11"/>
    <p:sldId id="307" r:id="rId12"/>
    <p:sldId id="308" r:id="rId1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6" d="100"/>
          <a:sy n="76" d="100"/>
        </p:scale>
        <p:origin x="582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_rels/data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0.png"/><Relationship Id="rId2" Type="http://schemas.openxmlformats.org/officeDocument/2006/relationships/image" Target="../media/image30.png"/><Relationship Id="rId1" Type="http://schemas.openxmlformats.org/officeDocument/2006/relationships/image" Target="../media/image25.png"/></Relationships>
</file>

<file path=ppt/diagrams/_rels/data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image" Target="../media/image31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FCEF20D-90D8-4EF4-8475-1AB1D4D24C48}" type="doc">
      <dgm:prSet loTypeId="urn:microsoft.com/office/officeart/2008/layout/VerticalCurv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mc:AlternateContent xmlns:mc="http://schemas.openxmlformats.org/markup-compatibility/2006" xmlns:a14="http://schemas.microsoft.com/office/drawing/2010/main">
      <mc:Choice Requires="a14">
        <dgm:pt modelId="{04E6E8BC-FAF9-41A1-AD1D-2B2B4ED70FF9}">
          <dgm:prSet phldrT="[Текст]" custT="1"/>
          <dgm:spPr/>
          <dgm:t>
            <a:bodyPr/>
            <a:lstStyle/>
            <a:p>
              <a14:m>
                <m:oMath xmlns:m="http://schemas.openxmlformats.org/officeDocument/2006/math">
                  <m:sSub>
                    <m:sSubPr>
                      <m:ctrlPr>
                        <a:rPr lang="ru-RU" sz="4000" i="1" smtClean="0">
                          <a:latin typeface="Cambria Math" panose="02040503050406030204" pitchFamily="18" charset="0"/>
                        </a:rPr>
                      </m:ctrlPr>
                    </m:sSubPr>
                    <m:e>
                      <m:r>
                        <a:rPr lang="uz-Latn-UZ" sz="4000" b="0" i="1" smtClean="0">
                          <a:latin typeface="Cambria Math" panose="02040503050406030204" pitchFamily="18" charset="0"/>
                        </a:rPr>
                        <m:t>𝑈</m:t>
                      </m:r>
                    </m:e>
                    <m:sub>
                      <m:r>
                        <a:rPr lang="uz-Latn-UZ" sz="4000" b="0" i="1" smtClean="0">
                          <a:latin typeface="Cambria Math" panose="02040503050406030204" pitchFamily="18" charset="0"/>
                        </a:rPr>
                        <m:t>𝑚</m:t>
                      </m:r>
                    </m:sub>
                  </m:sSub>
                  <m:r>
                    <a:rPr lang="uz-Latn-UZ" sz="4000" b="0" i="1" smtClean="0">
                      <a:latin typeface="Cambria Math" panose="02040503050406030204" pitchFamily="18" charset="0"/>
                    </a:rPr>
                    <m:t>=</m:t>
                  </m:r>
                  <m:rad>
                    <m:radPr>
                      <m:degHide m:val="on"/>
                      <m:ctrlPr>
                        <a:rPr lang="uz-Latn-UZ" sz="4000" b="0" i="1" smtClean="0">
                          <a:latin typeface="Cambria Math" panose="02040503050406030204" pitchFamily="18" charset="0"/>
                        </a:rPr>
                      </m:ctrlPr>
                    </m:radPr>
                    <m:deg/>
                    <m:e>
                      <m:sSubSup>
                        <m:sSubSupPr>
                          <m:ctrlPr>
                            <a:rPr lang="uz-Latn-UZ" sz="4000" b="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uz-Latn-UZ" sz="4000" b="0" i="1" smtClean="0">
                              <a:latin typeface="Cambria Math" panose="02040503050406030204" pitchFamily="18" charset="0"/>
                            </a:rPr>
                            <m:t>𝑈</m:t>
                          </m:r>
                        </m:e>
                        <m:sub>
                          <m:r>
                            <a:rPr lang="uz-Latn-UZ" sz="4000" b="0" i="1" smtClean="0">
                              <a:latin typeface="Cambria Math" panose="02040503050406030204" pitchFamily="18" charset="0"/>
                            </a:rPr>
                            <m:t>𝑅</m:t>
                          </m:r>
                        </m:sub>
                        <m:sup>
                          <m:r>
                            <a:rPr lang="uz-Latn-UZ" sz="40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bSup>
                      <m:r>
                        <a:rPr lang="uz-Latn-UZ" sz="4000" b="0" i="1" smtClean="0">
                          <a:latin typeface="Cambria Math" panose="02040503050406030204" pitchFamily="18" charset="0"/>
                        </a:rPr>
                        <m:t>+</m:t>
                      </m:r>
                      <m:sSup>
                        <m:sSupPr>
                          <m:ctrlPr>
                            <a:rPr lang="uz-Latn-UZ" sz="40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uz-Latn-UZ" sz="4000" b="0" i="1" smtClean="0">
                              <a:latin typeface="Cambria Math" panose="02040503050406030204" pitchFamily="18" charset="0"/>
                            </a:rPr>
                            <m:t>(</m:t>
                          </m:r>
                          <m:sSub>
                            <m:sSubPr>
                              <m:ctrlPr>
                                <a:rPr lang="uz-Latn-UZ" sz="40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uz-Latn-UZ" sz="4000" b="0" i="1" smtClean="0">
                                  <a:latin typeface="Cambria Math" panose="02040503050406030204" pitchFamily="18" charset="0"/>
                                </a:rPr>
                                <m:t>𝑈</m:t>
                              </m:r>
                            </m:e>
                            <m:sub>
                              <m:r>
                                <a:rPr lang="uz-Latn-UZ" sz="4000" b="0" i="1" smtClean="0">
                                  <a:latin typeface="Cambria Math" panose="02040503050406030204" pitchFamily="18" charset="0"/>
                                </a:rPr>
                                <m:t>𝐿</m:t>
                              </m:r>
                            </m:sub>
                          </m:sSub>
                          <m:r>
                            <a:rPr lang="uz-Latn-UZ" sz="40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uz-Latn-UZ" sz="40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uz-Latn-UZ" sz="4000" b="0" i="1" smtClean="0">
                                  <a:latin typeface="Cambria Math" panose="02040503050406030204" pitchFamily="18" charset="0"/>
                                </a:rPr>
                                <m:t>𝑈</m:t>
                              </m:r>
                            </m:e>
                            <m:sub>
                              <m:r>
                                <a:rPr lang="uz-Latn-UZ" sz="4000" b="0" i="1" smtClean="0">
                                  <a:latin typeface="Cambria Math" panose="02040503050406030204" pitchFamily="18" charset="0"/>
                                </a:rPr>
                                <m:t>𝐶</m:t>
                              </m:r>
                            </m:sub>
                          </m:sSub>
                          <m:r>
                            <a:rPr lang="uz-Latn-UZ" sz="4000" b="0" i="1" smtClean="0">
                              <a:latin typeface="Cambria Math" panose="02040503050406030204" pitchFamily="18" charset="0"/>
                            </a:rPr>
                            <m:t>)</m:t>
                          </m:r>
                        </m:e>
                        <m:sup>
                          <m:r>
                            <a:rPr lang="uz-Latn-UZ" sz="40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e>
                  </m:rad>
                </m:oMath>
              </a14:m>
              <a:r>
                <a:rPr lang="uz-Latn-UZ" sz="3700" dirty="0"/>
                <a:t>  </a:t>
              </a:r>
              <a:endParaRPr lang="ru-RU" sz="3700" dirty="0"/>
            </a:p>
          </dgm:t>
        </dgm:pt>
      </mc:Choice>
      <mc:Fallback xmlns="">
        <dgm:pt modelId="{04E6E8BC-FAF9-41A1-AD1D-2B2B4ED70FF9}">
          <dgm:prSet phldrT="[Текст]" custT="1"/>
          <dgm:spPr/>
          <dgm:t>
            <a:bodyPr/>
            <a:lstStyle/>
            <a:p>
              <a:r>
                <a:rPr lang="uz-Latn-UZ" sz="4000" b="0" i="0">
                  <a:latin typeface="Cambria Math" panose="02040503050406030204" pitchFamily="18" charset="0"/>
                </a:rPr>
                <a:t>𝑈</a:t>
              </a:r>
              <a:r>
                <a:rPr lang="ru-RU" sz="4000" b="0" i="0">
                  <a:latin typeface="Cambria Math" panose="02040503050406030204" pitchFamily="18" charset="0"/>
                </a:rPr>
                <a:t>_</a:t>
              </a:r>
              <a:r>
                <a:rPr lang="uz-Latn-UZ" sz="4000" b="0" i="0">
                  <a:latin typeface="Cambria Math" panose="02040503050406030204" pitchFamily="18" charset="0"/>
                </a:rPr>
                <a:t>𝑚=√(𝑈_𝑅^2+〖(𝑈_𝐿−𝑈_𝐶)〗^2 )</a:t>
              </a:r>
              <a:r>
                <a:rPr lang="uz-Latn-UZ" sz="3700" dirty="0"/>
                <a:t>  </a:t>
              </a:r>
              <a:endParaRPr lang="ru-RU" sz="3700" dirty="0"/>
            </a:p>
          </dgm:t>
        </dgm:pt>
      </mc:Fallback>
    </mc:AlternateContent>
    <dgm:pt modelId="{06ABCCED-9673-4424-86D3-4DD4F289ADB8}" type="parTrans" cxnId="{605BA71D-9D11-4DBC-8FA8-5B59033C250B}">
      <dgm:prSet/>
      <dgm:spPr/>
      <dgm:t>
        <a:bodyPr/>
        <a:lstStyle/>
        <a:p>
          <a:endParaRPr lang="ru-RU"/>
        </a:p>
      </dgm:t>
    </dgm:pt>
    <dgm:pt modelId="{73E94E1F-1250-4185-88BA-AA589B81E497}" type="sibTrans" cxnId="{605BA71D-9D11-4DBC-8FA8-5B59033C250B}">
      <dgm:prSet/>
      <dgm:spPr/>
      <dgm:t>
        <a:bodyPr/>
        <a:lstStyle/>
        <a:p>
          <a:endParaRPr lang="ru-RU"/>
        </a:p>
      </dgm:t>
    </dgm:pt>
    <mc:AlternateContent xmlns:mc="http://schemas.openxmlformats.org/markup-compatibility/2006" xmlns:a14="http://schemas.microsoft.com/office/drawing/2010/main">
      <mc:Choice Requires="a14">
        <dgm:pt modelId="{A3E456A2-D326-4DA6-8127-B533CA59FC6D}">
          <dgm:prSet phldrT="[Текст]" custT="1"/>
          <dgm:spPr/>
          <dgm:t>
            <a:bodyPr/>
            <a:lstStyle/>
            <a:p>
              <a14:m>
                <m:oMath xmlns:m="http://schemas.openxmlformats.org/officeDocument/2006/math">
                  <m:sSub>
                    <m:sSubPr>
                      <m:ctrlPr>
                        <a:rPr lang="ru-RU" sz="4000" i="1" smtClean="0">
                          <a:latin typeface="Cambria Math" panose="02040503050406030204" pitchFamily="18" charset="0"/>
                        </a:rPr>
                      </m:ctrlPr>
                    </m:sSubPr>
                    <m:e>
                      <m:r>
                        <a:rPr lang="uz-Latn-UZ" sz="4000" b="0" i="1" smtClean="0">
                          <a:latin typeface="Cambria Math" panose="02040503050406030204" pitchFamily="18" charset="0"/>
                        </a:rPr>
                        <m:t>𝑋</m:t>
                      </m:r>
                    </m:e>
                    <m:sub>
                      <m:r>
                        <a:rPr lang="uz-Latn-UZ" sz="4000" b="0" i="1" smtClean="0">
                          <a:latin typeface="Cambria Math" panose="02040503050406030204" pitchFamily="18" charset="0"/>
                        </a:rPr>
                        <m:t>𝐿</m:t>
                      </m:r>
                    </m:sub>
                  </m:sSub>
                  <m:r>
                    <a:rPr lang="uz-Latn-UZ" sz="4000" b="0" i="1" smtClean="0">
                      <a:latin typeface="Cambria Math" panose="02040503050406030204" pitchFamily="18" charset="0"/>
                    </a:rPr>
                    <m:t>−</m:t>
                  </m:r>
                  <m:sSub>
                    <m:sSubPr>
                      <m:ctrlPr>
                        <a:rPr lang="uz-Latn-UZ" sz="4000" b="0" i="1" smtClean="0">
                          <a:latin typeface="Cambria Math" panose="02040503050406030204" pitchFamily="18" charset="0"/>
                        </a:rPr>
                      </m:ctrlPr>
                    </m:sSubPr>
                    <m:e>
                      <m:r>
                        <a:rPr lang="uz-Latn-UZ" sz="4000" b="0" i="1" smtClean="0">
                          <a:latin typeface="Cambria Math" panose="02040503050406030204" pitchFamily="18" charset="0"/>
                        </a:rPr>
                        <m:t>𝑋</m:t>
                      </m:r>
                    </m:e>
                    <m:sub>
                      <m:r>
                        <a:rPr lang="uz-Latn-UZ" sz="4000" b="0" i="1" smtClean="0">
                          <a:latin typeface="Cambria Math" panose="02040503050406030204" pitchFamily="18" charset="0"/>
                        </a:rPr>
                        <m:t>𝐶</m:t>
                      </m:r>
                    </m:sub>
                  </m:sSub>
                  <m:r>
                    <a:rPr lang="uz-Latn-UZ" sz="4000" b="0" i="1" smtClean="0">
                      <a:latin typeface="Cambria Math" panose="02040503050406030204" pitchFamily="18" charset="0"/>
                    </a:rPr>
                    <m:t>=</m:t>
                  </m:r>
                  <m:r>
                    <a:rPr lang="uz-Latn-UZ" sz="4000" b="0" i="1" smtClean="0">
                      <a:latin typeface="Cambria Math" panose="02040503050406030204" pitchFamily="18" charset="0"/>
                      <a:ea typeface="Cambria Math" panose="02040503050406030204" pitchFamily="18" charset="0"/>
                    </a:rPr>
                    <m:t>𝜔</m:t>
                  </m:r>
                  <m:r>
                    <a:rPr lang="uz-Latn-UZ" sz="4000" b="0" i="1" smtClean="0">
                      <a:latin typeface="Cambria Math" panose="02040503050406030204" pitchFamily="18" charset="0"/>
                      <a:ea typeface="Cambria Math" panose="02040503050406030204" pitchFamily="18" charset="0"/>
                    </a:rPr>
                    <m:t>𝐿</m:t>
                  </m:r>
                  <m:r>
                    <a:rPr lang="uz-Latn-UZ" sz="4000" b="0" i="1" smtClean="0">
                      <a:latin typeface="Cambria Math" panose="02040503050406030204" pitchFamily="18" charset="0"/>
                      <a:ea typeface="Cambria Math" panose="02040503050406030204" pitchFamily="18" charset="0"/>
                    </a:rPr>
                    <m:t>−</m:t>
                  </m:r>
                  <m:f>
                    <m:fPr>
                      <m:ctrlPr>
                        <a:rPr lang="uz-Latn-UZ" sz="4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</m:ctrlPr>
                    </m:fPr>
                    <m:num>
                      <m:r>
                        <a:rPr lang="uz-Latn-UZ" sz="4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1</m:t>
                      </m:r>
                    </m:num>
                    <m:den>
                      <m:r>
                        <a:rPr lang="uz-Latn-UZ" sz="4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𝜔</m:t>
                      </m:r>
                      <m:r>
                        <a:rPr lang="uz-Latn-UZ" sz="4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𝐶</m:t>
                      </m:r>
                    </m:den>
                  </m:f>
                  <m:r>
                    <a:rPr lang="uz-Latn-UZ" sz="4000" b="0" i="1" smtClean="0">
                      <a:latin typeface="Cambria Math" panose="02040503050406030204" pitchFamily="18" charset="0"/>
                      <a:ea typeface="Cambria Math" panose="02040503050406030204" pitchFamily="18" charset="0"/>
                    </a:rPr>
                    <m:t> </m:t>
                  </m:r>
                </m:oMath>
              </a14:m>
              <a:r>
                <a:rPr lang="uz-Latn-UZ" sz="3600" dirty="0"/>
                <a:t> </a:t>
              </a:r>
              <a:endParaRPr lang="ru-RU" sz="3600" dirty="0"/>
            </a:p>
          </dgm:t>
        </dgm:pt>
      </mc:Choice>
      <mc:Fallback xmlns="">
        <dgm:pt modelId="{A3E456A2-D326-4DA6-8127-B533CA59FC6D}">
          <dgm:prSet phldrT="[Текст]" custT="1"/>
          <dgm:spPr/>
          <dgm:t>
            <a:bodyPr/>
            <a:lstStyle/>
            <a:p>
              <a:r>
                <a:rPr lang="uz-Latn-UZ" sz="4000" b="0" i="0">
                  <a:latin typeface="Cambria Math" panose="02040503050406030204" pitchFamily="18" charset="0"/>
                </a:rPr>
                <a:t>𝑋</a:t>
              </a:r>
              <a:r>
                <a:rPr lang="ru-RU" sz="4000" b="0" i="0">
                  <a:latin typeface="Cambria Math" panose="02040503050406030204" pitchFamily="18" charset="0"/>
                </a:rPr>
                <a:t>_</a:t>
              </a:r>
              <a:r>
                <a:rPr lang="uz-Latn-UZ" sz="4000" b="0" i="0">
                  <a:latin typeface="Cambria Math" panose="02040503050406030204" pitchFamily="18" charset="0"/>
                </a:rPr>
                <a:t>𝐿−𝑋_𝐶=</a:t>
              </a:r>
              <a:r>
                <a:rPr lang="uz-Latn-UZ" sz="4000" b="0" i="0">
                  <a:latin typeface="Cambria Math" panose="02040503050406030204" pitchFamily="18" charset="0"/>
                  <a:ea typeface="Cambria Math" panose="02040503050406030204" pitchFamily="18" charset="0"/>
                </a:rPr>
                <a:t>𝜔𝐿−1/𝜔𝐶  </a:t>
              </a:r>
              <a:r>
                <a:rPr lang="uz-Latn-UZ" sz="3600" dirty="0"/>
                <a:t> </a:t>
              </a:r>
              <a:endParaRPr lang="ru-RU" sz="3600" dirty="0"/>
            </a:p>
          </dgm:t>
        </dgm:pt>
      </mc:Fallback>
    </mc:AlternateContent>
    <dgm:pt modelId="{1BF1E481-4C4A-4076-A5CF-5971031F3497}" type="parTrans" cxnId="{ABFB1362-9D8E-483C-A9AB-0C2EEC7817E3}">
      <dgm:prSet/>
      <dgm:spPr/>
      <dgm:t>
        <a:bodyPr/>
        <a:lstStyle/>
        <a:p>
          <a:endParaRPr lang="ru-RU"/>
        </a:p>
      </dgm:t>
    </dgm:pt>
    <dgm:pt modelId="{1118FA43-2349-4050-B968-040D8AF69D44}" type="sibTrans" cxnId="{ABFB1362-9D8E-483C-A9AB-0C2EEC7817E3}">
      <dgm:prSet/>
      <dgm:spPr/>
      <dgm:t>
        <a:bodyPr/>
        <a:lstStyle/>
        <a:p>
          <a:endParaRPr lang="ru-RU"/>
        </a:p>
      </dgm:t>
    </dgm:pt>
    <mc:AlternateContent xmlns:mc="http://schemas.openxmlformats.org/markup-compatibility/2006" xmlns:a14="http://schemas.microsoft.com/office/drawing/2010/main">
      <mc:Choice Requires="a14">
        <dgm:pt modelId="{109EE75B-CF16-4740-BC36-AF00DFC18E42}">
          <dgm:prSet phldrT="[Текст]" custT="1"/>
          <dgm:spPr/>
          <dgm:t>
            <a:bodyPr/>
            <a:lstStyle/>
            <a:p>
              <a14:m>
                <m:oMath xmlns:m="http://schemas.openxmlformats.org/officeDocument/2006/math">
                  <m:r>
                    <a:rPr lang="uz-Latn-UZ" sz="4000" b="0" i="1" smtClean="0">
                      <a:latin typeface="Cambria Math" panose="02040503050406030204" pitchFamily="18" charset="0"/>
                    </a:rPr>
                    <m:t>𝑍</m:t>
                  </m:r>
                  <m:r>
                    <a:rPr lang="uz-Latn-UZ" sz="4000" b="0" i="1" smtClean="0">
                      <a:latin typeface="Cambria Math" panose="02040503050406030204" pitchFamily="18" charset="0"/>
                    </a:rPr>
                    <m:t>=</m:t>
                  </m:r>
                  <m:rad>
                    <m:radPr>
                      <m:degHide m:val="on"/>
                      <m:ctrlPr>
                        <a:rPr lang="uz-Latn-UZ" sz="4000" b="0" i="1" smtClean="0">
                          <a:latin typeface="Cambria Math" panose="02040503050406030204" pitchFamily="18" charset="0"/>
                        </a:rPr>
                      </m:ctrlPr>
                    </m:radPr>
                    <m:deg/>
                    <m:e>
                      <m:sSup>
                        <m:sSupPr>
                          <m:ctrlPr>
                            <a:rPr lang="uz-Latn-UZ" sz="40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uz-Latn-UZ" sz="4000" b="0" i="1" smtClean="0"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  <m:sup>
                          <m:r>
                            <a:rPr lang="uz-Latn-UZ" sz="40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uz-Latn-UZ" sz="4000" b="0" i="1" smtClean="0">
                          <a:latin typeface="Cambria Math" panose="02040503050406030204" pitchFamily="18" charset="0"/>
                        </a:rPr>
                        <m:t>+</m:t>
                      </m:r>
                      <m:sSup>
                        <m:sSupPr>
                          <m:ctrlPr>
                            <a:rPr lang="uz-Latn-UZ" sz="40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uz-Latn-UZ" sz="4000" b="0" i="1" smtClean="0">
                              <a:latin typeface="Cambria Math" panose="02040503050406030204" pitchFamily="18" charset="0"/>
                            </a:rPr>
                            <m:t>(</m:t>
                          </m:r>
                          <m:sSub>
                            <m:sSubPr>
                              <m:ctrlPr>
                                <a:rPr lang="uz-Latn-UZ" sz="40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uz-Latn-UZ" sz="4000" b="0" i="1" smtClean="0">
                                  <a:latin typeface="Cambria Math" panose="02040503050406030204" pitchFamily="18" charset="0"/>
                                </a:rPr>
                                <m:t>𝑋</m:t>
                              </m:r>
                            </m:e>
                            <m:sub>
                              <m:r>
                                <a:rPr lang="uz-Latn-UZ" sz="4000" b="0" i="1" smtClean="0">
                                  <a:latin typeface="Cambria Math" panose="02040503050406030204" pitchFamily="18" charset="0"/>
                                </a:rPr>
                                <m:t>𝐿</m:t>
                              </m:r>
                            </m:sub>
                          </m:sSub>
                          <m:r>
                            <a:rPr lang="uz-Latn-UZ" sz="40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uz-Latn-UZ" sz="40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uz-Latn-UZ" sz="4000" b="0" i="1" smtClean="0">
                                  <a:latin typeface="Cambria Math" panose="02040503050406030204" pitchFamily="18" charset="0"/>
                                </a:rPr>
                                <m:t>𝑋</m:t>
                              </m:r>
                            </m:e>
                            <m:sub>
                              <m:r>
                                <a:rPr lang="uz-Latn-UZ" sz="4000" b="0" i="1" smtClean="0">
                                  <a:latin typeface="Cambria Math" panose="02040503050406030204" pitchFamily="18" charset="0"/>
                                </a:rPr>
                                <m:t>𝐶</m:t>
                              </m:r>
                            </m:sub>
                          </m:sSub>
                          <m:r>
                            <a:rPr lang="uz-Latn-UZ" sz="4000" b="0" i="1" smtClean="0">
                              <a:latin typeface="Cambria Math" panose="02040503050406030204" pitchFamily="18" charset="0"/>
                            </a:rPr>
                            <m:t>)</m:t>
                          </m:r>
                        </m:e>
                        <m:sup>
                          <m:r>
                            <a:rPr lang="uz-Latn-UZ" sz="40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e>
                  </m:rad>
                </m:oMath>
              </a14:m>
              <a:r>
                <a:rPr lang="uz-Latn-UZ" sz="4000" dirty="0"/>
                <a:t> </a:t>
              </a:r>
              <a:endParaRPr lang="ru-RU" sz="4000" dirty="0"/>
            </a:p>
          </dgm:t>
        </dgm:pt>
      </mc:Choice>
      <mc:Fallback xmlns="">
        <dgm:pt modelId="{109EE75B-CF16-4740-BC36-AF00DFC18E42}">
          <dgm:prSet phldrT="[Текст]" custT="1"/>
          <dgm:spPr/>
          <dgm:t>
            <a:bodyPr/>
            <a:lstStyle/>
            <a:p>
              <a:r>
                <a:rPr lang="uz-Latn-UZ" sz="4000" b="0" i="0">
                  <a:latin typeface="Cambria Math" panose="02040503050406030204" pitchFamily="18" charset="0"/>
                </a:rPr>
                <a:t>𝑍=√(𝑅^2+〖(𝑋_𝐿−𝑋_𝐶)〗^2 )</a:t>
              </a:r>
              <a:r>
                <a:rPr lang="uz-Latn-UZ" sz="4000" dirty="0"/>
                <a:t> </a:t>
              </a:r>
              <a:endParaRPr lang="ru-RU" sz="4000" dirty="0"/>
            </a:p>
          </dgm:t>
        </dgm:pt>
      </mc:Fallback>
    </mc:AlternateContent>
    <dgm:pt modelId="{8C9FBF70-05A6-45ED-BCB6-E49E87F8DBDE}" type="parTrans" cxnId="{DDD42613-026E-4A7F-BAE1-DD55079433B8}">
      <dgm:prSet/>
      <dgm:spPr/>
      <dgm:t>
        <a:bodyPr/>
        <a:lstStyle/>
        <a:p>
          <a:endParaRPr lang="ru-RU"/>
        </a:p>
      </dgm:t>
    </dgm:pt>
    <dgm:pt modelId="{C02B65E5-BB67-4B3F-A497-218B89643E8E}" type="sibTrans" cxnId="{DDD42613-026E-4A7F-BAE1-DD55079433B8}">
      <dgm:prSet/>
      <dgm:spPr/>
      <dgm:t>
        <a:bodyPr/>
        <a:lstStyle/>
        <a:p>
          <a:endParaRPr lang="ru-RU"/>
        </a:p>
      </dgm:t>
    </dgm:pt>
    <dgm:pt modelId="{9D9CC8D6-92FB-4556-8522-D8926B54F638}" type="pres">
      <dgm:prSet presAssocID="{5FCEF20D-90D8-4EF4-8475-1AB1D4D24C48}" presName="Name0" presStyleCnt="0">
        <dgm:presLayoutVars>
          <dgm:chMax val="7"/>
          <dgm:chPref val="7"/>
          <dgm:dir/>
        </dgm:presLayoutVars>
      </dgm:prSet>
      <dgm:spPr/>
    </dgm:pt>
    <dgm:pt modelId="{268DD24B-0089-4637-B100-7C5369E615A4}" type="pres">
      <dgm:prSet presAssocID="{5FCEF20D-90D8-4EF4-8475-1AB1D4D24C48}" presName="Name1" presStyleCnt="0"/>
      <dgm:spPr/>
    </dgm:pt>
    <dgm:pt modelId="{48A79BA2-2BA9-42DC-A242-12D69D280C7D}" type="pres">
      <dgm:prSet presAssocID="{5FCEF20D-90D8-4EF4-8475-1AB1D4D24C48}" presName="cycle" presStyleCnt="0"/>
      <dgm:spPr/>
    </dgm:pt>
    <dgm:pt modelId="{2A660DB5-8B6A-4A60-8424-23A38912A9EA}" type="pres">
      <dgm:prSet presAssocID="{5FCEF20D-90D8-4EF4-8475-1AB1D4D24C48}" presName="srcNode" presStyleLbl="node1" presStyleIdx="0" presStyleCnt="3"/>
      <dgm:spPr/>
    </dgm:pt>
    <dgm:pt modelId="{504F573F-828B-46F7-92C0-3908353DD4B1}" type="pres">
      <dgm:prSet presAssocID="{5FCEF20D-90D8-4EF4-8475-1AB1D4D24C48}" presName="conn" presStyleLbl="parChTrans1D2" presStyleIdx="0" presStyleCnt="1"/>
      <dgm:spPr/>
    </dgm:pt>
    <dgm:pt modelId="{2C39F536-9308-448B-B2F6-59AE029E0399}" type="pres">
      <dgm:prSet presAssocID="{5FCEF20D-90D8-4EF4-8475-1AB1D4D24C48}" presName="extraNode" presStyleLbl="node1" presStyleIdx="0" presStyleCnt="3"/>
      <dgm:spPr/>
    </dgm:pt>
    <dgm:pt modelId="{99754172-BFE0-4714-AF36-8ED2EA17EC17}" type="pres">
      <dgm:prSet presAssocID="{5FCEF20D-90D8-4EF4-8475-1AB1D4D24C48}" presName="dstNode" presStyleLbl="node1" presStyleIdx="0" presStyleCnt="3"/>
      <dgm:spPr/>
    </dgm:pt>
    <dgm:pt modelId="{17C65CCF-B5DD-4FB0-AE50-FBC95BFECB8A}" type="pres">
      <dgm:prSet presAssocID="{04E6E8BC-FAF9-41A1-AD1D-2B2B4ED70FF9}" presName="text_1" presStyleLbl="node1" presStyleIdx="0" presStyleCnt="3">
        <dgm:presLayoutVars>
          <dgm:bulletEnabled val="1"/>
        </dgm:presLayoutVars>
      </dgm:prSet>
      <dgm:spPr/>
    </dgm:pt>
    <dgm:pt modelId="{0CC37A20-A9DA-454E-BDB8-FCBF28D5BE38}" type="pres">
      <dgm:prSet presAssocID="{04E6E8BC-FAF9-41A1-AD1D-2B2B4ED70FF9}" presName="accent_1" presStyleCnt="0"/>
      <dgm:spPr/>
    </dgm:pt>
    <dgm:pt modelId="{2EA9DC61-1D57-457E-AA3A-3965FE328269}" type="pres">
      <dgm:prSet presAssocID="{04E6E8BC-FAF9-41A1-AD1D-2B2B4ED70FF9}" presName="accentRepeatNode" presStyleLbl="solidFgAcc1" presStyleIdx="0" presStyleCnt="3"/>
      <dgm:spPr/>
    </dgm:pt>
    <dgm:pt modelId="{0B393359-D7D5-4F8C-BAD5-E03C72C535C0}" type="pres">
      <dgm:prSet presAssocID="{A3E456A2-D326-4DA6-8127-B533CA59FC6D}" presName="text_2" presStyleLbl="node1" presStyleIdx="1" presStyleCnt="3">
        <dgm:presLayoutVars>
          <dgm:bulletEnabled val="1"/>
        </dgm:presLayoutVars>
      </dgm:prSet>
      <dgm:spPr/>
    </dgm:pt>
    <dgm:pt modelId="{1C5DA001-1356-4E56-84A2-D558778BF11C}" type="pres">
      <dgm:prSet presAssocID="{A3E456A2-D326-4DA6-8127-B533CA59FC6D}" presName="accent_2" presStyleCnt="0"/>
      <dgm:spPr/>
    </dgm:pt>
    <dgm:pt modelId="{181D2663-E005-40D7-A353-1D0673874303}" type="pres">
      <dgm:prSet presAssocID="{A3E456A2-D326-4DA6-8127-B533CA59FC6D}" presName="accentRepeatNode" presStyleLbl="solidFgAcc1" presStyleIdx="1" presStyleCnt="3"/>
      <dgm:spPr/>
    </dgm:pt>
    <dgm:pt modelId="{38DE7C39-B9B7-4F15-BB0A-E79542A28A92}" type="pres">
      <dgm:prSet presAssocID="{109EE75B-CF16-4740-BC36-AF00DFC18E42}" presName="text_3" presStyleLbl="node1" presStyleIdx="2" presStyleCnt="3">
        <dgm:presLayoutVars>
          <dgm:bulletEnabled val="1"/>
        </dgm:presLayoutVars>
      </dgm:prSet>
      <dgm:spPr/>
    </dgm:pt>
    <dgm:pt modelId="{F79F90E3-FF16-4D85-AC26-158336C757A0}" type="pres">
      <dgm:prSet presAssocID="{109EE75B-CF16-4740-BC36-AF00DFC18E42}" presName="accent_3" presStyleCnt="0"/>
      <dgm:spPr/>
    </dgm:pt>
    <dgm:pt modelId="{AAD8FE27-334A-4825-98E5-F65AAF82A0F6}" type="pres">
      <dgm:prSet presAssocID="{109EE75B-CF16-4740-BC36-AF00DFC18E42}" presName="accentRepeatNode" presStyleLbl="solidFgAcc1" presStyleIdx="2" presStyleCnt="3"/>
      <dgm:spPr/>
    </dgm:pt>
  </dgm:ptLst>
  <dgm:cxnLst>
    <dgm:cxn modelId="{C79C0509-C5F4-46F7-BF10-C5564AB61DD0}" type="presOf" srcId="{109EE75B-CF16-4740-BC36-AF00DFC18E42}" destId="{38DE7C39-B9B7-4F15-BB0A-E79542A28A92}" srcOrd="0" destOrd="0" presId="urn:microsoft.com/office/officeart/2008/layout/VerticalCurvedList"/>
    <dgm:cxn modelId="{DDD42613-026E-4A7F-BAE1-DD55079433B8}" srcId="{5FCEF20D-90D8-4EF4-8475-1AB1D4D24C48}" destId="{109EE75B-CF16-4740-BC36-AF00DFC18E42}" srcOrd="2" destOrd="0" parTransId="{8C9FBF70-05A6-45ED-BCB6-E49E87F8DBDE}" sibTransId="{C02B65E5-BB67-4B3F-A497-218B89643E8E}"/>
    <dgm:cxn modelId="{605BA71D-9D11-4DBC-8FA8-5B59033C250B}" srcId="{5FCEF20D-90D8-4EF4-8475-1AB1D4D24C48}" destId="{04E6E8BC-FAF9-41A1-AD1D-2B2B4ED70FF9}" srcOrd="0" destOrd="0" parTransId="{06ABCCED-9673-4424-86D3-4DD4F289ADB8}" sibTransId="{73E94E1F-1250-4185-88BA-AA589B81E497}"/>
    <dgm:cxn modelId="{ABFB1362-9D8E-483C-A9AB-0C2EEC7817E3}" srcId="{5FCEF20D-90D8-4EF4-8475-1AB1D4D24C48}" destId="{A3E456A2-D326-4DA6-8127-B533CA59FC6D}" srcOrd="1" destOrd="0" parTransId="{1BF1E481-4C4A-4076-A5CF-5971031F3497}" sibTransId="{1118FA43-2349-4050-B968-040D8AF69D44}"/>
    <dgm:cxn modelId="{F27E8D6A-32B9-49ED-B2D8-F869D899AFA2}" type="presOf" srcId="{73E94E1F-1250-4185-88BA-AA589B81E497}" destId="{504F573F-828B-46F7-92C0-3908353DD4B1}" srcOrd="0" destOrd="0" presId="urn:microsoft.com/office/officeart/2008/layout/VerticalCurvedList"/>
    <dgm:cxn modelId="{0970D86B-002E-487E-ACE8-0E7167FF3BCB}" type="presOf" srcId="{A3E456A2-D326-4DA6-8127-B533CA59FC6D}" destId="{0B393359-D7D5-4F8C-BAD5-E03C72C535C0}" srcOrd="0" destOrd="0" presId="urn:microsoft.com/office/officeart/2008/layout/VerticalCurvedList"/>
    <dgm:cxn modelId="{F134D350-B9E2-4F34-A426-F16364942BC4}" type="presOf" srcId="{5FCEF20D-90D8-4EF4-8475-1AB1D4D24C48}" destId="{9D9CC8D6-92FB-4556-8522-D8926B54F638}" srcOrd="0" destOrd="0" presId="urn:microsoft.com/office/officeart/2008/layout/VerticalCurvedList"/>
    <dgm:cxn modelId="{4CBE1891-B79D-4962-B620-971A6CE1B40D}" type="presOf" srcId="{04E6E8BC-FAF9-41A1-AD1D-2B2B4ED70FF9}" destId="{17C65CCF-B5DD-4FB0-AE50-FBC95BFECB8A}" srcOrd="0" destOrd="0" presId="urn:microsoft.com/office/officeart/2008/layout/VerticalCurvedList"/>
    <dgm:cxn modelId="{8E0E7688-3ED5-44E1-983B-34A345805D15}" type="presParOf" srcId="{9D9CC8D6-92FB-4556-8522-D8926B54F638}" destId="{268DD24B-0089-4637-B100-7C5369E615A4}" srcOrd="0" destOrd="0" presId="urn:microsoft.com/office/officeart/2008/layout/VerticalCurvedList"/>
    <dgm:cxn modelId="{BC81F8BB-3F90-4C1F-BA92-456DAD686CFB}" type="presParOf" srcId="{268DD24B-0089-4637-B100-7C5369E615A4}" destId="{48A79BA2-2BA9-42DC-A242-12D69D280C7D}" srcOrd="0" destOrd="0" presId="urn:microsoft.com/office/officeart/2008/layout/VerticalCurvedList"/>
    <dgm:cxn modelId="{5998E35E-9904-4F1F-AD9E-0F283D25DBC2}" type="presParOf" srcId="{48A79BA2-2BA9-42DC-A242-12D69D280C7D}" destId="{2A660DB5-8B6A-4A60-8424-23A38912A9EA}" srcOrd="0" destOrd="0" presId="urn:microsoft.com/office/officeart/2008/layout/VerticalCurvedList"/>
    <dgm:cxn modelId="{6128B4BF-6144-438B-BD34-03205D6794A1}" type="presParOf" srcId="{48A79BA2-2BA9-42DC-A242-12D69D280C7D}" destId="{504F573F-828B-46F7-92C0-3908353DD4B1}" srcOrd="1" destOrd="0" presId="urn:microsoft.com/office/officeart/2008/layout/VerticalCurvedList"/>
    <dgm:cxn modelId="{523F67FF-95E8-4D39-9DBE-C3C0A2A04D42}" type="presParOf" srcId="{48A79BA2-2BA9-42DC-A242-12D69D280C7D}" destId="{2C39F536-9308-448B-B2F6-59AE029E0399}" srcOrd="2" destOrd="0" presId="urn:microsoft.com/office/officeart/2008/layout/VerticalCurvedList"/>
    <dgm:cxn modelId="{251D39BF-07EA-4ADC-909B-9D3E9A91CC4C}" type="presParOf" srcId="{48A79BA2-2BA9-42DC-A242-12D69D280C7D}" destId="{99754172-BFE0-4714-AF36-8ED2EA17EC17}" srcOrd="3" destOrd="0" presId="urn:microsoft.com/office/officeart/2008/layout/VerticalCurvedList"/>
    <dgm:cxn modelId="{87C1217C-3CE1-4C9C-92D9-89BB86929140}" type="presParOf" srcId="{268DD24B-0089-4637-B100-7C5369E615A4}" destId="{17C65CCF-B5DD-4FB0-AE50-FBC95BFECB8A}" srcOrd="1" destOrd="0" presId="urn:microsoft.com/office/officeart/2008/layout/VerticalCurvedList"/>
    <dgm:cxn modelId="{5559AFA8-A811-4363-B76D-F04898C0590E}" type="presParOf" srcId="{268DD24B-0089-4637-B100-7C5369E615A4}" destId="{0CC37A20-A9DA-454E-BDB8-FCBF28D5BE38}" srcOrd="2" destOrd="0" presId="urn:microsoft.com/office/officeart/2008/layout/VerticalCurvedList"/>
    <dgm:cxn modelId="{2DB7EEC8-4A55-4994-82A9-93234168688F}" type="presParOf" srcId="{0CC37A20-A9DA-454E-BDB8-FCBF28D5BE38}" destId="{2EA9DC61-1D57-457E-AA3A-3965FE328269}" srcOrd="0" destOrd="0" presId="urn:microsoft.com/office/officeart/2008/layout/VerticalCurvedList"/>
    <dgm:cxn modelId="{91A643F2-1C96-46BD-B9B0-E2F47F1E689E}" type="presParOf" srcId="{268DD24B-0089-4637-B100-7C5369E615A4}" destId="{0B393359-D7D5-4F8C-BAD5-E03C72C535C0}" srcOrd="3" destOrd="0" presId="urn:microsoft.com/office/officeart/2008/layout/VerticalCurvedList"/>
    <dgm:cxn modelId="{AFB20759-A430-44D7-BC8F-AF9F9F61BC54}" type="presParOf" srcId="{268DD24B-0089-4637-B100-7C5369E615A4}" destId="{1C5DA001-1356-4E56-84A2-D558778BF11C}" srcOrd="4" destOrd="0" presId="urn:microsoft.com/office/officeart/2008/layout/VerticalCurvedList"/>
    <dgm:cxn modelId="{6817EC64-1D8B-4CC3-9DD4-3B2AA593D91E}" type="presParOf" srcId="{1C5DA001-1356-4E56-84A2-D558778BF11C}" destId="{181D2663-E005-40D7-A353-1D0673874303}" srcOrd="0" destOrd="0" presId="urn:microsoft.com/office/officeart/2008/layout/VerticalCurvedList"/>
    <dgm:cxn modelId="{D5D9C3AC-B61E-4338-903C-7A6AF4C12B54}" type="presParOf" srcId="{268DD24B-0089-4637-B100-7C5369E615A4}" destId="{38DE7C39-B9B7-4F15-BB0A-E79542A28A92}" srcOrd="5" destOrd="0" presId="urn:microsoft.com/office/officeart/2008/layout/VerticalCurvedList"/>
    <dgm:cxn modelId="{DC476A70-F79E-4D6E-AB42-66999A0461B1}" type="presParOf" srcId="{268DD24B-0089-4637-B100-7C5369E615A4}" destId="{F79F90E3-FF16-4D85-AC26-158336C757A0}" srcOrd="6" destOrd="0" presId="urn:microsoft.com/office/officeart/2008/layout/VerticalCurvedList"/>
    <dgm:cxn modelId="{3B0E1478-F264-4F6D-AD1F-BF520AD2EF4E}" type="presParOf" srcId="{F79F90E3-FF16-4D85-AC26-158336C757A0}" destId="{AAD8FE27-334A-4825-98E5-F65AAF82A0F6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FCEF20D-90D8-4EF4-8475-1AB1D4D24C48}" type="doc">
      <dgm:prSet loTypeId="urn:microsoft.com/office/officeart/2008/layout/VerticalCurv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04E6E8BC-FAF9-41A1-AD1D-2B2B4ED70FF9}">
      <dgm:prSet phldrT="[Текст]" custT="1"/>
      <dgm:spPr>
        <a:blipFill>
          <a:blip xmlns:r="http://schemas.openxmlformats.org/officeDocument/2006/relationships" r:embed="rId1"/>
          <a:stretch>
            <a:fillRect/>
          </a:stretch>
        </a:blipFill>
      </dgm:spPr>
      <dgm:t>
        <a:bodyPr/>
        <a:lstStyle/>
        <a:p>
          <a:r>
            <a:rPr lang="ru-RU">
              <a:noFill/>
            </a:rPr>
            <a:t> </a:t>
          </a:r>
        </a:p>
      </dgm:t>
    </dgm:pt>
    <dgm:pt modelId="{06ABCCED-9673-4424-86D3-4DD4F289ADB8}" type="parTrans" cxnId="{605BA71D-9D11-4DBC-8FA8-5B59033C250B}">
      <dgm:prSet/>
      <dgm:spPr/>
      <dgm:t>
        <a:bodyPr/>
        <a:lstStyle/>
        <a:p>
          <a:endParaRPr lang="ru-RU"/>
        </a:p>
      </dgm:t>
    </dgm:pt>
    <dgm:pt modelId="{73E94E1F-1250-4185-88BA-AA589B81E497}" type="sibTrans" cxnId="{605BA71D-9D11-4DBC-8FA8-5B59033C250B}">
      <dgm:prSet/>
      <dgm:spPr/>
      <dgm:t>
        <a:bodyPr/>
        <a:lstStyle/>
        <a:p>
          <a:endParaRPr lang="ru-RU"/>
        </a:p>
      </dgm:t>
    </dgm:pt>
    <dgm:pt modelId="{A3E456A2-D326-4DA6-8127-B533CA59FC6D}">
      <dgm:prSet phldrT="[Текст]" custT="1"/>
      <dgm:spPr>
        <a:blipFill>
          <a:blip xmlns:r="http://schemas.openxmlformats.org/officeDocument/2006/relationships" r:embed="rId2"/>
          <a:stretch>
            <a:fillRect/>
          </a:stretch>
        </a:blipFill>
      </dgm:spPr>
      <dgm:t>
        <a:bodyPr/>
        <a:lstStyle/>
        <a:p>
          <a:r>
            <a:rPr lang="ru-RU">
              <a:noFill/>
            </a:rPr>
            <a:t> </a:t>
          </a:r>
        </a:p>
      </dgm:t>
    </dgm:pt>
    <dgm:pt modelId="{1BF1E481-4C4A-4076-A5CF-5971031F3497}" type="parTrans" cxnId="{ABFB1362-9D8E-483C-A9AB-0C2EEC7817E3}">
      <dgm:prSet/>
      <dgm:spPr/>
      <dgm:t>
        <a:bodyPr/>
        <a:lstStyle/>
        <a:p>
          <a:endParaRPr lang="ru-RU"/>
        </a:p>
      </dgm:t>
    </dgm:pt>
    <dgm:pt modelId="{1118FA43-2349-4050-B968-040D8AF69D44}" type="sibTrans" cxnId="{ABFB1362-9D8E-483C-A9AB-0C2EEC7817E3}">
      <dgm:prSet/>
      <dgm:spPr/>
      <dgm:t>
        <a:bodyPr/>
        <a:lstStyle/>
        <a:p>
          <a:endParaRPr lang="ru-RU"/>
        </a:p>
      </dgm:t>
    </dgm:pt>
    <dgm:pt modelId="{109EE75B-CF16-4740-BC36-AF00DFC18E42}">
      <dgm:prSet phldrT="[Текст]" custT="1"/>
      <dgm:spPr>
        <a:blipFill>
          <a:blip xmlns:r="http://schemas.openxmlformats.org/officeDocument/2006/relationships" r:embed="rId3"/>
          <a:stretch>
            <a:fillRect/>
          </a:stretch>
        </a:blipFill>
      </dgm:spPr>
      <dgm:t>
        <a:bodyPr/>
        <a:lstStyle/>
        <a:p>
          <a:r>
            <a:rPr lang="ru-RU">
              <a:noFill/>
            </a:rPr>
            <a:t> </a:t>
          </a:r>
        </a:p>
      </dgm:t>
    </dgm:pt>
    <dgm:pt modelId="{8C9FBF70-05A6-45ED-BCB6-E49E87F8DBDE}" type="parTrans" cxnId="{DDD42613-026E-4A7F-BAE1-DD55079433B8}">
      <dgm:prSet/>
      <dgm:spPr/>
      <dgm:t>
        <a:bodyPr/>
        <a:lstStyle/>
        <a:p>
          <a:endParaRPr lang="ru-RU"/>
        </a:p>
      </dgm:t>
    </dgm:pt>
    <dgm:pt modelId="{C02B65E5-BB67-4B3F-A497-218B89643E8E}" type="sibTrans" cxnId="{DDD42613-026E-4A7F-BAE1-DD55079433B8}">
      <dgm:prSet/>
      <dgm:spPr/>
      <dgm:t>
        <a:bodyPr/>
        <a:lstStyle/>
        <a:p>
          <a:endParaRPr lang="ru-RU"/>
        </a:p>
      </dgm:t>
    </dgm:pt>
    <dgm:pt modelId="{9D9CC8D6-92FB-4556-8522-D8926B54F638}" type="pres">
      <dgm:prSet presAssocID="{5FCEF20D-90D8-4EF4-8475-1AB1D4D24C48}" presName="Name0" presStyleCnt="0">
        <dgm:presLayoutVars>
          <dgm:chMax val="7"/>
          <dgm:chPref val="7"/>
          <dgm:dir/>
        </dgm:presLayoutVars>
      </dgm:prSet>
      <dgm:spPr/>
    </dgm:pt>
    <dgm:pt modelId="{268DD24B-0089-4637-B100-7C5369E615A4}" type="pres">
      <dgm:prSet presAssocID="{5FCEF20D-90D8-4EF4-8475-1AB1D4D24C48}" presName="Name1" presStyleCnt="0"/>
      <dgm:spPr/>
    </dgm:pt>
    <dgm:pt modelId="{48A79BA2-2BA9-42DC-A242-12D69D280C7D}" type="pres">
      <dgm:prSet presAssocID="{5FCEF20D-90D8-4EF4-8475-1AB1D4D24C48}" presName="cycle" presStyleCnt="0"/>
      <dgm:spPr/>
    </dgm:pt>
    <dgm:pt modelId="{2A660DB5-8B6A-4A60-8424-23A38912A9EA}" type="pres">
      <dgm:prSet presAssocID="{5FCEF20D-90D8-4EF4-8475-1AB1D4D24C48}" presName="srcNode" presStyleLbl="node1" presStyleIdx="0" presStyleCnt="3"/>
      <dgm:spPr/>
    </dgm:pt>
    <dgm:pt modelId="{504F573F-828B-46F7-92C0-3908353DD4B1}" type="pres">
      <dgm:prSet presAssocID="{5FCEF20D-90D8-4EF4-8475-1AB1D4D24C48}" presName="conn" presStyleLbl="parChTrans1D2" presStyleIdx="0" presStyleCnt="1"/>
      <dgm:spPr/>
    </dgm:pt>
    <dgm:pt modelId="{2C39F536-9308-448B-B2F6-59AE029E0399}" type="pres">
      <dgm:prSet presAssocID="{5FCEF20D-90D8-4EF4-8475-1AB1D4D24C48}" presName="extraNode" presStyleLbl="node1" presStyleIdx="0" presStyleCnt="3"/>
      <dgm:spPr/>
    </dgm:pt>
    <dgm:pt modelId="{99754172-BFE0-4714-AF36-8ED2EA17EC17}" type="pres">
      <dgm:prSet presAssocID="{5FCEF20D-90D8-4EF4-8475-1AB1D4D24C48}" presName="dstNode" presStyleLbl="node1" presStyleIdx="0" presStyleCnt="3"/>
      <dgm:spPr/>
    </dgm:pt>
    <dgm:pt modelId="{17C65CCF-B5DD-4FB0-AE50-FBC95BFECB8A}" type="pres">
      <dgm:prSet presAssocID="{04E6E8BC-FAF9-41A1-AD1D-2B2B4ED70FF9}" presName="text_1" presStyleLbl="node1" presStyleIdx="0" presStyleCnt="3">
        <dgm:presLayoutVars>
          <dgm:bulletEnabled val="1"/>
        </dgm:presLayoutVars>
      </dgm:prSet>
      <dgm:spPr/>
    </dgm:pt>
    <dgm:pt modelId="{0CC37A20-A9DA-454E-BDB8-FCBF28D5BE38}" type="pres">
      <dgm:prSet presAssocID="{04E6E8BC-FAF9-41A1-AD1D-2B2B4ED70FF9}" presName="accent_1" presStyleCnt="0"/>
      <dgm:spPr/>
    </dgm:pt>
    <dgm:pt modelId="{2EA9DC61-1D57-457E-AA3A-3965FE328269}" type="pres">
      <dgm:prSet presAssocID="{04E6E8BC-FAF9-41A1-AD1D-2B2B4ED70FF9}" presName="accentRepeatNode" presStyleLbl="solidFgAcc1" presStyleIdx="0" presStyleCnt="3"/>
      <dgm:spPr/>
    </dgm:pt>
    <dgm:pt modelId="{0B393359-D7D5-4F8C-BAD5-E03C72C535C0}" type="pres">
      <dgm:prSet presAssocID="{A3E456A2-D326-4DA6-8127-B533CA59FC6D}" presName="text_2" presStyleLbl="node1" presStyleIdx="1" presStyleCnt="3">
        <dgm:presLayoutVars>
          <dgm:bulletEnabled val="1"/>
        </dgm:presLayoutVars>
      </dgm:prSet>
      <dgm:spPr/>
    </dgm:pt>
    <dgm:pt modelId="{1C5DA001-1356-4E56-84A2-D558778BF11C}" type="pres">
      <dgm:prSet presAssocID="{A3E456A2-D326-4DA6-8127-B533CA59FC6D}" presName="accent_2" presStyleCnt="0"/>
      <dgm:spPr/>
    </dgm:pt>
    <dgm:pt modelId="{181D2663-E005-40D7-A353-1D0673874303}" type="pres">
      <dgm:prSet presAssocID="{A3E456A2-D326-4DA6-8127-B533CA59FC6D}" presName="accentRepeatNode" presStyleLbl="solidFgAcc1" presStyleIdx="1" presStyleCnt="3"/>
      <dgm:spPr/>
    </dgm:pt>
    <dgm:pt modelId="{38DE7C39-B9B7-4F15-BB0A-E79542A28A92}" type="pres">
      <dgm:prSet presAssocID="{109EE75B-CF16-4740-BC36-AF00DFC18E42}" presName="text_3" presStyleLbl="node1" presStyleIdx="2" presStyleCnt="3">
        <dgm:presLayoutVars>
          <dgm:bulletEnabled val="1"/>
        </dgm:presLayoutVars>
      </dgm:prSet>
      <dgm:spPr/>
    </dgm:pt>
    <dgm:pt modelId="{F79F90E3-FF16-4D85-AC26-158336C757A0}" type="pres">
      <dgm:prSet presAssocID="{109EE75B-CF16-4740-BC36-AF00DFC18E42}" presName="accent_3" presStyleCnt="0"/>
      <dgm:spPr/>
    </dgm:pt>
    <dgm:pt modelId="{AAD8FE27-334A-4825-98E5-F65AAF82A0F6}" type="pres">
      <dgm:prSet presAssocID="{109EE75B-CF16-4740-BC36-AF00DFC18E42}" presName="accentRepeatNode" presStyleLbl="solidFgAcc1" presStyleIdx="2" presStyleCnt="3"/>
      <dgm:spPr/>
    </dgm:pt>
  </dgm:ptLst>
  <dgm:cxnLst>
    <dgm:cxn modelId="{C79C0509-C5F4-46F7-BF10-C5564AB61DD0}" type="presOf" srcId="{109EE75B-CF16-4740-BC36-AF00DFC18E42}" destId="{38DE7C39-B9B7-4F15-BB0A-E79542A28A92}" srcOrd="0" destOrd="0" presId="urn:microsoft.com/office/officeart/2008/layout/VerticalCurvedList"/>
    <dgm:cxn modelId="{DDD42613-026E-4A7F-BAE1-DD55079433B8}" srcId="{5FCEF20D-90D8-4EF4-8475-1AB1D4D24C48}" destId="{109EE75B-CF16-4740-BC36-AF00DFC18E42}" srcOrd="2" destOrd="0" parTransId="{8C9FBF70-05A6-45ED-BCB6-E49E87F8DBDE}" sibTransId="{C02B65E5-BB67-4B3F-A497-218B89643E8E}"/>
    <dgm:cxn modelId="{605BA71D-9D11-4DBC-8FA8-5B59033C250B}" srcId="{5FCEF20D-90D8-4EF4-8475-1AB1D4D24C48}" destId="{04E6E8BC-FAF9-41A1-AD1D-2B2B4ED70FF9}" srcOrd="0" destOrd="0" parTransId="{06ABCCED-9673-4424-86D3-4DD4F289ADB8}" sibTransId="{73E94E1F-1250-4185-88BA-AA589B81E497}"/>
    <dgm:cxn modelId="{ABFB1362-9D8E-483C-A9AB-0C2EEC7817E3}" srcId="{5FCEF20D-90D8-4EF4-8475-1AB1D4D24C48}" destId="{A3E456A2-D326-4DA6-8127-B533CA59FC6D}" srcOrd="1" destOrd="0" parTransId="{1BF1E481-4C4A-4076-A5CF-5971031F3497}" sibTransId="{1118FA43-2349-4050-B968-040D8AF69D44}"/>
    <dgm:cxn modelId="{F27E8D6A-32B9-49ED-B2D8-F869D899AFA2}" type="presOf" srcId="{73E94E1F-1250-4185-88BA-AA589B81E497}" destId="{504F573F-828B-46F7-92C0-3908353DD4B1}" srcOrd="0" destOrd="0" presId="urn:microsoft.com/office/officeart/2008/layout/VerticalCurvedList"/>
    <dgm:cxn modelId="{0970D86B-002E-487E-ACE8-0E7167FF3BCB}" type="presOf" srcId="{A3E456A2-D326-4DA6-8127-B533CA59FC6D}" destId="{0B393359-D7D5-4F8C-BAD5-E03C72C535C0}" srcOrd="0" destOrd="0" presId="urn:microsoft.com/office/officeart/2008/layout/VerticalCurvedList"/>
    <dgm:cxn modelId="{F134D350-B9E2-4F34-A426-F16364942BC4}" type="presOf" srcId="{5FCEF20D-90D8-4EF4-8475-1AB1D4D24C48}" destId="{9D9CC8D6-92FB-4556-8522-D8926B54F638}" srcOrd="0" destOrd="0" presId="urn:microsoft.com/office/officeart/2008/layout/VerticalCurvedList"/>
    <dgm:cxn modelId="{4CBE1891-B79D-4962-B620-971A6CE1B40D}" type="presOf" srcId="{04E6E8BC-FAF9-41A1-AD1D-2B2B4ED70FF9}" destId="{17C65CCF-B5DD-4FB0-AE50-FBC95BFECB8A}" srcOrd="0" destOrd="0" presId="urn:microsoft.com/office/officeart/2008/layout/VerticalCurvedList"/>
    <dgm:cxn modelId="{8E0E7688-3ED5-44E1-983B-34A345805D15}" type="presParOf" srcId="{9D9CC8D6-92FB-4556-8522-D8926B54F638}" destId="{268DD24B-0089-4637-B100-7C5369E615A4}" srcOrd="0" destOrd="0" presId="urn:microsoft.com/office/officeart/2008/layout/VerticalCurvedList"/>
    <dgm:cxn modelId="{BC81F8BB-3F90-4C1F-BA92-456DAD686CFB}" type="presParOf" srcId="{268DD24B-0089-4637-B100-7C5369E615A4}" destId="{48A79BA2-2BA9-42DC-A242-12D69D280C7D}" srcOrd="0" destOrd="0" presId="urn:microsoft.com/office/officeart/2008/layout/VerticalCurvedList"/>
    <dgm:cxn modelId="{5998E35E-9904-4F1F-AD9E-0F283D25DBC2}" type="presParOf" srcId="{48A79BA2-2BA9-42DC-A242-12D69D280C7D}" destId="{2A660DB5-8B6A-4A60-8424-23A38912A9EA}" srcOrd="0" destOrd="0" presId="urn:microsoft.com/office/officeart/2008/layout/VerticalCurvedList"/>
    <dgm:cxn modelId="{6128B4BF-6144-438B-BD34-03205D6794A1}" type="presParOf" srcId="{48A79BA2-2BA9-42DC-A242-12D69D280C7D}" destId="{504F573F-828B-46F7-92C0-3908353DD4B1}" srcOrd="1" destOrd="0" presId="urn:microsoft.com/office/officeart/2008/layout/VerticalCurvedList"/>
    <dgm:cxn modelId="{523F67FF-95E8-4D39-9DBE-C3C0A2A04D42}" type="presParOf" srcId="{48A79BA2-2BA9-42DC-A242-12D69D280C7D}" destId="{2C39F536-9308-448B-B2F6-59AE029E0399}" srcOrd="2" destOrd="0" presId="urn:microsoft.com/office/officeart/2008/layout/VerticalCurvedList"/>
    <dgm:cxn modelId="{251D39BF-07EA-4ADC-909B-9D3E9A91CC4C}" type="presParOf" srcId="{48A79BA2-2BA9-42DC-A242-12D69D280C7D}" destId="{99754172-BFE0-4714-AF36-8ED2EA17EC17}" srcOrd="3" destOrd="0" presId="urn:microsoft.com/office/officeart/2008/layout/VerticalCurvedList"/>
    <dgm:cxn modelId="{87C1217C-3CE1-4C9C-92D9-89BB86929140}" type="presParOf" srcId="{268DD24B-0089-4637-B100-7C5369E615A4}" destId="{17C65CCF-B5DD-4FB0-AE50-FBC95BFECB8A}" srcOrd="1" destOrd="0" presId="urn:microsoft.com/office/officeart/2008/layout/VerticalCurvedList"/>
    <dgm:cxn modelId="{5559AFA8-A811-4363-B76D-F04898C0590E}" type="presParOf" srcId="{268DD24B-0089-4637-B100-7C5369E615A4}" destId="{0CC37A20-A9DA-454E-BDB8-FCBF28D5BE38}" srcOrd="2" destOrd="0" presId="urn:microsoft.com/office/officeart/2008/layout/VerticalCurvedList"/>
    <dgm:cxn modelId="{2DB7EEC8-4A55-4994-82A9-93234168688F}" type="presParOf" srcId="{0CC37A20-A9DA-454E-BDB8-FCBF28D5BE38}" destId="{2EA9DC61-1D57-457E-AA3A-3965FE328269}" srcOrd="0" destOrd="0" presId="urn:microsoft.com/office/officeart/2008/layout/VerticalCurvedList"/>
    <dgm:cxn modelId="{91A643F2-1C96-46BD-B9B0-E2F47F1E689E}" type="presParOf" srcId="{268DD24B-0089-4637-B100-7C5369E615A4}" destId="{0B393359-D7D5-4F8C-BAD5-E03C72C535C0}" srcOrd="3" destOrd="0" presId="urn:microsoft.com/office/officeart/2008/layout/VerticalCurvedList"/>
    <dgm:cxn modelId="{AFB20759-A430-44D7-BC8F-AF9F9F61BC54}" type="presParOf" srcId="{268DD24B-0089-4637-B100-7C5369E615A4}" destId="{1C5DA001-1356-4E56-84A2-D558778BF11C}" srcOrd="4" destOrd="0" presId="urn:microsoft.com/office/officeart/2008/layout/VerticalCurvedList"/>
    <dgm:cxn modelId="{6817EC64-1D8B-4CC3-9DD4-3B2AA593D91E}" type="presParOf" srcId="{1C5DA001-1356-4E56-84A2-D558778BF11C}" destId="{181D2663-E005-40D7-A353-1D0673874303}" srcOrd="0" destOrd="0" presId="urn:microsoft.com/office/officeart/2008/layout/VerticalCurvedList"/>
    <dgm:cxn modelId="{D5D9C3AC-B61E-4338-903C-7A6AF4C12B54}" type="presParOf" srcId="{268DD24B-0089-4637-B100-7C5369E615A4}" destId="{38DE7C39-B9B7-4F15-BB0A-E79542A28A92}" srcOrd="5" destOrd="0" presId="urn:microsoft.com/office/officeart/2008/layout/VerticalCurvedList"/>
    <dgm:cxn modelId="{DC476A70-F79E-4D6E-AB42-66999A0461B1}" type="presParOf" srcId="{268DD24B-0089-4637-B100-7C5369E615A4}" destId="{F79F90E3-FF16-4D85-AC26-158336C757A0}" srcOrd="6" destOrd="0" presId="urn:microsoft.com/office/officeart/2008/layout/VerticalCurvedList"/>
    <dgm:cxn modelId="{3B0E1478-F264-4F6D-AD1F-BF520AD2EF4E}" type="presParOf" srcId="{F79F90E3-FF16-4D85-AC26-158336C757A0}" destId="{AAD8FE27-334A-4825-98E5-F65AAF82A0F6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5FCEF20D-90D8-4EF4-8475-1AB1D4D24C48}" type="doc">
      <dgm:prSet loTypeId="urn:microsoft.com/office/officeart/2008/layout/VerticalCurv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mc:AlternateContent xmlns:mc="http://schemas.openxmlformats.org/markup-compatibility/2006" xmlns:a14="http://schemas.microsoft.com/office/drawing/2010/main">
      <mc:Choice Requires="a14">
        <dgm:pt modelId="{04E6E8BC-FAF9-41A1-AD1D-2B2B4ED70FF9}">
          <dgm:prSet phldrT="[Текст]" custT="1"/>
          <dgm:spPr/>
          <dgm:t>
            <a:bodyPr/>
            <a:lstStyle/>
            <a:p>
              <a14:m>
                <m:oMath xmlns:m="http://schemas.openxmlformats.org/officeDocument/2006/math">
                  <m:sSub>
                    <m:sSubPr>
                      <m:ctrlPr>
                        <a:rPr lang="uz-Latn-UZ" sz="4000" i="1" smtClean="0">
                          <a:latin typeface="Cambria Math" panose="02040503050406030204" pitchFamily="18" charset="0"/>
                        </a:rPr>
                      </m:ctrlPr>
                    </m:sSubPr>
                    <m:e>
                      <m:r>
                        <a:rPr lang="en-US" sz="4000" b="0" i="1" smtClean="0">
                          <a:latin typeface="Cambria Math" panose="02040503050406030204" pitchFamily="18" charset="0"/>
                        </a:rPr>
                        <m:t>       </m:t>
                      </m:r>
                      <m:r>
                        <a:rPr lang="uz-Latn-UZ" sz="4000" b="0" i="1" smtClean="0">
                          <a:latin typeface="Cambria Math" panose="02040503050406030204" pitchFamily="18" charset="0"/>
                        </a:rPr>
                        <m:t>𝐼</m:t>
                      </m:r>
                    </m:e>
                    <m:sub>
                      <m:r>
                        <a:rPr lang="uz-Latn-UZ" sz="4000" b="0" i="1" smtClean="0">
                          <a:latin typeface="Cambria Math" panose="02040503050406030204" pitchFamily="18" charset="0"/>
                        </a:rPr>
                        <m:t>𝑚</m:t>
                      </m:r>
                    </m:sub>
                  </m:sSub>
                  <m:r>
                    <a:rPr lang="uz-Latn-UZ" sz="4000" b="0" i="1" smtClean="0">
                      <a:latin typeface="Cambria Math" panose="02040503050406030204" pitchFamily="18" charset="0"/>
                    </a:rPr>
                    <m:t>=</m:t>
                  </m:r>
                  <m:f>
                    <m:fPr>
                      <m:ctrlPr>
                        <a:rPr lang="uz-Latn-UZ" sz="4000" b="0" i="1" smtClean="0">
                          <a:latin typeface="Cambria Math" panose="02040503050406030204" pitchFamily="18" charset="0"/>
                        </a:rPr>
                      </m:ctrlPr>
                    </m:fPr>
                    <m:num>
                      <m:sSub>
                        <m:sSubPr>
                          <m:ctrlPr>
                            <a:rPr lang="uz-Latn-UZ" sz="40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uz-Latn-UZ" sz="4000" b="0" i="1" smtClean="0">
                              <a:latin typeface="Cambria Math" panose="02040503050406030204" pitchFamily="18" charset="0"/>
                            </a:rPr>
                            <m:t>𝑈</m:t>
                          </m:r>
                        </m:e>
                        <m:sub>
                          <m:r>
                            <a:rPr lang="uz-Latn-UZ" sz="4000" b="0" i="1" smtClean="0">
                              <a:latin typeface="Cambria Math" panose="02040503050406030204" pitchFamily="18" charset="0"/>
                            </a:rPr>
                            <m:t>𝑚</m:t>
                          </m:r>
                        </m:sub>
                      </m:sSub>
                    </m:num>
                    <m:den>
                      <m:r>
                        <a:rPr lang="uz-Latn-UZ" sz="4000" b="0" i="1" smtClean="0">
                          <a:latin typeface="Cambria Math" panose="02040503050406030204" pitchFamily="18" charset="0"/>
                        </a:rPr>
                        <m:t>𝑍</m:t>
                      </m:r>
                    </m:den>
                  </m:f>
                  <m:r>
                    <a:rPr lang="uz-Latn-UZ" sz="4000" b="0" i="1" smtClean="0">
                      <a:latin typeface="Cambria Math" panose="02040503050406030204" pitchFamily="18" charset="0"/>
                    </a:rPr>
                    <m:t>=</m:t>
                  </m:r>
                  <m:f>
                    <m:fPr>
                      <m:ctrlPr>
                        <a:rPr lang="uz-Latn-UZ" sz="4000" b="0" i="1" smtClean="0">
                          <a:latin typeface="Cambria Math" panose="02040503050406030204" pitchFamily="18" charset="0"/>
                        </a:rPr>
                      </m:ctrlPr>
                    </m:fPr>
                    <m:num>
                      <m:sSub>
                        <m:sSubPr>
                          <m:ctrlPr>
                            <a:rPr lang="uz-Latn-UZ" sz="40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uz-Latn-UZ" sz="4000" b="0" i="1" smtClean="0">
                              <a:latin typeface="Cambria Math" panose="02040503050406030204" pitchFamily="18" charset="0"/>
                            </a:rPr>
                            <m:t>𝑈</m:t>
                          </m:r>
                        </m:e>
                        <m:sub>
                          <m:r>
                            <a:rPr lang="uz-Latn-UZ" sz="4000" b="0" i="1" smtClean="0">
                              <a:latin typeface="Cambria Math" panose="02040503050406030204" pitchFamily="18" charset="0"/>
                            </a:rPr>
                            <m:t>𝑚</m:t>
                          </m:r>
                        </m:sub>
                      </m:sSub>
                    </m:num>
                    <m:den>
                      <m:rad>
                        <m:radPr>
                          <m:degHide m:val="on"/>
                          <m:ctrlPr>
                            <a:rPr lang="uz-Latn-UZ" sz="4000" b="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sSup>
                            <m:sSupPr>
                              <m:ctrlPr>
                                <a:rPr lang="uz-Latn-UZ" sz="40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uz-Latn-UZ" sz="4000" b="0" i="1" smtClean="0">
                                  <a:latin typeface="Cambria Math" panose="02040503050406030204" pitchFamily="18" charset="0"/>
                                </a:rPr>
                                <m:t>𝑅</m:t>
                              </m:r>
                            </m:e>
                            <m:sup>
                              <m:r>
                                <a:rPr lang="uz-Latn-UZ" sz="40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uz-Latn-UZ" sz="4000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sSup>
                            <m:sSupPr>
                              <m:ctrlPr>
                                <a:rPr lang="uz-Latn-UZ" sz="40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uz-Latn-UZ" sz="4000" b="0" i="1" smtClean="0">
                                  <a:latin typeface="Cambria Math" panose="02040503050406030204" pitchFamily="18" charset="0"/>
                                </a:rPr>
                                <m:t>(</m:t>
                              </m:r>
                              <m:sSub>
                                <m:sSubPr>
                                  <m:ctrlPr>
                                    <a:rPr lang="uz-Latn-UZ" sz="40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4000" b="0" i="1" smtClean="0">
                                      <a:latin typeface="Cambria Math" panose="02040503050406030204" pitchFamily="18" charset="0"/>
                                    </a:rPr>
                                    <m:t>𝑋</m:t>
                                  </m:r>
                                </m:e>
                                <m:sub>
                                  <m:r>
                                    <a:rPr lang="uz-Latn-UZ" sz="4000" b="0" i="1" smtClean="0">
                                      <a:latin typeface="Cambria Math" panose="02040503050406030204" pitchFamily="18" charset="0"/>
                                    </a:rPr>
                                    <m:t>𝐿</m:t>
                                  </m:r>
                                </m:sub>
                              </m:sSub>
                              <m:r>
                                <a:rPr lang="uz-Latn-UZ" sz="4000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sSub>
                                <m:sSubPr>
                                  <m:ctrlPr>
                                    <a:rPr lang="uz-Latn-UZ" sz="40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4000" b="0" i="1" smtClean="0">
                                      <a:latin typeface="Cambria Math" panose="02040503050406030204" pitchFamily="18" charset="0"/>
                                    </a:rPr>
                                    <m:t>𝑋</m:t>
                                  </m:r>
                                </m:e>
                                <m:sub>
                                  <m:r>
                                    <a:rPr lang="uz-Latn-UZ" sz="4000" b="0" i="1" smtClean="0">
                                      <a:latin typeface="Cambria Math" panose="02040503050406030204" pitchFamily="18" charset="0"/>
                                    </a:rPr>
                                    <m:t>𝐶</m:t>
                                  </m:r>
                                </m:sub>
                              </m:sSub>
                              <m:r>
                                <a:rPr lang="uz-Latn-UZ" sz="4000" b="0" i="1" smtClean="0">
                                  <a:latin typeface="Cambria Math" panose="02040503050406030204" pitchFamily="18" charset="0"/>
                                </a:rPr>
                                <m:t>)</m:t>
                              </m:r>
                            </m:e>
                            <m:sup>
                              <m:r>
                                <a:rPr lang="uz-Latn-UZ" sz="40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e>
                      </m:rad>
                    </m:den>
                  </m:f>
                </m:oMath>
              </a14:m>
              <a:r>
                <a:rPr lang="uz-Latn-UZ" sz="3700" dirty="0"/>
                <a:t>  </a:t>
              </a:r>
              <a:endParaRPr lang="ru-RU" sz="3700" dirty="0"/>
            </a:p>
          </dgm:t>
        </dgm:pt>
      </mc:Choice>
      <mc:Fallback xmlns="">
        <dgm:pt modelId="{04E6E8BC-FAF9-41A1-AD1D-2B2B4ED70FF9}">
          <dgm:prSet phldrT="[Текст]" custT="1"/>
          <dgm:spPr/>
          <dgm:t>
            <a:bodyPr/>
            <a:lstStyle/>
            <a:p>
              <a:r>
                <a:rPr lang="uz-Latn-UZ" sz="4000" i="0">
                  <a:latin typeface="Cambria Math" panose="02040503050406030204" pitchFamily="18" charset="0"/>
                </a:rPr>
                <a:t>〖</a:t>
              </a:r>
              <a:r>
                <a:rPr lang="en-US" sz="4000" b="0" i="0">
                  <a:latin typeface="Cambria Math" panose="02040503050406030204" pitchFamily="18" charset="0"/>
                </a:rPr>
                <a:t>       </a:t>
              </a:r>
              <a:r>
                <a:rPr lang="uz-Latn-UZ" sz="4000" b="0" i="0">
                  <a:latin typeface="Cambria Math" panose="02040503050406030204" pitchFamily="18" charset="0"/>
                </a:rPr>
                <a:t>𝐼〗_𝑚=𝑈_𝑚/𝑍=𝑈_𝑚/√(𝑅^2+〖(</a:t>
              </a:r>
              <a:r>
                <a:rPr lang="en-US" sz="4000" b="0" i="0">
                  <a:latin typeface="Cambria Math" panose="02040503050406030204" pitchFamily="18" charset="0"/>
                </a:rPr>
                <a:t>𝑋</a:t>
              </a:r>
              <a:r>
                <a:rPr lang="uz-Latn-UZ" sz="4000" b="0" i="0">
                  <a:latin typeface="Cambria Math" panose="02040503050406030204" pitchFamily="18" charset="0"/>
                </a:rPr>
                <a:t>_𝐿−</a:t>
              </a:r>
              <a:r>
                <a:rPr lang="en-US" sz="4000" b="0" i="0">
                  <a:latin typeface="Cambria Math" panose="02040503050406030204" pitchFamily="18" charset="0"/>
                </a:rPr>
                <a:t>𝑋</a:t>
              </a:r>
              <a:r>
                <a:rPr lang="uz-Latn-UZ" sz="4000" b="0" i="0">
                  <a:latin typeface="Cambria Math" panose="02040503050406030204" pitchFamily="18" charset="0"/>
                </a:rPr>
                <a:t>_𝐶)〗^2 )</a:t>
              </a:r>
              <a:r>
                <a:rPr lang="uz-Latn-UZ" sz="3700" dirty="0"/>
                <a:t>  </a:t>
              </a:r>
              <a:endParaRPr lang="ru-RU" sz="3700" dirty="0"/>
            </a:p>
          </dgm:t>
        </dgm:pt>
      </mc:Fallback>
    </mc:AlternateContent>
    <dgm:pt modelId="{06ABCCED-9673-4424-86D3-4DD4F289ADB8}" type="parTrans" cxnId="{605BA71D-9D11-4DBC-8FA8-5B59033C250B}">
      <dgm:prSet/>
      <dgm:spPr/>
      <dgm:t>
        <a:bodyPr/>
        <a:lstStyle/>
        <a:p>
          <a:endParaRPr lang="ru-RU"/>
        </a:p>
      </dgm:t>
    </dgm:pt>
    <dgm:pt modelId="{73E94E1F-1250-4185-88BA-AA589B81E497}" type="sibTrans" cxnId="{605BA71D-9D11-4DBC-8FA8-5B59033C250B}">
      <dgm:prSet/>
      <dgm:spPr/>
      <dgm:t>
        <a:bodyPr/>
        <a:lstStyle/>
        <a:p>
          <a:endParaRPr lang="ru-RU"/>
        </a:p>
      </dgm:t>
    </dgm:pt>
    <mc:AlternateContent xmlns:mc="http://schemas.openxmlformats.org/markup-compatibility/2006" xmlns:a14="http://schemas.microsoft.com/office/drawing/2010/main">
      <mc:Choice Requires="a14">
        <dgm:pt modelId="{A3E456A2-D326-4DA6-8127-B533CA59FC6D}">
          <dgm:prSet phldrT="[Текст]" custT="1"/>
          <dgm:spPr/>
          <dgm:t>
            <a:bodyPr/>
            <a:lstStyle/>
            <a:p>
              <a14:m>
                <m:oMath xmlns:m="http://schemas.openxmlformats.org/officeDocument/2006/math">
                  <m:r>
                    <a:rPr lang="en-US" sz="4400" b="0" i="1" smtClean="0">
                      <a:latin typeface="Cambria Math" panose="02040503050406030204" pitchFamily="18" charset="0"/>
                    </a:rPr>
                    <m:t>   </m:t>
                  </m:r>
                  <m:r>
                    <a:rPr lang="uz-Latn-UZ" sz="4400" b="0" i="1" smtClean="0">
                      <a:latin typeface="Cambria Math" panose="02040503050406030204" pitchFamily="18" charset="0"/>
                    </a:rPr>
                    <m:t>𝑡𝑔</m:t>
                  </m:r>
                  <m:r>
                    <a:rPr lang="uz-Latn-UZ" sz="4400" b="0" i="1" smtClean="0">
                      <a:latin typeface="Cambria Math" panose="02040503050406030204" pitchFamily="18" charset="0"/>
                      <a:ea typeface="Cambria Math" panose="02040503050406030204" pitchFamily="18" charset="0"/>
                    </a:rPr>
                    <m:t>𝜑</m:t>
                  </m:r>
                  <m:r>
                    <a:rPr lang="uz-Latn-UZ" sz="4400" b="0" i="1" smtClean="0">
                      <a:latin typeface="Cambria Math" panose="02040503050406030204" pitchFamily="18" charset="0"/>
                      <a:ea typeface="Cambria Math" panose="02040503050406030204" pitchFamily="18" charset="0"/>
                    </a:rPr>
                    <m:t>=</m:t>
                  </m:r>
                  <m:f>
                    <m:fPr>
                      <m:ctrlPr>
                        <a:rPr lang="uz-Latn-UZ" sz="4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</m:ctrlPr>
                    </m:fPr>
                    <m:num>
                      <m:sSub>
                        <m:sSubPr>
                          <m:ctrlPr>
                            <a:rPr lang="uz-Latn-UZ" sz="4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uz-Latn-UZ" sz="4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𝑈</m:t>
                          </m:r>
                        </m:e>
                        <m:sub>
                          <m:r>
                            <a:rPr lang="uz-Latn-UZ" sz="4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𝐿</m:t>
                          </m:r>
                        </m:sub>
                      </m:sSub>
                      <m:r>
                        <a:rPr lang="uz-Latn-UZ" sz="4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uz-Latn-UZ" sz="4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uz-Latn-UZ" sz="4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𝑈</m:t>
                          </m:r>
                        </m:e>
                        <m:sub>
                          <m:r>
                            <a:rPr lang="uz-Latn-UZ" sz="4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𝐶</m:t>
                          </m:r>
                        </m:sub>
                      </m:sSub>
                    </m:num>
                    <m:den>
                      <m:sSub>
                        <m:sSubPr>
                          <m:ctrlPr>
                            <a:rPr lang="uz-Latn-UZ" sz="4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uz-Latn-UZ" sz="4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𝑈</m:t>
                          </m:r>
                        </m:e>
                        <m:sub>
                          <m:r>
                            <a:rPr lang="en-US" sz="4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𝑚</m:t>
                          </m:r>
                        </m:sub>
                      </m:sSub>
                    </m:den>
                  </m:f>
                </m:oMath>
              </a14:m>
              <a:r>
                <a:rPr lang="uz-Latn-UZ" sz="4000" dirty="0"/>
                <a:t> </a:t>
              </a:r>
              <a:endParaRPr lang="ru-RU" sz="4000" dirty="0"/>
            </a:p>
          </dgm:t>
        </dgm:pt>
      </mc:Choice>
      <mc:Fallback xmlns="">
        <dgm:pt modelId="{A3E456A2-D326-4DA6-8127-B533CA59FC6D}">
          <dgm:prSet phldrT="[Текст]" custT="1"/>
          <dgm:spPr/>
          <dgm:t>
            <a:bodyPr/>
            <a:lstStyle/>
            <a:p>
              <a:r>
                <a:rPr lang="en-US" sz="4400" b="0" i="0">
                  <a:latin typeface="Cambria Math" panose="02040503050406030204" pitchFamily="18" charset="0"/>
                </a:rPr>
                <a:t>   </a:t>
              </a:r>
              <a:r>
                <a:rPr lang="uz-Latn-UZ" sz="4400" b="0" i="0">
                  <a:latin typeface="Cambria Math" panose="02040503050406030204" pitchFamily="18" charset="0"/>
                </a:rPr>
                <a:t>𝑡𝑔</a:t>
              </a:r>
              <a:r>
                <a:rPr lang="uz-Latn-UZ" sz="4400" b="0" i="0">
                  <a:latin typeface="Cambria Math" panose="02040503050406030204" pitchFamily="18" charset="0"/>
                  <a:ea typeface="Cambria Math" panose="02040503050406030204" pitchFamily="18" charset="0"/>
                </a:rPr>
                <a:t>𝜑=(𝑈_𝐿−𝑈_𝐶)/𝑈_</a:t>
              </a:r>
              <a:r>
                <a:rPr lang="en-US" sz="4400" b="0" i="0">
                  <a:latin typeface="Cambria Math" panose="02040503050406030204" pitchFamily="18" charset="0"/>
                  <a:ea typeface="Cambria Math" panose="02040503050406030204" pitchFamily="18" charset="0"/>
                </a:rPr>
                <a:t>𝑚</a:t>
              </a:r>
              <a:r>
                <a:rPr lang="uz-Latn-UZ" sz="4400" b="0" i="0">
                  <a:latin typeface="Cambria Math" panose="02040503050406030204" pitchFamily="18" charset="0"/>
                  <a:ea typeface="Cambria Math" panose="02040503050406030204" pitchFamily="18" charset="0"/>
                </a:rPr>
                <a:t> </a:t>
              </a:r>
              <a:r>
                <a:rPr lang="uz-Latn-UZ" sz="4000" dirty="0"/>
                <a:t> </a:t>
              </a:r>
              <a:endParaRPr lang="ru-RU" sz="4000" dirty="0"/>
            </a:p>
          </dgm:t>
        </dgm:pt>
      </mc:Fallback>
    </mc:AlternateContent>
    <dgm:pt modelId="{1BF1E481-4C4A-4076-A5CF-5971031F3497}" type="parTrans" cxnId="{ABFB1362-9D8E-483C-A9AB-0C2EEC7817E3}">
      <dgm:prSet/>
      <dgm:spPr/>
      <dgm:t>
        <a:bodyPr/>
        <a:lstStyle/>
        <a:p>
          <a:endParaRPr lang="ru-RU"/>
        </a:p>
      </dgm:t>
    </dgm:pt>
    <dgm:pt modelId="{1118FA43-2349-4050-B968-040D8AF69D44}" type="sibTrans" cxnId="{ABFB1362-9D8E-483C-A9AB-0C2EEC7817E3}">
      <dgm:prSet/>
      <dgm:spPr/>
      <dgm:t>
        <a:bodyPr/>
        <a:lstStyle/>
        <a:p>
          <a:endParaRPr lang="ru-RU"/>
        </a:p>
      </dgm:t>
    </dgm:pt>
    <mc:AlternateContent xmlns:mc="http://schemas.openxmlformats.org/markup-compatibility/2006" xmlns:a14="http://schemas.microsoft.com/office/drawing/2010/main">
      <mc:Choice Requires="a14">
        <dgm:pt modelId="{109EE75B-CF16-4740-BC36-AF00DFC18E42}">
          <dgm:prSet phldrT="[Текст]" custT="1"/>
          <dgm:spPr/>
          <dgm:t>
            <a:bodyPr/>
            <a:lstStyle/>
            <a:p>
              <a14:m>
                <m:oMath xmlns:m="http://schemas.openxmlformats.org/officeDocument/2006/math">
                  <m:r>
                    <a:rPr lang="en-US" sz="4400" b="0" i="1" smtClean="0">
                      <a:latin typeface="Cambria Math" panose="02040503050406030204" pitchFamily="18" charset="0"/>
                    </a:rPr>
                    <m:t>      </m:t>
                  </m:r>
                  <m:r>
                    <a:rPr lang="uz-Latn-UZ" sz="4400" b="0" i="1" smtClean="0">
                      <a:latin typeface="Cambria Math" panose="02040503050406030204" pitchFamily="18" charset="0"/>
                    </a:rPr>
                    <m:t>𝑡𝑔</m:t>
                  </m:r>
                  <m:r>
                    <a:rPr lang="uz-Latn-UZ" sz="4400" b="0" i="1" smtClean="0">
                      <a:latin typeface="Cambria Math" panose="02040503050406030204" pitchFamily="18" charset="0"/>
                      <a:ea typeface="Cambria Math" panose="02040503050406030204" pitchFamily="18" charset="0"/>
                    </a:rPr>
                    <m:t>𝜑</m:t>
                  </m:r>
                  <m:r>
                    <a:rPr lang="uz-Latn-UZ" sz="4400" b="0" i="1" smtClean="0">
                      <a:latin typeface="Cambria Math" panose="02040503050406030204" pitchFamily="18" charset="0"/>
                      <a:ea typeface="Cambria Math" panose="02040503050406030204" pitchFamily="18" charset="0"/>
                    </a:rPr>
                    <m:t>=</m:t>
                  </m:r>
                  <m:f>
                    <m:fPr>
                      <m:ctrlPr>
                        <a:rPr lang="uz-Latn-UZ" sz="4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</m:ctrlPr>
                    </m:fPr>
                    <m:num>
                      <m:sSub>
                        <m:sSubPr>
                          <m:ctrlPr>
                            <a:rPr lang="uz-Latn-UZ" sz="4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uz-Latn-UZ" sz="4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𝑋</m:t>
                          </m:r>
                        </m:e>
                        <m:sub>
                          <m:r>
                            <a:rPr lang="uz-Latn-UZ" sz="4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𝐿</m:t>
                          </m:r>
                        </m:sub>
                      </m:sSub>
                      <m:r>
                        <a:rPr lang="uz-Latn-UZ" sz="4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uz-Latn-UZ" sz="4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uz-Latn-UZ" sz="4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𝑋</m:t>
                          </m:r>
                        </m:e>
                        <m:sub>
                          <m:r>
                            <a:rPr lang="uz-Latn-UZ" sz="4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𝐶</m:t>
                          </m:r>
                        </m:sub>
                      </m:sSub>
                    </m:num>
                    <m:den>
                      <m:r>
                        <a:rPr lang="uz-Latn-UZ" sz="4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𝑅</m:t>
                      </m:r>
                    </m:den>
                  </m:f>
                </m:oMath>
              </a14:m>
              <a:r>
                <a:rPr lang="uz-Latn-UZ" sz="4000" dirty="0"/>
                <a:t> </a:t>
              </a:r>
              <a:endParaRPr lang="ru-RU" sz="4000" dirty="0"/>
            </a:p>
          </dgm:t>
        </dgm:pt>
      </mc:Choice>
      <mc:Fallback xmlns="">
        <dgm:pt modelId="{109EE75B-CF16-4740-BC36-AF00DFC18E42}">
          <dgm:prSet phldrT="[Текст]" custT="1"/>
          <dgm:spPr/>
          <dgm:t>
            <a:bodyPr/>
            <a:lstStyle/>
            <a:p>
              <a:r>
                <a:rPr lang="en-US" sz="4400" b="0" i="0">
                  <a:latin typeface="Cambria Math" panose="02040503050406030204" pitchFamily="18" charset="0"/>
                </a:rPr>
                <a:t>      </a:t>
              </a:r>
              <a:r>
                <a:rPr lang="uz-Latn-UZ" sz="4400" b="0" i="0">
                  <a:latin typeface="Cambria Math" panose="02040503050406030204" pitchFamily="18" charset="0"/>
                </a:rPr>
                <a:t>𝑡𝑔</a:t>
              </a:r>
              <a:r>
                <a:rPr lang="uz-Latn-UZ" sz="4400" b="0" i="0">
                  <a:latin typeface="Cambria Math" panose="02040503050406030204" pitchFamily="18" charset="0"/>
                  <a:ea typeface="Cambria Math" panose="02040503050406030204" pitchFamily="18" charset="0"/>
                </a:rPr>
                <a:t>𝜑=(𝑋_𝐿−𝑋_𝐶)/𝑅</a:t>
              </a:r>
              <a:r>
                <a:rPr lang="uz-Latn-UZ" sz="4000" dirty="0"/>
                <a:t> </a:t>
              </a:r>
              <a:endParaRPr lang="ru-RU" sz="4000" dirty="0"/>
            </a:p>
          </dgm:t>
        </dgm:pt>
      </mc:Fallback>
    </mc:AlternateContent>
    <dgm:pt modelId="{8C9FBF70-05A6-45ED-BCB6-E49E87F8DBDE}" type="parTrans" cxnId="{DDD42613-026E-4A7F-BAE1-DD55079433B8}">
      <dgm:prSet/>
      <dgm:spPr/>
      <dgm:t>
        <a:bodyPr/>
        <a:lstStyle/>
        <a:p>
          <a:endParaRPr lang="ru-RU"/>
        </a:p>
      </dgm:t>
    </dgm:pt>
    <dgm:pt modelId="{C02B65E5-BB67-4B3F-A497-218B89643E8E}" type="sibTrans" cxnId="{DDD42613-026E-4A7F-BAE1-DD55079433B8}">
      <dgm:prSet/>
      <dgm:spPr/>
      <dgm:t>
        <a:bodyPr/>
        <a:lstStyle/>
        <a:p>
          <a:endParaRPr lang="ru-RU"/>
        </a:p>
      </dgm:t>
    </dgm:pt>
    <dgm:pt modelId="{9D9CC8D6-92FB-4556-8522-D8926B54F638}" type="pres">
      <dgm:prSet presAssocID="{5FCEF20D-90D8-4EF4-8475-1AB1D4D24C48}" presName="Name0" presStyleCnt="0">
        <dgm:presLayoutVars>
          <dgm:chMax val="7"/>
          <dgm:chPref val="7"/>
          <dgm:dir/>
        </dgm:presLayoutVars>
      </dgm:prSet>
      <dgm:spPr/>
    </dgm:pt>
    <dgm:pt modelId="{268DD24B-0089-4637-B100-7C5369E615A4}" type="pres">
      <dgm:prSet presAssocID="{5FCEF20D-90D8-4EF4-8475-1AB1D4D24C48}" presName="Name1" presStyleCnt="0"/>
      <dgm:spPr/>
    </dgm:pt>
    <dgm:pt modelId="{48A79BA2-2BA9-42DC-A242-12D69D280C7D}" type="pres">
      <dgm:prSet presAssocID="{5FCEF20D-90D8-4EF4-8475-1AB1D4D24C48}" presName="cycle" presStyleCnt="0"/>
      <dgm:spPr/>
    </dgm:pt>
    <dgm:pt modelId="{2A660DB5-8B6A-4A60-8424-23A38912A9EA}" type="pres">
      <dgm:prSet presAssocID="{5FCEF20D-90D8-4EF4-8475-1AB1D4D24C48}" presName="srcNode" presStyleLbl="node1" presStyleIdx="0" presStyleCnt="3"/>
      <dgm:spPr/>
    </dgm:pt>
    <dgm:pt modelId="{504F573F-828B-46F7-92C0-3908353DD4B1}" type="pres">
      <dgm:prSet presAssocID="{5FCEF20D-90D8-4EF4-8475-1AB1D4D24C48}" presName="conn" presStyleLbl="parChTrans1D2" presStyleIdx="0" presStyleCnt="1"/>
      <dgm:spPr/>
    </dgm:pt>
    <dgm:pt modelId="{2C39F536-9308-448B-B2F6-59AE029E0399}" type="pres">
      <dgm:prSet presAssocID="{5FCEF20D-90D8-4EF4-8475-1AB1D4D24C48}" presName="extraNode" presStyleLbl="node1" presStyleIdx="0" presStyleCnt="3"/>
      <dgm:spPr/>
    </dgm:pt>
    <dgm:pt modelId="{99754172-BFE0-4714-AF36-8ED2EA17EC17}" type="pres">
      <dgm:prSet presAssocID="{5FCEF20D-90D8-4EF4-8475-1AB1D4D24C48}" presName="dstNode" presStyleLbl="node1" presStyleIdx="0" presStyleCnt="3"/>
      <dgm:spPr/>
    </dgm:pt>
    <dgm:pt modelId="{17C65CCF-B5DD-4FB0-AE50-FBC95BFECB8A}" type="pres">
      <dgm:prSet presAssocID="{04E6E8BC-FAF9-41A1-AD1D-2B2B4ED70FF9}" presName="text_1" presStyleLbl="node1" presStyleIdx="0" presStyleCnt="3">
        <dgm:presLayoutVars>
          <dgm:bulletEnabled val="1"/>
        </dgm:presLayoutVars>
      </dgm:prSet>
      <dgm:spPr/>
    </dgm:pt>
    <dgm:pt modelId="{0CC37A20-A9DA-454E-BDB8-FCBF28D5BE38}" type="pres">
      <dgm:prSet presAssocID="{04E6E8BC-FAF9-41A1-AD1D-2B2B4ED70FF9}" presName="accent_1" presStyleCnt="0"/>
      <dgm:spPr/>
    </dgm:pt>
    <dgm:pt modelId="{2EA9DC61-1D57-457E-AA3A-3965FE328269}" type="pres">
      <dgm:prSet presAssocID="{04E6E8BC-FAF9-41A1-AD1D-2B2B4ED70FF9}" presName="accentRepeatNode" presStyleLbl="solidFgAcc1" presStyleIdx="0" presStyleCnt="3"/>
      <dgm:spPr/>
    </dgm:pt>
    <dgm:pt modelId="{0B393359-D7D5-4F8C-BAD5-E03C72C535C0}" type="pres">
      <dgm:prSet presAssocID="{A3E456A2-D326-4DA6-8127-B533CA59FC6D}" presName="text_2" presStyleLbl="node1" presStyleIdx="1" presStyleCnt="3">
        <dgm:presLayoutVars>
          <dgm:bulletEnabled val="1"/>
        </dgm:presLayoutVars>
      </dgm:prSet>
      <dgm:spPr/>
    </dgm:pt>
    <dgm:pt modelId="{1C5DA001-1356-4E56-84A2-D558778BF11C}" type="pres">
      <dgm:prSet presAssocID="{A3E456A2-D326-4DA6-8127-B533CA59FC6D}" presName="accent_2" presStyleCnt="0"/>
      <dgm:spPr/>
    </dgm:pt>
    <dgm:pt modelId="{181D2663-E005-40D7-A353-1D0673874303}" type="pres">
      <dgm:prSet presAssocID="{A3E456A2-D326-4DA6-8127-B533CA59FC6D}" presName="accentRepeatNode" presStyleLbl="solidFgAcc1" presStyleIdx="1" presStyleCnt="3"/>
      <dgm:spPr/>
    </dgm:pt>
    <dgm:pt modelId="{38DE7C39-B9B7-4F15-BB0A-E79542A28A92}" type="pres">
      <dgm:prSet presAssocID="{109EE75B-CF16-4740-BC36-AF00DFC18E42}" presName="text_3" presStyleLbl="node1" presStyleIdx="2" presStyleCnt="3">
        <dgm:presLayoutVars>
          <dgm:bulletEnabled val="1"/>
        </dgm:presLayoutVars>
      </dgm:prSet>
      <dgm:spPr/>
    </dgm:pt>
    <dgm:pt modelId="{F79F90E3-FF16-4D85-AC26-158336C757A0}" type="pres">
      <dgm:prSet presAssocID="{109EE75B-CF16-4740-BC36-AF00DFC18E42}" presName="accent_3" presStyleCnt="0"/>
      <dgm:spPr/>
    </dgm:pt>
    <dgm:pt modelId="{AAD8FE27-334A-4825-98E5-F65AAF82A0F6}" type="pres">
      <dgm:prSet presAssocID="{109EE75B-CF16-4740-BC36-AF00DFC18E42}" presName="accentRepeatNode" presStyleLbl="solidFgAcc1" presStyleIdx="2" presStyleCnt="3"/>
      <dgm:spPr/>
    </dgm:pt>
  </dgm:ptLst>
  <dgm:cxnLst>
    <dgm:cxn modelId="{C79C0509-C5F4-46F7-BF10-C5564AB61DD0}" type="presOf" srcId="{109EE75B-CF16-4740-BC36-AF00DFC18E42}" destId="{38DE7C39-B9B7-4F15-BB0A-E79542A28A92}" srcOrd="0" destOrd="0" presId="urn:microsoft.com/office/officeart/2008/layout/VerticalCurvedList"/>
    <dgm:cxn modelId="{DDD42613-026E-4A7F-BAE1-DD55079433B8}" srcId="{5FCEF20D-90D8-4EF4-8475-1AB1D4D24C48}" destId="{109EE75B-CF16-4740-BC36-AF00DFC18E42}" srcOrd="2" destOrd="0" parTransId="{8C9FBF70-05A6-45ED-BCB6-E49E87F8DBDE}" sibTransId="{C02B65E5-BB67-4B3F-A497-218B89643E8E}"/>
    <dgm:cxn modelId="{605BA71D-9D11-4DBC-8FA8-5B59033C250B}" srcId="{5FCEF20D-90D8-4EF4-8475-1AB1D4D24C48}" destId="{04E6E8BC-FAF9-41A1-AD1D-2B2B4ED70FF9}" srcOrd="0" destOrd="0" parTransId="{06ABCCED-9673-4424-86D3-4DD4F289ADB8}" sibTransId="{73E94E1F-1250-4185-88BA-AA589B81E497}"/>
    <dgm:cxn modelId="{ABFB1362-9D8E-483C-A9AB-0C2EEC7817E3}" srcId="{5FCEF20D-90D8-4EF4-8475-1AB1D4D24C48}" destId="{A3E456A2-D326-4DA6-8127-B533CA59FC6D}" srcOrd="1" destOrd="0" parTransId="{1BF1E481-4C4A-4076-A5CF-5971031F3497}" sibTransId="{1118FA43-2349-4050-B968-040D8AF69D44}"/>
    <dgm:cxn modelId="{F27E8D6A-32B9-49ED-B2D8-F869D899AFA2}" type="presOf" srcId="{73E94E1F-1250-4185-88BA-AA589B81E497}" destId="{504F573F-828B-46F7-92C0-3908353DD4B1}" srcOrd="0" destOrd="0" presId="urn:microsoft.com/office/officeart/2008/layout/VerticalCurvedList"/>
    <dgm:cxn modelId="{0970D86B-002E-487E-ACE8-0E7167FF3BCB}" type="presOf" srcId="{A3E456A2-D326-4DA6-8127-B533CA59FC6D}" destId="{0B393359-D7D5-4F8C-BAD5-E03C72C535C0}" srcOrd="0" destOrd="0" presId="urn:microsoft.com/office/officeart/2008/layout/VerticalCurvedList"/>
    <dgm:cxn modelId="{F134D350-B9E2-4F34-A426-F16364942BC4}" type="presOf" srcId="{5FCEF20D-90D8-4EF4-8475-1AB1D4D24C48}" destId="{9D9CC8D6-92FB-4556-8522-D8926B54F638}" srcOrd="0" destOrd="0" presId="urn:microsoft.com/office/officeart/2008/layout/VerticalCurvedList"/>
    <dgm:cxn modelId="{4CBE1891-B79D-4962-B620-971A6CE1B40D}" type="presOf" srcId="{04E6E8BC-FAF9-41A1-AD1D-2B2B4ED70FF9}" destId="{17C65CCF-B5DD-4FB0-AE50-FBC95BFECB8A}" srcOrd="0" destOrd="0" presId="urn:microsoft.com/office/officeart/2008/layout/VerticalCurvedList"/>
    <dgm:cxn modelId="{8E0E7688-3ED5-44E1-983B-34A345805D15}" type="presParOf" srcId="{9D9CC8D6-92FB-4556-8522-D8926B54F638}" destId="{268DD24B-0089-4637-B100-7C5369E615A4}" srcOrd="0" destOrd="0" presId="urn:microsoft.com/office/officeart/2008/layout/VerticalCurvedList"/>
    <dgm:cxn modelId="{BC81F8BB-3F90-4C1F-BA92-456DAD686CFB}" type="presParOf" srcId="{268DD24B-0089-4637-B100-7C5369E615A4}" destId="{48A79BA2-2BA9-42DC-A242-12D69D280C7D}" srcOrd="0" destOrd="0" presId="urn:microsoft.com/office/officeart/2008/layout/VerticalCurvedList"/>
    <dgm:cxn modelId="{5998E35E-9904-4F1F-AD9E-0F283D25DBC2}" type="presParOf" srcId="{48A79BA2-2BA9-42DC-A242-12D69D280C7D}" destId="{2A660DB5-8B6A-4A60-8424-23A38912A9EA}" srcOrd="0" destOrd="0" presId="urn:microsoft.com/office/officeart/2008/layout/VerticalCurvedList"/>
    <dgm:cxn modelId="{6128B4BF-6144-438B-BD34-03205D6794A1}" type="presParOf" srcId="{48A79BA2-2BA9-42DC-A242-12D69D280C7D}" destId="{504F573F-828B-46F7-92C0-3908353DD4B1}" srcOrd="1" destOrd="0" presId="urn:microsoft.com/office/officeart/2008/layout/VerticalCurvedList"/>
    <dgm:cxn modelId="{523F67FF-95E8-4D39-9DBE-C3C0A2A04D42}" type="presParOf" srcId="{48A79BA2-2BA9-42DC-A242-12D69D280C7D}" destId="{2C39F536-9308-448B-B2F6-59AE029E0399}" srcOrd="2" destOrd="0" presId="urn:microsoft.com/office/officeart/2008/layout/VerticalCurvedList"/>
    <dgm:cxn modelId="{251D39BF-07EA-4ADC-909B-9D3E9A91CC4C}" type="presParOf" srcId="{48A79BA2-2BA9-42DC-A242-12D69D280C7D}" destId="{99754172-BFE0-4714-AF36-8ED2EA17EC17}" srcOrd="3" destOrd="0" presId="urn:microsoft.com/office/officeart/2008/layout/VerticalCurvedList"/>
    <dgm:cxn modelId="{87C1217C-3CE1-4C9C-92D9-89BB86929140}" type="presParOf" srcId="{268DD24B-0089-4637-B100-7C5369E615A4}" destId="{17C65CCF-B5DD-4FB0-AE50-FBC95BFECB8A}" srcOrd="1" destOrd="0" presId="urn:microsoft.com/office/officeart/2008/layout/VerticalCurvedList"/>
    <dgm:cxn modelId="{5559AFA8-A811-4363-B76D-F04898C0590E}" type="presParOf" srcId="{268DD24B-0089-4637-B100-7C5369E615A4}" destId="{0CC37A20-A9DA-454E-BDB8-FCBF28D5BE38}" srcOrd="2" destOrd="0" presId="urn:microsoft.com/office/officeart/2008/layout/VerticalCurvedList"/>
    <dgm:cxn modelId="{2DB7EEC8-4A55-4994-82A9-93234168688F}" type="presParOf" srcId="{0CC37A20-A9DA-454E-BDB8-FCBF28D5BE38}" destId="{2EA9DC61-1D57-457E-AA3A-3965FE328269}" srcOrd="0" destOrd="0" presId="urn:microsoft.com/office/officeart/2008/layout/VerticalCurvedList"/>
    <dgm:cxn modelId="{91A643F2-1C96-46BD-B9B0-E2F47F1E689E}" type="presParOf" srcId="{268DD24B-0089-4637-B100-7C5369E615A4}" destId="{0B393359-D7D5-4F8C-BAD5-E03C72C535C0}" srcOrd="3" destOrd="0" presId="urn:microsoft.com/office/officeart/2008/layout/VerticalCurvedList"/>
    <dgm:cxn modelId="{AFB20759-A430-44D7-BC8F-AF9F9F61BC54}" type="presParOf" srcId="{268DD24B-0089-4637-B100-7C5369E615A4}" destId="{1C5DA001-1356-4E56-84A2-D558778BF11C}" srcOrd="4" destOrd="0" presId="urn:microsoft.com/office/officeart/2008/layout/VerticalCurvedList"/>
    <dgm:cxn modelId="{6817EC64-1D8B-4CC3-9DD4-3B2AA593D91E}" type="presParOf" srcId="{1C5DA001-1356-4E56-84A2-D558778BF11C}" destId="{181D2663-E005-40D7-A353-1D0673874303}" srcOrd="0" destOrd="0" presId="urn:microsoft.com/office/officeart/2008/layout/VerticalCurvedList"/>
    <dgm:cxn modelId="{D5D9C3AC-B61E-4338-903C-7A6AF4C12B54}" type="presParOf" srcId="{268DD24B-0089-4637-B100-7C5369E615A4}" destId="{38DE7C39-B9B7-4F15-BB0A-E79542A28A92}" srcOrd="5" destOrd="0" presId="urn:microsoft.com/office/officeart/2008/layout/VerticalCurvedList"/>
    <dgm:cxn modelId="{DC476A70-F79E-4D6E-AB42-66999A0461B1}" type="presParOf" srcId="{268DD24B-0089-4637-B100-7C5369E615A4}" destId="{F79F90E3-FF16-4D85-AC26-158336C757A0}" srcOrd="6" destOrd="0" presId="urn:microsoft.com/office/officeart/2008/layout/VerticalCurvedList"/>
    <dgm:cxn modelId="{3B0E1478-F264-4F6D-AD1F-BF520AD2EF4E}" type="presParOf" srcId="{F79F90E3-FF16-4D85-AC26-158336C757A0}" destId="{AAD8FE27-334A-4825-98E5-F65AAF82A0F6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5FCEF20D-90D8-4EF4-8475-1AB1D4D24C48}" type="doc">
      <dgm:prSet loTypeId="urn:microsoft.com/office/officeart/2008/layout/VerticalCurv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04E6E8BC-FAF9-41A1-AD1D-2B2B4ED70FF9}">
      <dgm:prSet phldrT="[Текст]" custT="1"/>
      <dgm:spPr>
        <a:blipFill>
          <a:blip xmlns:r="http://schemas.openxmlformats.org/officeDocument/2006/relationships" r:embed="rId1"/>
          <a:stretch>
            <a:fillRect/>
          </a:stretch>
        </a:blipFill>
      </dgm:spPr>
      <dgm:t>
        <a:bodyPr/>
        <a:lstStyle/>
        <a:p>
          <a:r>
            <a:rPr lang="ru-RU">
              <a:noFill/>
            </a:rPr>
            <a:t> </a:t>
          </a:r>
        </a:p>
      </dgm:t>
    </dgm:pt>
    <dgm:pt modelId="{06ABCCED-9673-4424-86D3-4DD4F289ADB8}" type="parTrans" cxnId="{605BA71D-9D11-4DBC-8FA8-5B59033C250B}">
      <dgm:prSet/>
      <dgm:spPr/>
      <dgm:t>
        <a:bodyPr/>
        <a:lstStyle/>
        <a:p>
          <a:endParaRPr lang="ru-RU"/>
        </a:p>
      </dgm:t>
    </dgm:pt>
    <dgm:pt modelId="{73E94E1F-1250-4185-88BA-AA589B81E497}" type="sibTrans" cxnId="{605BA71D-9D11-4DBC-8FA8-5B59033C250B}">
      <dgm:prSet/>
      <dgm:spPr/>
      <dgm:t>
        <a:bodyPr/>
        <a:lstStyle/>
        <a:p>
          <a:endParaRPr lang="ru-RU"/>
        </a:p>
      </dgm:t>
    </dgm:pt>
    <dgm:pt modelId="{A3E456A2-D326-4DA6-8127-B533CA59FC6D}">
      <dgm:prSet phldrT="[Текст]" custT="1"/>
      <dgm:spPr>
        <a:blipFill>
          <a:blip xmlns:r="http://schemas.openxmlformats.org/officeDocument/2006/relationships" r:embed="rId2"/>
          <a:stretch>
            <a:fillRect/>
          </a:stretch>
        </a:blipFill>
      </dgm:spPr>
      <dgm:t>
        <a:bodyPr/>
        <a:lstStyle/>
        <a:p>
          <a:r>
            <a:rPr lang="ru-RU">
              <a:noFill/>
            </a:rPr>
            <a:t> </a:t>
          </a:r>
        </a:p>
      </dgm:t>
    </dgm:pt>
    <dgm:pt modelId="{1BF1E481-4C4A-4076-A5CF-5971031F3497}" type="parTrans" cxnId="{ABFB1362-9D8E-483C-A9AB-0C2EEC7817E3}">
      <dgm:prSet/>
      <dgm:spPr/>
      <dgm:t>
        <a:bodyPr/>
        <a:lstStyle/>
        <a:p>
          <a:endParaRPr lang="ru-RU"/>
        </a:p>
      </dgm:t>
    </dgm:pt>
    <dgm:pt modelId="{1118FA43-2349-4050-B968-040D8AF69D44}" type="sibTrans" cxnId="{ABFB1362-9D8E-483C-A9AB-0C2EEC7817E3}">
      <dgm:prSet/>
      <dgm:spPr/>
      <dgm:t>
        <a:bodyPr/>
        <a:lstStyle/>
        <a:p>
          <a:endParaRPr lang="ru-RU"/>
        </a:p>
      </dgm:t>
    </dgm:pt>
    <dgm:pt modelId="{109EE75B-CF16-4740-BC36-AF00DFC18E42}">
      <dgm:prSet phldrT="[Текст]" custT="1"/>
      <dgm:spPr>
        <a:blipFill>
          <a:blip xmlns:r="http://schemas.openxmlformats.org/officeDocument/2006/relationships" r:embed="rId3"/>
          <a:stretch>
            <a:fillRect/>
          </a:stretch>
        </a:blipFill>
      </dgm:spPr>
      <dgm:t>
        <a:bodyPr/>
        <a:lstStyle/>
        <a:p>
          <a:r>
            <a:rPr lang="ru-RU">
              <a:noFill/>
            </a:rPr>
            <a:t> </a:t>
          </a:r>
        </a:p>
      </dgm:t>
    </dgm:pt>
    <dgm:pt modelId="{8C9FBF70-05A6-45ED-BCB6-E49E87F8DBDE}" type="parTrans" cxnId="{DDD42613-026E-4A7F-BAE1-DD55079433B8}">
      <dgm:prSet/>
      <dgm:spPr/>
      <dgm:t>
        <a:bodyPr/>
        <a:lstStyle/>
        <a:p>
          <a:endParaRPr lang="ru-RU"/>
        </a:p>
      </dgm:t>
    </dgm:pt>
    <dgm:pt modelId="{C02B65E5-BB67-4B3F-A497-218B89643E8E}" type="sibTrans" cxnId="{DDD42613-026E-4A7F-BAE1-DD55079433B8}">
      <dgm:prSet/>
      <dgm:spPr/>
      <dgm:t>
        <a:bodyPr/>
        <a:lstStyle/>
        <a:p>
          <a:endParaRPr lang="ru-RU"/>
        </a:p>
      </dgm:t>
    </dgm:pt>
    <dgm:pt modelId="{9D9CC8D6-92FB-4556-8522-D8926B54F638}" type="pres">
      <dgm:prSet presAssocID="{5FCEF20D-90D8-4EF4-8475-1AB1D4D24C48}" presName="Name0" presStyleCnt="0">
        <dgm:presLayoutVars>
          <dgm:chMax val="7"/>
          <dgm:chPref val="7"/>
          <dgm:dir/>
        </dgm:presLayoutVars>
      </dgm:prSet>
      <dgm:spPr/>
    </dgm:pt>
    <dgm:pt modelId="{268DD24B-0089-4637-B100-7C5369E615A4}" type="pres">
      <dgm:prSet presAssocID="{5FCEF20D-90D8-4EF4-8475-1AB1D4D24C48}" presName="Name1" presStyleCnt="0"/>
      <dgm:spPr/>
    </dgm:pt>
    <dgm:pt modelId="{48A79BA2-2BA9-42DC-A242-12D69D280C7D}" type="pres">
      <dgm:prSet presAssocID="{5FCEF20D-90D8-4EF4-8475-1AB1D4D24C48}" presName="cycle" presStyleCnt="0"/>
      <dgm:spPr/>
    </dgm:pt>
    <dgm:pt modelId="{2A660DB5-8B6A-4A60-8424-23A38912A9EA}" type="pres">
      <dgm:prSet presAssocID="{5FCEF20D-90D8-4EF4-8475-1AB1D4D24C48}" presName="srcNode" presStyleLbl="node1" presStyleIdx="0" presStyleCnt="3"/>
      <dgm:spPr/>
    </dgm:pt>
    <dgm:pt modelId="{504F573F-828B-46F7-92C0-3908353DD4B1}" type="pres">
      <dgm:prSet presAssocID="{5FCEF20D-90D8-4EF4-8475-1AB1D4D24C48}" presName="conn" presStyleLbl="parChTrans1D2" presStyleIdx="0" presStyleCnt="1"/>
      <dgm:spPr/>
    </dgm:pt>
    <dgm:pt modelId="{2C39F536-9308-448B-B2F6-59AE029E0399}" type="pres">
      <dgm:prSet presAssocID="{5FCEF20D-90D8-4EF4-8475-1AB1D4D24C48}" presName="extraNode" presStyleLbl="node1" presStyleIdx="0" presStyleCnt="3"/>
      <dgm:spPr/>
    </dgm:pt>
    <dgm:pt modelId="{99754172-BFE0-4714-AF36-8ED2EA17EC17}" type="pres">
      <dgm:prSet presAssocID="{5FCEF20D-90D8-4EF4-8475-1AB1D4D24C48}" presName="dstNode" presStyleLbl="node1" presStyleIdx="0" presStyleCnt="3"/>
      <dgm:spPr/>
    </dgm:pt>
    <dgm:pt modelId="{17C65CCF-B5DD-4FB0-AE50-FBC95BFECB8A}" type="pres">
      <dgm:prSet presAssocID="{04E6E8BC-FAF9-41A1-AD1D-2B2B4ED70FF9}" presName="text_1" presStyleLbl="node1" presStyleIdx="0" presStyleCnt="3">
        <dgm:presLayoutVars>
          <dgm:bulletEnabled val="1"/>
        </dgm:presLayoutVars>
      </dgm:prSet>
      <dgm:spPr/>
    </dgm:pt>
    <dgm:pt modelId="{0CC37A20-A9DA-454E-BDB8-FCBF28D5BE38}" type="pres">
      <dgm:prSet presAssocID="{04E6E8BC-FAF9-41A1-AD1D-2B2B4ED70FF9}" presName="accent_1" presStyleCnt="0"/>
      <dgm:spPr/>
    </dgm:pt>
    <dgm:pt modelId="{2EA9DC61-1D57-457E-AA3A-3965FE328269}" type="pres">
      <dgm:prSet presAssocID="{04E6E8BC-FAF9-41A1-AD1D-2B2B4ED70FF9}" presName="accentRepeatNode" presStyleLbl="solidFgAcc1" presStyleIdx="0" presStyleCnt="3"/>
      <dgm:spPr/>
    </dgm:pt>
    <dgm:pt modelId="{0B393359-D7D5-4F8C-BAD5-E03C72C535C0}" type="pres">
      <dgm:prSet presAssocID="{A3E456A2-D326-4DA6-8127-B533CA59FC6D}" presName="text_2" presStyleLbl="node1" presStyleIdx="1" presStyleCnt="3">
        <dgm:presLayoutVars>
          <dgm:bulletEnabled val="1"/>
        </dgm:presLayoutVars>
      </dgm:prSet>
      <dgm:spPr/>
    </dgm:pt>
    <dgm:pt modelId="{1C5DA001-1356-4E56-84A2-D558778BF11C}" type="pres">
      <dgm:prSet presAssocID="{A3E456A2-D326-4DA6-8127-B533CA59FC6D}" presName="accent_2" presStyleCnt="0"/>
      <dgm:spPr/>
    </dgm:pt>
    <dgm:pt modelId="{181D2663-E005-40D7-A353-1D0673874303}" type="pres">
      <dgm:prSet presAssocID="{A3E456A2-D326-4DA6-8127-B533CA59FC6D}" presName="accentRepeatNode" presStyleLbl="solidFgAcc1" presStyleIdx="1" presStyleCnt="3"/>
      <dgm:spPr/>
    </dgm:pt>
    <dgm:pt modelId="{38DE7C39-B9B7-4F15-BB0A-E79542A28A92}" type="pres">
      <dgm:prSet presAssocID="{109EE75B-CF16-4740-BC36-AF00DFC18E42}" presName="text_3" presStyleLbl="node1" presStyleIdx="2" presStyleCnt="3">
        <dgm:presLayoutVars>
          <dgm:bulletEnabled val="1"/>
        </dgm:presLayoutVars>
      </dgm:prSet>
      <dgm:spPr/>
    </dgm:pt>
    <dgm:pt modelId="{F79F90E3-FF16-4D85-AC26-158336C757A0}" type="pres">
      <dgm:prSet presAssocID="{109EE75B-CF16-4740-BC36-AF00DFC18E42}" presName="accent_3" presStyleCnt="0"/>
      <dgm:spPr/>
    </dgm:pt>
    <dgm:pt modelId="{AAD8FE27-334A-4825-98E5-F65AAF82A0F6}" type="pres">
      <dgm:prSet presAssocID="{109EE75B-CF16-4740-BC36-AF00DFC18E42}" presName="accentRepeatNode" presStyleLbl="solidFgAcc1" presStyleIdx="2" presStyleCnt="3"/>
      <dgm:spPr/>
    </dgm:pt>
  </dgm:ptLst>
  <dgm:cxnLst>
    <dgm:cxn modelId="{C79C0509-C5F4-46F7-BF10-C5564AB61DD0}" type="presOf" srcId="{109EE75B-CF16-4740-BC36-AF00DFC18E42}" destId="{38DE7C39-B9B7-4F15-BB0A-E79542A28A92}" srcOrd="0" destOrd="0" presId="urn:microsoft.com/office/officeart/2008/layout/VerticalCurvedList"/>
    <dgm:cxn modelId="{DDD42613-026E-4A7F-BAE1-DD55079433B8}" srcId="{5FCEF20D-90D8-4EF4-8475-1AB1D4D24C48}" destId="{109EE75B-CF16-4740-BC36-AF00DFC18E42}" srcOrd="2" destOrd="0" parTransId="{8C9FBF70-05A6-45ED-BCB6-E49E87F8DBDE}" sibTransId="{C02B65E5-BB67-4B3F-A497-218B89643E8E}"/>
    <dgm:cxn modelId="{605BA71D-9D11-4DBC-8FA8-5B59033C250B}" srcId="{5FCEF20D-90D8-4EF4-8475-1AB1D4D24C48}" destId="{04E6E8BC-FAF9-41A1-AD1D-2B2B4ED70FF9}" srcOrd="0" destOrd="0" parTransId="{06ABCCED-9673-4424-86D3-4DD4F289ADB8}" sibTransId="{73E94E1F-1250-4185-88BA-AA589B81E497}"/>
    <dgm:cxn modelId="{ABFB1362-9D8E-483C-A9AB-0C2EEC7817E3}" srcId="{5FCEF20D-90D8-4EF4-8475-1AB1D4D24C48}" destId="{A3E456A2-D326-4DA6-8127-B533CA59FC6D}" srcOrd="1" destOrd="0" parTransId="{1BF1E481-4C4A-4076-A5CF-5971031F3497}" sibTransId="{1118FA43-2349-4050-B968-040D8AF69D44}"/>
    <dgm:cxn modelId="{F27E8D6A-32B9-49ED-B2D8-F869D899AFA2}" type="presOf" srcId="{73E94E1F-1250-4185-88BA-AA589B81E497}" destId="{504F573F-828B-46F7-92C0-3908353DD4B1}" srcOrd="0" destOrd="0" presId="urn:microsoft.com/office/officeart/2008/layout/VerticalCurvedList"/>
    <dgm:cxn modelId="{0970D86B-002E-487E-ACE8-0E7167FF3BCB}" type="presOf" srcId="{A3E456A2-D326-4DA6-8127-B533CA59FC6D}" destId="{0B393359-D7D5-4F8C-BAD5-E03C72C535C0}" srcOrd="0" destOrd="0" presId="urn:microsoft.com/office/officeart/2008/layout/VerticalCurvedList"/>
    <dgm:cxn modelId="{F134D350-B9E2-4F34-A426-F16364942BC4}" type="presOf" srcId="{5FCEF20D-90D8-4EF4-8475-1AB1D4D24C48}" destId="{9D9CC8D6-92FB-4556-8522-D8926B54F638}" srcOrd="0" destOrd="0" presId="urn:microsoft.com/office/officeart/2008/layout/VerticalCurvedList"/>
    <dgm:cxn modelId="{4CBE1891-B79D-4962-B620-971A6CE1B40D}" type="presOf" srcId="{04E6E8BC-FAF9-41A1-AD1D-2B2B4ED70FF9}" destId="{17C65CCF-B5DD-4FB0-AE50-FBC95BFECB8A}" srcOrd="0" destOrd="0" presId="urn:microsoft.com/office/officeart/2008/layout/VerticalCurvedList"/>
    <dgm:cxn modelId="{8E0E7688-3ED5-44E1-983B-34A345805D15}" type="presParOf" srcId="{9D9CC8D6-92FB-4556-8522-D8926B54F638}" destId="{268DD24B-0089-4637-B100-7C5369E615A4}" srcOrd="0" destOrd="0" presId="urn:microsoft.com/office/officeart/2008/layout/VerticalCurvedList"/>
    <dgm:cxn modelId="{BC81F8BB-3F90-4C1F-BA92-456DAD686CFB}" type="presParOf" srcId="{268DD24B-0089-4637-B100-7C5369E615A4}" destId="{48A79BA2-2BA9-42DC-A242-12D69D280C7D}" srcOrd="0" destOrd="0" presId="urn:microsoft.com/office/officeart/2008/layout/VerticalCurvedList"/>
    <dgm:cxn modelId="{5998E35E-9904-4F1F-AD9E-0F283D25DBC2}" type="presParOf" srcId="{48A79BA2-2BA9-42DC-A242-12D69D280C7D}" destId="{2A660DB5-8B6A-4A60-8424-23A38912A9EA}" srcOrd="0" destOrd="0" presId="urn:microsoft.com/office/officeart/2008/layout/VerticalCurvedList"/>
    <dgm:cxn modelId="{6128B4BF-6144-438B-BD34-03205D6794A1}" type="presParOf" srcId="{48A79BA2-2BA9-42DC-A242-12D69D280C7D}" destId="{504F573F-828B-46F7-92C0-3908353DD4B1}" srcOrd="1" destOrd="0" presId="urn:microsoft.com/office/officeart/2008/layout/VerticalCurvedList"/>
    <dgm:cxn modelId="{523F67FF-95E8-4D39-9DBE-C3C0A2A04D42}" type="presParOf" srcId="{48A79BA2-2BA9-42DC-A242-12D69D280C7D}" destId="{2C39F536-9308-448B-B2F6-59AE029E0399}" srcOrd="2" destOrd="0" presId="urn:microsoft.com/office/officeart/2008/layout/VerticalCurvedList"/>
    <dgm:cxn modelId="{251D39BF-07EA-4ADC-909B-9D3E9A91CC4C}" type="presParOf" srcId="{48A79BA2-2BA9-42DC-A242-12D69D280C7D}" destId="{99754172-BFE0-4714-AF36-8ED2EA17EC17}" srcOrd="3" destOrd="0" presId="urn:microsoft.com/office/officeart/2008/layout/VerticalCurvedList"/>
    <dgm:cxn modelId="{87C1217C-3CE1-4C9C-92D9-89BB86929140}" type="presParOf" srcId="{268DD24B-0089-4637-B100-7C5369E615A4}" destId="{17C65CCF-B5DD-4FB0-AE50-FBC95BFECB8A}" srcOrd="1" destOrd="0" presId="urn:microsoft.com/office/officeart/2008/layout/VerticalCurvedList"/>
    <dgm:cxn modelId="{5559AFA8-A811-4363-B76D-F04898C0590E}" type="presParOf" srcId="{268DD24B-0089-4637-B100-7C5369E615A4}" destId="{0CC37A20-A9DA-454E-BDB8-FCBF28D5BE38}" srcOrd="2" destOrd="0" presId="urn:microsoft.com/office/officeart/2008/layout/VerticalCurvedList"/>
    <dgm:cxn modelId="{2DB7EEC8-4A55-4994-82A9-93234168688F}" type="presParOf" srcId="{0CC37A20-A9DA-454E-BDB8-FCBF28D5BE38}" destId="{2EA9DC61-1D57-457E-AA3A-3965FE328269}" srcOrd="0" destOrd="0" presId="urn:microsoft.com/office/officeart/2008/layout/VerticalCurvedList"/>
    <dgm:cxn modelId="{91A643F2-1C96-46BD-B9B0-E2F47F1E689E}" type="presParOf" srcId="{268DD24B-0089-4637-B100-7C5369E615A4}" destId="{0B393359-D7D5-4F8C-BAD5-E03C72C535C0}" srcOrd="3" destOrd="0" presId="urn:microsoft.com/office/officeart/2008/layout/VerticalCurvedList"/>
    <dgm:cxn modelId="{AFB20759-A430-44D7-BC8F-AF9F9F61BC54}" type="presParOf" srcId="{268DD24B-0089-4637-B100-7C5369E615A4}" destId="{1C5DA001-1356-4E56-84A2-D558778BF11C}" srcOrd="4" destOrd="0" presId="urn:microsoft.com/office/officeart/2008/layout/VerticalCurvedList"/>
    <dgm:cxn modelId="{6817EC64-1D8B-4CC3-9DD4-3B2AA593D91E}" type="presParOf" srcId="{1C5DA001-1356-4E56-84A2-D558778BF11C}" destId="{181D2663-E005-40D7-A353-1D0673874303}" srcOrd="0" destOrd="0" presId="urn:microsoft.com/office/officeart/2008/layout/VerticalCurvedList"/>
    <dgm:cxn modelId="{D5D9C3AC-B61E-4338-903C-7A6AF4C12B54}" type="presParOf" srcId="{268DD24B-0089-4637-B100-7C5369E615A4}" destId="{38DE7C39-B9B7-4F15-BB0A-E79542A28A92}" srcOrd="5" destOrd="0" presId="urn:microsoft.com/office/officeart/2008/layout/VerticalCurvedList"/>
    <dgm:cxn modelId="{DC476A70-F79E-4D6E-AB42-66999A0461B1}" type="presParOf" srcId="{268DD24B-0089-4637-B100-7C5369E615A4}" destId="{F79F90E3-FF16-4D85-AC26-158336C757A0}" srcOrd="6" destOrd="0" presId="urn:microsoft.com/office/officeart/2008/layout/VerticalCurvedList"/>
    <dgm:cxn modelId="{3B0E1478-F264-4F6D-AD1F-BF520AD2EF4E}" type="presParOf" srcId="{F79F90E3-FF16-4D85-AC26-158336C757A0}" destId="{AAD8FE27-334A-4825-98E5-F65AAF82A0F6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04F573F-828B-46F7-92C0-3908353DD4B1}">
      <dsp:nvSpPr>
        <dsp:cNvPr id="0" name=""/>
        <dsp:cNvSpPr/>
      </dsp:nvSpPr>
      <dsp:spPr>
        <a:xfrm>
          <a:off x="-7084717" y="-1083543"/>
          <a:ext cx="8435365" cy="8435365"/>
        </a:xfrm>
        <a:prstGeom prst="blockArc">
          <a:avLst>
            <a:gd name="adj1" fmla="val 18900000"/>
            <a:gd name="adj2" fmla="val 2700000"/>
            <a:gd name="adj3" fmla="val 256"/>
          </a:avLst>
        </a:pr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7C65CCF-B5DD-4FB0-AE50-FBC95BFECB8A}">
      <dsp:nvSpPr>
        <dsp:cNvPr id="0" name=""/>
        <dsp:cNvSpPr/>
      </dsp:nvSpPr>
      <dsp:spPr>
        <a:xfrm>
          <a:off x="870036" y="626827"/>
          <a:ext cx="10082520" cy="125365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089" tIns="101600" rIns="101600" bIns="101600" numCol="1" spcCol="1270" anchor="ctr" anchorCtr="0">
          <a:noAutofit/>
        </a:bodyPr>
        <a:lstStyle/>
        <a:p>
          <a:pPr marL="0" lvl="0" indent="0" algn="l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14:m xmlns:a14="http://schemas.microsoft.com/office/drawing/2010/main">
            <m:oMath xmlns:m="http://schemas.openxmlformats.org/officeDocument/2006/math">
              <m:sSub>
                <m:sSubPr>
                  <m:ctrlPr>
                    <a:rPr lang="ru-RU" sz="4000" i="1" kern="1200" smtClean="0">
                      <a:latin typeface="Cambria Math" panose="02040503050406030204" pitchFamily="18" charset="0"/>
                    </a:rPr>
                  </m:ctrlPr>
                </m:sSubPr>
                <m:e>
                  <m:r>
                    <a:rPr lang="uz-Latn-UZ" sz="4000" b="0" i="1" kern="1200" smtClean="0">
                      <a:latin typeface="Cambria Math" panose="02040503050406030204" pitchFamily="18" charset="0"/>
                    </a:rPr>
                    <m:t>𝑈</m:t>
                  </m:r>
                </m:e>
                <m:sub>
                  <m:r>
                    <a:rPr lang="uz-Latn-UZ" sz="4000" b="0" i="1" kern="1200" smtClean="0">
                      <a:latin typeface="Cambria Math" panose="02040503050406030204" pitchFamily="18" charset="0"/>
                    </a:rPr>
                    <m:t>𝑚</m:t>
                  </m:r>
                </m:sub>
              </m:sSub>
              <m:r>
                <a:rPr lang="uz-Latn-UZ" sz="4000" b="0" i="1" kern="1200" smtClean="0">
                  <a:latin typeface="Cambria Math" panose="02040503050406030204" pitchFamily="18" charset="0"/>
                </a:rPr>
                <m:t>=</m:t>
              </m:r>
              <m:rad>
                <m:radPr>
                  <m:degHide m:val="on"/>
                  <m:ctrlPr>
                    <a:rPr lang="uz-Latn-UZ" sz="4000" b="0" i="1" kern="1200" smtClean="0">
                      <a:latin typeface="Cambria Math" panose="02040503050406030204" pitchFamily="18" charset="0"/>
                    </a:rPr>
                  </m:ctrlPr>
                </m:radPr>
                <m:deg/>
                <m:e>
                  <m:sSubSup>
                    <m:sSubSupPr>
                      <m:ctrlPr>
                        <a:rPr lang="uz-Latn-UZ" sz="4000" b="0" i="1" kern="1200" smtClean="0">
                          <a:latin typeface="Cambria Math" panose="02040503050406030204" pitchFamily="18" charset="0"/>
                        </a:rPr>
                      </m:ctrlPr>
                    </m:sSubSupPr>
                    <m:e>
                      <m:r>
                        <a:rPr lang="uz-Latn-UZ" sz="4000" b="0" i="1" kern="1200" smtClean="0">
                          <a:latin typeface="Cambria Math" panose="02040503050406030204" pitchFamily="18" charset="0"/>
                        </a:rPr>
                        <m:t>𝑈</m:t>
                      </m:r>
                    </m:e>
                    <m:sub>
                      <m:r>
                        <a:rPr lang="uz-Latn-UZ" sz="4000" b="0" i="1" kern="1200" smtClean="0">
                          <a:latin typeface="Cambria Math" panose="02040503050406030204" pitchFamily="18" charset="0"/>
                        </a:rPr>
                        <m:t>𝑅</m:t>
                      </m:r>
                    </m:sub>
                    <m:sup>
                      <m:r>
                        <a:rPr lang="uz-Latn-UZ" sz="4000" b="0" i="1" kern="1200" smtClean="0">
                          <a:latin typeface="Cambria Math" panose="02040503050406030204" pitchFamily="18" charset="0"/>
                        </a:rPr>
                        <m:t>2</m:t>
                      </m:r>
                    </m:sup>
                  </m:sSubSup>
                  <m:r>
                    <a:rPr lang="uz-Latn-UZ" sz="4000" b="0" i="1" kern="1200" smtClean="0">
                      <a:latin typeface="Cambria Math" panose="02040503050406030204" pitchFamily="18" charset="0"/>
                    </a:rPr>
                    <m:t>+</m:t>
                  </m:r>
                  <m:sSup>
                    <m:sSupPr>
                      <m:ctrlPr>
                        <a:rPr lang="uz-Latn-UZ" sz="4000" b="0" i="1" kern="1200" smtClean="0">
                          <a:latin typeface="Cambria Math" panose="02040503050406030204" pitchFamily="18" charset="0"/>
                        </a:rPr>
                      </m:ctrlPr>
                    </m:sSupPr>
                    <m:e>
                      <m:r>
                        <a:rPr lang="uz-Latn-UZ" sz="4000" b="0" i="1" kern="1200" smtClean="0">
                          <a:latin typeface="Cambria Math" panose="02040503050406030204" pitchFamily="18" charset="0"/>
                        </a:rPr>
                        <m:t>(</m:t>
                      </m:r>
                      <m:sSub>
                        <m:sSubPr>
                          <m:ctrlPr>
                            <a:rPr lang="uz-Latn-UZ" sz="4000" b="0" i="1" kern="1200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uz-Latn-UZ" sz="4000" b="0" i="1" kern="1200" smtClean="0">
                              <a:latin typeface="Cambria Math" panose="02040503050406030204" pitchFamily="18" charset="0"/>
                            </a:rPr>
                            <m:t>𝑈</m:t>
                          </m:r>
                        </m:e>
                        <m:sub>
                          <m:r>
                            <a:rPr lang="uz-Latn-UZ" sz="4000" b="0" i="1" kern="1200" smtClean="0">
                              <a:latin typeface="Cambria Math" panose="02040503050406030204" pitchFamily="18" charset="0"/>
                            </a:rPr>
                            <m:t>𝐿</m:t>
                          </m:r>
                        </m:sub>
                      </m:sSub>
                      <m:r>
                        <a:rPr lang="uz-Latn-UZ" sz="4000" b="0" i="1" kern="1200" smtClean="0">
                          <a:latin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uz-Latn-UZ" sz="4000" b="0" i="1" kern="1200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uz-Latn-UZ" sz="4000" b="0" i="1" kern="1200" smtClean="0">
                              <a:latin typeface="Cambria Math" panose="02040503050406030204" pitchFamily="18" charset="0"/>
                            </a:rPr>
                            <m:t>𝑈</m:t>
                          </m:r>
                        </m:e>
                        <m:sub>
                          <m:r>
                            <a:rPr lang="uz-Latn-UZ" sz="4000" b="0" i="1" kern="1200" smtClean="0">
                              <a:latin typeface="Cambria Math" panose="02040503050406030204" pitchFamily="18" charset="0"/>
                            </a:rPr>
                            <m:t>𝐶</m:t>
                          </m:r>
                        </m:sub>
                      </m:sSub>
                      <m:r>
                        <a:rPr lang="uz-Latn-UZ" sz="4000" b="0" i="1" kern="1200" smtClean="0">
                          <a:latin typeface="Cambria Math" panose="02040503050406030204" pitchFamily="18" charset="0"/>
                        </a:rPr>
                        <m:t>)</m:t>
                      </m:r>
                    </m:e>
                    <m:sup>
                      <m:r>
                        <a:rPr lang="uz-Latn-UZ" sz="4000" b="0" i="1" kern="1200" smtClean="0">
                          <a:latin typeface="Cambria Math" panose="02040503050406030204" pitchFamily="18" charset="0"/>
                        </a:rPr>
                        <m:t>2</m:t>
                      </m:r>
                    </m:sup>
                  </m:sSup>
                </m:e>
              </m:rad>
            </m:oMath>
          </a14:m>
          <a:r>
            <a:rPr lang="uz-Latn-UZ" sz="3700" kern="1200" dirty="0"/>
            <a:t>  </a:t>
          </a:r>
          <a:endParaRPr lang="ru-RU" sz="3700" kern="1200" dirty="0"/>
        </a:p>
      </dsp:txBody>
      <dsp:txXfrm>
        <a:off x="870036" y="626827"/>
        <a:ext cx="10082520" cy="1253655"/>
      </dsp:txXfrm>
    </dsp:sp>
    <dsp:sp modelId="{2EA9DC61-1D57-457E-AA3A-3965FE328269}">
      <dsp:nvSpPr>
        <dsp:cNvPr id="0" name=""/>
        <dsp:cNvSpPr/>
      </dsp:nvSpPr>
      <dsp:spPr>
        <a:xfrm>
          <a:off x="86502" y="470120"/>
          <a:ext cx="1567069" cy="1567069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B393359-D7D5-4F8C-BAD5-E03C72C535C0}">
      <dsp:nvSpPr>
        <dsp:cNvPr id="0" name=""/>
        <dsp:cNvSpPr/>
      </dsp:nvSpPr>
      <dsp:spPr>
        <a:xfrm>
          <a:off x="1325740" y="2507311"/>
          <a:ext cx="9626816" cy="125365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089" tIns="101600" rIns="101600" bIns="101600" numCol="1" spcCol="1270" anchor="ctr" anchorCtr="0">
          <a:noAutofit/>
        </a:bodyPr>
        <a:lstStyle/>
        <a:p>
          <a:pPr marL="0" lvl="0" indent="0" algn="l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14:m xmlns:a14="http://schemas.microsoft.com/office/drawing/2010/main">
            <m:oMath xmlns:m="http://schemas.openxmlformats.org/officeDocument/2006/math">
              <m:sSub>
                <m:sSubPr>
                  <m:ctrlPr>
                    <a:rPr lang="ru-RU" sz="4000" i="1" kern="1200" smtClean="0">
                      <a:latin typeface="Cambria Math" panose="02040503050406030204" pitchFamily="18" charset="0"/>
                    </a:rPr>
                  </m:ctrlPr>
                </m:sSubPr>
                <m:e>
                  <m:r>
                    <a:rPr lang="uz-Latn-UZ" sz="4000" b="0" i="1" kern="1200" smtClean="0">
                      <a:latin typeface="Cambria Math" panose="02040503050406030204" pitchFamily="18" charset="0"/>
                    </a:rPr>
                    <m:t>𝑋</m:t>
                  </m:r>
                </m:e>
                <m:sub>
                  <m:r>
                    <a:rPr lang="uz-Latn-UZ" sz="4000" b="0" i="1" kern="1200" smtClean="0">
                      <a:latin typeface="Cambria Math" panose="02040503050406030204" pitchFamily="18" charset="0"/>
                    </a:rPr>
                    <m:t>𝐿</m:t>
                  </m:r>
                </m:sub>
              </m:sSub>
              <m:r>
                <a:rPr lang="uz-Latn-UZ" sz="4000" b="0" i="1" kern="1200" smtClean="0">
                  <a:latin typeface="Cambria Math" panose="02040503050406030204" pitchFamily="18" charset="0"/>
                </a:rPr>
                <m:t>−</m:t>
              </m:r>
              <m:sSub>
                <m:sSubPr>
                  <m:ctrlPr>
                    <a:rPr lang="uz-Latn-UZ" sz="4000" b="0" i="1" kern="1200" smtClean="0">
                      <a:latin typeface="Cambria Math" panose="02040503050406030204" pitchFamily="18" charset="0"/>
                    </a:rPr>
                  </m:ctrlPr>
                </m:sSubPr>
                <m:e>
                  <m:r>
                    <a:rPr lang="uz-Latn-UZ" sz="4000" b="0" i="1" kern="1200" smtClean="0">
                      <a:latin typeface="Cambria Math" panose="02040503050406030204" pitchFamily="18" charset="0"/>
                    </a:rPr>
                    <m:t>𝑋</m:t>
                  </m:r>
                </m:e>
                <m:sub>
                  <m:r>
                    <a:rPr lang="uz-Latn-UZ" sz="4000" b="0" i="1" kern="1200" smtClean="0">
                      <a:latin typeface="Cambria Math" panose="02040503050406030204" pitchFamily="18" charset="0"/>
                    </a:rPr>
                    <m:t>𝐶</m:t>
                  </m:r>
                </m:sub>
              </m:sSub>
              <m:r>
                <a:rPr lang="uz-Latn-UZ" sz="4000" b="0" i="1" kern="1200" smtClean="0">
                  <a:latin typeface="Cambria Math" panose="02040503050406030204" pitchFamily="18" charset="0"/>
                </a:rPr>
                <m:t>=</m:t>
              </m:r>
              <m:r>
                <a:rPr lang="uz-Latn-UZ" sz="4000" b="0" i="1" kern="1200" smtClean="0">
                  <a:latin typeface="Cambria Math" panose="02040503050406030204" pitchFamily="18" charset="0"/>
                  <a:ea typeface="Cambria Math" panose="02040503050406030204" pitchFamily="18" charset="0"/>
                </a:rPr>
                <m:t>𝜔</m:t>
              </m:r>
              <m:r>
                <a:rPr lang="uz-Latn-UZ" sz="4000" b="0" i="1" kern="1200" smtClean="0">
                  <a:latin typeface="Cambria Math" panose="02040503050406030204" pitchFamily="18" charset="0"/>
                  <a:ea typeface="Cambria Math" panose="02040503050406030204" pitchFamily="18" charset="0"/>
                </a:rPr>
                <m:t>𝐿</m:t>
              </m:r>
              <m:r>
                <a:rPr lang="uz-Latn-UZ" sz="4000" b="0" i="1" kern="1200" smtClean="0">
                  <a:latin typeface="Cambria Math" panose="02040503050406030204" pitchFamily="18" charset="0"/>
                  <a:ea typeface="Cambria Math" panose="02040503050406030204" pitchFamily="18" charset="0"/>
                </a:rPr>
                <m:t>−</m:t>
              </m:r>
              <m:f>
                <m:fPr>
                  <m:ctrlPr>
                    <a:rPr lang="uz-Latn-UZ" sz="4000" b="0" i="1" kern="1200" smtClean="0">
                      <a:latin typeface="Cambria Math" panose="02040503050406030204" pitchFamily="18" charset="0"/>
                      <a:ea typeface="Cambria Math" panose="02040503050406030204" pitchFamily="18" charset="0"/>
                    </a:rPr>
                  </m:ctrlPr>
                </m:fPr>
                <m:num>
                  <m:r>
                    <a:rPr lang="uz-Latn-UZ" sz="4000" b="0" i="1" kern="1200" smtClean="0">
                      <a:latin typeface="Cambria Math" panose="02040503050406030204" pitchFamily="18" charset="0"/>
                      <a:ea typeface="Cambria Math" panose="02040503050406030204" pitchFamily="18" charset="0"/>
                    </a:rPr>
                    <m:t>1</m:t>
                  </m:r>
                </m:num>
                <m:den>
                  <m:r>
                    <a:rPr lang="uz-Latn-UZ" sz="4000" b="0" i="1" kern="1200" smtClean="0">
                      <a:latin typeface="Cambria Math" panose="02040503050406030204" pitchFamily="18" charset="0"/>
                      <a:ea typeface="Cambria Math" panose="02040503050406030204" pitchFamily="18" charset="0"/>
                    </a:rPr>
                    <m:t>𝜔</m:t>
                  </m:r>
                  <m:r>
                    <a:rPr lang="uz-Latn-UZ" sz="4000" b="0" i="1" kern="1200" smtClean="0">
                      <a:latin typeface="Cambria Math" panose="02040503050406030204" pitchFamily="18" charset="0"/>
                      <a:ea typeface="Cambria Math" panose="02040503050406030204" pitchFamily="18" charset="0"/>
                    </a:rPr>
                    <m:t>𝐶</m:t>
                  </m:r>
                </m:den>
              </m:f>
              <m:r>
                <a:rPr lang="uz-Latn-UZ" sz="4000" b="0" i="1" kern="1200" smtClean="0">
                  <a:latin typeface="Cambria Math" panose="02040503050406030204" pitchFamily="18" charset="0"/>
                  <a:ea typeface="Cambria Math" panose="02040503050406030204" pitchFamily="18" charset="0"/>
                </a:rPr>
                <m:t> </m:t>
              </m:r>
            </m:oMath>
          </a14:m>
          <a:r>
            <a:rPr lang="uz-Latn-UZ" sz="3600" kern="1200" dirty="0"/>
            <a:t> </a:t>
          </a:r>
          <a:endParaRPr lang="ru-RU" sz="3600" kern="1200" dirty="0"/>
        </a:p>
      </dsp:txBody>
      <dsp:txXfrm>
        <a:off x="1325740" y="2507311"/>
        <a:ext cx="9626816" cy="1253655"/>
      </dsp:txXfrm>
    </dsp:sp>
    <dsp:sp modelId="{181D2663-E005-40D7-A353-1D0673874303}">
      <dsp:nvSpPr>
        <dsp:cNvPr id="0" name=""/>
        <dsp:cNvSpPr/>
      </dsp:nvSpPr>
      <dsp:spPr>
        <a:xfrm>
          <a:off x="542206" y="2350604"/>
          <a:ext cx="1567069" cy="1567069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8DE7C39-B9B7-4F15-BB0A-E79542A28A92}">
      <dsp:nvSpPr>
        <dsp:cNvPr id="0" name=""/>
        <dsp:cNvSpPr/>
      </dsp:nvSpPr>
      <dsp:spPr>
        <a:xfrm>
          <a:off x="870036" y="4387794"/>
          <a:ext cx="10082520" cy="125365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089" tIns="101600" rIns="101600" bIns="101600" numCol="1" spcCol="1270" anchor="ctr" anchorCtr="0">
          <a:noAutofit/>
        </a:bodyPr>
        <a:lstStyle/>
        <a:p>
          <a:pPr marL="0" lvl="0" indent="0" algn="l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14:m xmlns:a14="http://schemas.microsoft.com/office/drawing/2010/main">
            <m:oMath xmlns:m="http://schemas.openxmlformats.org/officeDocument/2006/math">
              <m:r>
                <a:rPr lang="uz-Latn-UZ" sz="4000" b="0" i="1" kern="1200" smtClean="0">
                  <a:latin typeface="Cambria Math" panose="02040503050406030204" pitchFamily="18" charset="0"/>
                </a:rPr>
                <m:t>𝑍</m:t>
              </m:r>
              <m:r>
                <a:rPr lang="uz-Latn-UZ" sz="4000" b="0" i="1" kern="1200" smtClean="0">
                  <a:latin typeface="Cambria Math" panose="02040503050406030204" pitchFamily="18" charset="0"/>
                </a:rPr>
                <m:t>=</m:t>
              </m:r>
              <m:rad>
                <m:radPr>
                  <m:degHide m:val="on"/>
                  <m:ctrlPr>
                    <a:rPr lang="uz-Latn-UZ" sz="4000" b="0" i="1" kern="1200" smtClean="0">
                      <a:latin typeface="Cambria Math" panose="02040503050406030204" pitchFamily="18" charset="0"/>
                    </a:rPr>
                  </m:ctrlPr>
                </m:radPr>
                <m:deg/>
                <m:e>
                  <m:sSup>
                    <m:sSupPr>
                      <m:ctrlPr>
                        <a:rPr lang="uz-Latn-UZ" sz="4000" b="0" i="1" kern="1200" smtClean="0">
                          <a:latin typeface="Cambria Math" panose="02040503050406030204" pitchFamily="18" charset="0"/>
                        </a:rPr>
                      </m:ctrlPr>
                    </m:sSupPr>
                    <m:e>
                      <m:r>
                        <a:rPr lang="uz-Latn-UZ" sz="4000" b="0" i="1" kern="1200" smtClean="0">
                          <a:latin typeface="Cambria Math" panose="02040503050406030204" pitchFamily="18" charset="0"/>
                        </a:rPr>
                        <m:t>𝑅</m:t>
                      </m:r>
                    </m:e>
                    <m:sup>
                      <m:r>
                        <a:rPr lang="uz-Latn-UZ" sz="4000" b="0" i="1" kern="1200" smtClean="0">
                          <a:latin typeface="Cambria Math" panose="02040503050406030204" pitchFamily="18" charset="0"/>
                        </a:rPr>
                        <m:t>2</m:t>
                      </m:r>
                    </m:sup>
                  </m:sSup>
                  <m:r>
                    <a:rPr lang="uz-Latn-UZ" sz="4000" b="0" i="1" kern="1200" smtClean="0">
                      <a:latin typeface="Cambria Math" panose="02040503050406030204" pitchFamily="18" charset="0"/>
                    </a:rPr>
                    <m:t>+</m:t>
                  </m:r>
                  <m:sSup>
                    <m:sSupPr>
                      <m:ctrlPr>
                        <a:rPr lang="uz-Latn-UZ" sz="4000" b="0" i="1" kern="1200" smtClean="0">
                          <a:latin typeface="Cambria Math" panose="02040503050406030204" pitchFamily="18" charset="0"/>
                        </a:rPr>
                      </m:ctrlPr>
                    </m:sSupPr>
                    <m:e>
                      <m:r>
                        <a:rPr lang="uz-Latn-UZ" sz="4000" b="0" i="1" kern="1200" smtClean="0">
                          <a:latin typeface="Cambria Math" panose="02040503050406030204" pitchFamily="18" charset="0"/>
                        </a:rPr>
                        <m:t>(</m:t>
                      </m:r>
                      <m:sSub>
                        <m:sSubPr>
                          <m:ctrlPr>
                            <a:rPr lang="uz-Latn-UZ" sz="4000" b="0" i="1" kern="1200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uz-Latn-UZ" sz="4000" b="0" i="1" kern="1200" smtClean="0">
                              <a:latin typeface="Cambria Math" panose="02040503050406030204" pitchFamily="18" charset="0"/>
                            </a:rPr>
                            <m:t>𝑋</m:t>
                          </m:r>
                        </m:e>
                        <m:sub>
                          <m:r>
                            <a:rPr lang="uz-Latn-UZ" sz="4000" b="0" i="1" kern="1200" smtClean="0">
                              <a:latin typeface="Cambria Math" panose="02040503050406030204" pitchFamily="18" charset="0"/>
                            </a:rPr>
                            <m:t>𝐿</m:t>
                          </m:r>
                        </m:sub>
                      </m:sSub>
                      <m:r>
                        <a:rPr lang="uz-Latn-UZ" sz="4000" b="0" i="1" kern="1200" smtClean="0">
                          <a:latin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uz-Latn-UZ" sz="4000" b="0" i="1" kern="1200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uz-Latn-UZ" sz="4000" b="0" i="1" kern="1200" smtClean="0">
                              <a:latin typeface="Cambria Math" panose="02040503050406030204" pitchFamily="18" charset="0"/>
                            </a:rPr>
                            <m:t>𝑋</m:t>
                          </m:r>
                        </m:e>
                        <m:sub>
                          <m:r>
                            <a:rPr lang="uz-Latn-UZ" sz="4000" b="0" i="1" kern="1200" smtClean="0">
                              <a:latin typeface="Cambria Math" panose="02040503050406030204" pitchFamily="18" charset="0"/>
                            </a:rPr>
                            <m:t>𝐶</m:t>
                          </m:r>
                        </m:sub>
                      </m:sSub>
                      <m:r>
                        <a:rPr lang="uz-Latn-UZ" sz="4000" b="0" i="1" kern="1200" smtClean="0">
                          <a:latin typeface="Cambria Math" panose="02040503050406030204" pitchFamily="18" charset="0"/>
                        </a:rPr>
                        <m:t>)</m:t>
                      </m:r>
                    </m:e>
                    <m:sup>
                      <m:r>
                        <a:rPr lang="uz-Latn-UZ" sz="4000" b="0" i="1" kern="1200" smtClean="0">
                          <a:latin typeface="Cambria Math" panose="02040503050406030204" pitchFamily="18" charset="0"/>
                        </a:rPr>
                        <m:t>2</m:t>
                      </m:r>
                    </m:sup>
                  </m:sSup>
                </m:e>
              </m:rad>
            </m:oMath>
          </a14:m>
          <a:r>
            <a:rPr lang="uz-Latn-UZ" sz="4000" kern="1200" dirty="0"/>
            <a:t> </a:t>
          </a:r>
          <a:endParaRPr lang="ru-RU" sz="4000" kern="1200" dirty="0"/>
        </a:p>
      </dsp:txBody>
      <dsp:txXfrm>
        <a:off x="870036" y="4387794"/>
        <a:ext cx="10082520" cy="1253655"/>
      </dsp:txXfrm>
    </dsp:sp>
    <dsp:sp modelId="{AAD8FE27-334A-4825-98E5-F65AAF82A0F6}">
      <dsp:nvSpPr>
        <dsp:cNvPr id="0" name=""/>
        <dsp:cNvSpPr/>
      </dsp:nvSpPr>
      <dsp:spPr>
        <a:xfrm>
          <a:off x="86502" y="4231087"/>
          <a:ext cx="1567069" cy="1567069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04F573F-828B-46F7-92C0-3908353DD4B1}">
      <dsp:nvSpPr>
        <dsp:cNvPr id="0" name=""/>
        <dsp:cNvSpPr/>
      </dsp:nvSpPr>
      <dsp:spPr>
        <a:xfrm>
          <a:off x="-7084717" y="-1083543"/>
          <a:ext cx="8435365" cy="8435365"/>
        </a:xfrm>
        <a:prstGeom prst="blockArc">
          <a:avLst>
            <a:gd name="adj1" fmla="val 18900000"/>
            <a:gd name="adj2" fmla="val 2700000"/>
            <a:gd name="adj3" fmla="val 256"/>
          </a:avLst>
        </a:pr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7C65CCF-B5DD-4FB0-AE50-FBC95BFECB8A}">
      <dsp:nvSpPr>
        <dsp:cNvPr id="0" name=""/>
        <dsp:cNvSpPr/>
      </dsp:nvSpPr>
      <dsp:spPr>
        <a:xfrm>
          <a:off x="870036" y="626827"/>
          <a:ext cx="10082520" cy="125365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089" tIns="101600" rIns="101600" bIns="101600" numCol="1" spcCol="1270" anchor="ctr" anchorCtr="0">
          <a:noAutofit/>
        </a:bodyPr>
        <a:lstStyle/>
        <a:p>
          <a:pPr marL="0" lvl="0" indent="0" algn="l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14:m xmlns:a14="http://schemas.microsoft.com/office/drawing/2010/main">
            <m:oMath xmlns:m="http://schemas.openxmlformats.org/officeDocument/2006/math">
              <m:sSub>
                <m:sSubPr>
                  <m:ctrlPr>
                    <a:rPr lang="uz-Latn-UZ" sz="4000" i="1" kern="1200" smtClean="0">
                      <a:latin typeface="Cambria Math" panose="02040503050406030204" pitchFamily="18" charset="0"/>
                    </a:rPr>
                  </m:ctrlPr>
                </m:sSubPr>
                <m:e>
                  <m:r>
                    <a:rPr lang="en-US" sz="4000" b="0" i="1" kern="1200" smtClean="0">
                      <a:latin typeface="Cambria Math" panose="02040503050406030204" pitchFamily="18" charset="0"/>
                    </a:rPr>
                    <m:t>       </m:t>
                  </m:r>
                  <m:r>
                    <a:rPr lang="uz-Latn-UZ" sz="4000" b="0" i="1" kern="1200" smtClean="0">
                      <a:latin typeface="Cambria Math" panose="02040503050406030204" pitchFamily="18" charset="0"/>
                    </a:rPr>
                    <m:t>𝐼</m:t>
                  </m:r>
                </m:e>
                <m:sub>
                  <m:r>
                    <a:rPr lang="uz-Latn-UZ" sz="4000" b="0" i="1" kern="1200" smtClean="0">
                      <a:latin typeface="Cambria Math" panose="02040503050406030204" pitchFamily="18" charset="0"/>
                    </a:rPr>
                    <m:t>𝑚</m:t>
                  </m:r>
                </m:sub>
              </m:sSub>
              <m:r>
                <a:rPr lang="uz-Latn-UZ" sz="4000" b="0" i="1" kern="1200" smtClean="0">
                  <a:latin typeface="Cambria Math" panose="02040503050406030204" pitchFamily="18" charset="0"/>
                </a:rPr>
                <m:t>=</m:t>
              </m:r>
              <m:f>
                <m:fPr>
                  <m:ctrlPr>
                    <a:rPr lang="uz-Latn-UZ" sz="4000" b="0" i="1" kern="1200" smtClean="0">
                      <a:latin typeface="Cambria Math" panose="02040503050406030204" pitchFamily="18" charset="0"/>
                    </a:rPr>
                  </m:ctrlPr>
                </m:fPr>
                <m:num>
                  <m:sSub>
                    <m:sSubPr>
                      <m:ctrlPr>
                        <a:rPr lang="uz-Latn-UZ" sz="4000" b="0" i="1" kern="1200" smtClean="0">
                          <a:latin typeface="Cambria Math" panose="02040503050406030204" pitchFamily="18" charset="0"/>
                        </a:rPr>
                      </m:ctrlPr>
                    </m:sSubPr>
                    <m:e>
                      <m:r>
                        <a:rPr lang="uz-Latn-UZ" sz="4000" b="0" i="1" kern="1200" smtClean="0">
                          <a:latin typeface="Cambria Math" panose="02040503050406030204" pitchFamily="18" charset="0"/>
                        </a:rPr>
                        <m:t>𝑈</m:t>
                      </m:r>
                    </m:e>
                    <m:sub>
                      <m:r>
                        <a:rPr lang="uz-Latn-UZ" sz="4000" b="0" i="1" kern="1200" smtClean="0">
                          <a:latin typeface="Cambria Math" panose="02040503050406030204" pitchFamily="18" charset="0"/>
                        </a:rPr>
                        <m:t>𝑚</m:t>
                      </m:r>
                    </m:sub>
                  </m:sSub>
                </m:num>
                <m:den>
                  <m:r>
                    <a:rPr lang="uz-Latn-UZ" sz="4000" b="0" i="1" kern="1200" smtClean="0">
                      <a:latin typeface="Cambria Math" panose="02040503050406030204" pitchFamily="18" charset="0"/>
                    </a:rPr>
                    <m:t>𝑍</m:t>
                  </m:r>
                </m:den>
              </m:f>
              <m:r>
                <a:rPr lang="uz-Latn-UZ" sz="4000" b="0" i="1" kern="1200" smtClean="0">
                  <a:latin typeface="Cambria Math" panose="02040503050406030204" pitchFamily="18" charset="0"/>
                </a:rPr>
                <m:t>=</m:t>
              </m:r>
              <m:f>
                <m:fPr>
                  <m:ctrlPr>
                    <a:rPr lang="uz-Latn-UZ" sz="4000" b="0" i="1" kern="1200" smtClean="0">
                      <a:latin typeface="Cambria Math" panose="02040503050406030204" pitchFamily="18" charset="0"/>
                    </a:rPr>
                  </m:ctrlPr>
                </m:fPr>
                <m:num>
                  <m:sSub>
                    <m:sSubPr>
                      <m:ctrlPr>
                        <a:rPr lang="uz-Latn-UZ" sz="4000" b="0" i="1" kern="1200" smtClean="0">
                          <a:latin typeface="Cambria Math" panose="02040503050406030204" pitchFamily="18" charset="0"/>
                        </a:rPr>
                      </m:ctrlPr>
                    </m:sSubPr>
                    <m:e>
                      <m:r>
                        <a:rPr lang="uz-Latn-UZ" sz="4000" b="0" i="1" kern="1200" smtClean="0">
                          <a:latin typeface="Cambria Math" panose="02040503050406030204" pitchFamily="18" charset="0"/>
                        </a:rPr>
                        <m:t>𝑈</m:t>
                      </m:r>
                    </m:e>
                    <m:sub>
                      <m:r>
                        <a:rPr lang="uz-Latn-UZ" sz="4000" b="0" i="1" kern="1200" smtClean="0">
                          <a:latin typeface="Cambria Math" panose="02040503050406030204" pitchFamily="18" charset="0"/>
                        </a:rPr>
                        <m:t>𝑚</m:t>
                      </m:r>
                    </m:sub>
                  </m:sSub>
                </m:num>
                <m:den>
                  <m:rad>
                    <m:radPr>
                      <m:degHide m:val="on"/>
                      <m:ctrlPr>
                        <a:rPr lang="uz-Latn-UZ" sz="4000" b="0" i="1" kern="1200" smtClean="0">
                          <a:latin typeface="Cambria Math" panose="02040503050406030204" pitchFamily="18" charset="0"/>
                        </a:rPr>
                      </m:ctrlPr>
                    </m:radPr>
                    <m:deg/>
                    <m:e>
                      <m:sSup>
                        <m:sSupPr>
                          <m:ctrlPr>
                            <a:rPr lang="uz-Latn-UZ" sz="4000" b="0" i="1" kern="1200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uz-Latn-UZ" sz="4000" b="0" i="1" kern="1200" smtClean="0"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  <m:sup>
                          <m:r>
                            <a:rPr lang="uz-Latn-UZ" sz="4000" b="0" i="1" kern="1200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uz-Latn-UZ" sz="4000" b="0" i="1" kern="1200" smtClean="0">
                          <a:latin typeface="Cambria Math" panose="02040503050406030204" pitchFamily="18" charset="0"/>
                        </a:rPr>
                        <m:t>+</m:t>
                      </m:r>
                      <m:sSup>
                        <m:sSupPr>
                          <m:ctrlPr>
                            <a:rPr lang="uz-Latn-UZ" sz="4000" b="0" i="1" kern="1200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uz-Latn-UZ" sz="4000" b="0" i="1" kern="1200" smtClean="0">
                              <a:latin typeface="Cambria Math" panose="02040503050406030204" pitchFamily="18" charset="0"/>
                            </a:rPr>
                            <m:t>(</m:t>
                          </m:r>
                          <m:sSub>
                            <m:sSubPr>
                              <m:ctrlPr>
                                <a:rPr lang="uz-Latn-UZ" sz="4000" b="0" i="1" kern="1200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4000" b="0" i="1" kern="1200" smtClean="0">
                                  <a:latin typeface="Cambria Math" panose="02040503050406030204" pitchFamily="18" charset="0"/>
                                </a:rPr>
                                <m:t>𝑋</m:t>
                              </m:r>
                            </m:e>
                            <m:sub>
                              <m:r>
                                <a:rPr lang="uz-Latn-UZ" sz="4000" b="0" i="1" kern="1200" smtClean="0">
                                  <a:latin typeface="Cambria Math" panose="02040503050406030204" pitchFamily="18" charset="0"/>
                                </a:rPr>
                                <m:t>𝐿</m:t>
                              </m:r>
                            </m:sub>
                          </m:sSub>
                          <m:r>
                            <a:rPr lang="uz-Latn-UZ" sz="4000" b="0" i="1" kern="1200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uz-Latn-UZ" sz="4000" b="0" i="1" kern="1200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4000" b="0" i="1" kern="1200" smtClean="0">
                                  <a:latin typeface="Cambria Math" panose="02040503050406030204" pitchFamily="18" charset="0"/>
                                </a:rPr>
                                <m:t>𝑋</m:t>
                              </m:r>
                            </m:e>
                            <m:sub>
                              <m:r>
                                <a:rPr lang="uz-Latn-UZ" sz="4000" b="0" i="1" kern="1200" smtClean="0">
                                  <a:latin typeface="Cambria Math" panose="02040503050406030204" pitchFamily="18" charset="0"/>
                                </a:rPr>
                                <m:t>𝐶</m:t>
                              </m:r>
                            </m:sub>
                          </m:sSub>
                          <m:r>
                            <a:rPr lang="uz-Latn-UZ" sz="4000" b="0" i="1" kern="1200" smtClean="0">
                              <a:latin typeface="Cambria Math" panose="02040503050406030204" pitchFamily="18" charset="0"/>
                            </a:rPr>
                            <m:t>)</m:t>
                          </m:r>
                        </m:e>
                        <m:sup>
                          <m:r>
                            <a:rPr lang="uz-Latn-UZ" sz="4000" b="0" i="1" kern="1200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e>
                  </m:rad>
                </m:den>
              </m:f>
            </m:oMath>
          </a14:m>
          <a:r>
            <a:rPr lang="uz-Latn-UZ" sz="3700" kern="1200" dirty="0"/>
            <a:t>  </a:t>
          </a:r>
          <a:endParaRPr lang="ru-RU" sz="3700" kern="1200" dirty="0"/>
        </a:p>
      </dsp:txBody>
      <dsp:txXfrm>
        <a:off x="870036" y="626827"/>
        <a:ext cx="10082520" cy="1253655"/>
      </dsp:txXfrm>
    </dsp:sp>
    <dsp:sp modelId="{2EA9DC61-1D57-457E-AA3A-3965FE328269}">
      <dsp:nvSpPr>
        <dsp:cNvPr id="0" name=""/>
        <dsp:cNvSpPr/>
      </dsp:nvSpPr>
      <dsp:spPr>
        <a:xfrm>
          <a:off x="86502" y="470120"/>
          <a:ext cx="1567069" cy="1567069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B393359-D7D5-4F8C-BAD5-E03C72C535C0}">
      <dsp:nvSpPr>
        <dsp:cNvPr id="0" name=""/>
        <dsp:cNvSpPr/>
      </dsp:nvSpPr>
      <dsp:spPr>
        <a:xfrm>
          <a:off x="1325740" y="2507311"/>
          <a:ext cx="9626816" cy="125365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089" tIns="111760" rIns="111760" bIns="111760" numCol="1" spcCol="1270" anchor="ctr" anchorCtr="0">
          <a:noAutofit/>
        </a:bodyPr>
        <a:lstStyle/>
        <a:p>
          <a:pPr marL="0" lvl="0" indent="0" algn="l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14:m xmlns:a14="http://schemas.microsoft.com/office/drawing/2010/main">
            <m:oMath xmlns:m="http://schemas.openxmlformats.org/officeDocument/2006/math">
              <m:r>
                <a:rPr lang="en-US" sz="4400" b="0" i="1" kern="1200" smtClean="0">
                  <a:latin typeface="Cambria Math" panose="02040503050406030204" pitchFamily="18" charset="0"/>
                </a:rPr>
                <m:t>   </m:t>
              </m:r>
              <m:r>
                <a:rPr lang="uz-Latn-UZ" sz="4400" b="0" i="1" kern="1200" smtClean="0">
                  <a:latin typeface="Cambria Math" panose="02040503050406030204" pitchFamily="18" charset="0"/>
                </a:rPr>
                <m:t>𝑡𝑔</m:t>
              </m:r>
              <m:r>
                <a:rPr lang="uz-Latn-UZ" sz="4400" b="0" i="1" kern="1200" smtClean="0">
                  <a:latin typeface="Cambria Math" panose="02040503050406030204" pitchFamily="18" charset="0"/>
                  <a:ea typeface="Cambria Math" panose="02040503050406030204" pitchFamily="18" charset="0"/>
                </a:rPr>
                <m:t>𝜑</m:t>
              </m:r>
              <m:r>
                <a:rPr lang="uz-Latn-UZ" sz="4400" b="0" i="1" kern="1200" smtClean="0">
                  <a:latin typeface="Cambria Math" panose="02040503050406030204" pitchFamily="18" charset="0"/>
                  <a:ea typeface="Cambria Math" panose="02040503050406030204" pitchFamily="18" charset="0"/>
                </a:rPr>
                <m:t>=</m:t>
              </m:r>
              <m:f>
                <m:fPr>
                  <m:ctrlPr>
                    <a:rPr lang="uz-Latn-UZ" sz="4400" b="0" i="1" kern="1200" smtClean="0">
                      <a:latin typeface="Cambria Math" panose="02040503050406030204" pitchFamily="18" charset="0"/>
                      <a:ea typeface="Cambria Math" panose="02040503050406030204" pitchFamily="18" charset="0"/>
                    </a:rPr>
                  </m:ctrlPr>
                </m:fPr>
                <m:num>
                  <m:sSub>
                    <m:sSubPr>
                      <m:ctrlPr>
                        <a:rPr lang="uz-Latn-UZ" sz="4400" b="0" i="1" kern="120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</m:ctrlPr>
                    </m:sSubPr>
                    <m:e>
                      <m:r>
                        <a:rPr lang="uz-Latn-UZ" sz="4400" b="0" i="1" kern="120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𝑈</m:t>
                      </m:r>
                    </m:e>
                    <m:sub>
                      <m:r>
                        <a:rPr lang="uz-Latn-UZ" sz="4400" b="0" i="1" kern="120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𝐿</m:t>
                      </m:r>
                    </m:sub>
                  </m:sSub>
                  <m:r>
                    <a:rPr lang="uz-Latn-UZ" sz="4400" b="0" i="1" kern="1200" smtClean="0">
                      <a:latin typeface="Cambria Math" panose="02040503050406030204" pitchFamily="18" charset="0"/>
                      <a:ea typeface="Cambria Math" panose="02040503050406030204" pitchFamily="18" charset="0"/>
                    </a:rPr>
                    <m:t>−</m:t>
                  </m:r>
                  <m:sSub>
                    <m:sSubPr>
                      <m:ctrlPr>
                        <a:rPr lang="uz-Latn-UZ" sz="4400" b="0" i="1" kern="120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</m:ctrlPr>
                    </m:sSubPr>
                    <m:e>
                      <m:r>
                        <a:rPr lang="uz-Latn-UZ" sz="4400" b="0" i="1" kern="120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𝑈</m:t>
                      </m:r>
                    </m:e>
                    <m:sub>
                      <m:r>
                        <a:rPr lang="uz-Latn-UZ" sz="4400" b="0" i="1" kern="120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𝐶</m:t>
                      </m:r>
                    </m:sub>
                  </m:sSub>
                </m:num>
                <m:den>
                  <m:sSub>
                    <m:sSubPr>
                      <m:ctrlPr>
                        <a:rPr lang="uz-Latn-UZ" sz="4400" b="0" i="1" kern="120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</m:ctrlPr>
                    </m:sSubPr>
                    <m:e>
                      <m:r>
                        <a:rPr lang="uz-Latn-UZ" sz="4400" b="0" i="1" kern="120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𝑈</m:t>
                      </m:r>
                    </m:e>
                    <m:sub>
                      <m:r>
                        <a:rPr lang="en-US" sz="4400" b="0" i="1" kern="120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𝑚</m:t>
                      </m:r>
                    </m:sub>
                  </m:sSub>
                </m:den>
              </m:f>
            </m:oMath>
          </a14:m>
          <a:r>
            <a:rPr lang="uz-Latn-UZ" sz="4000" kern="1200" dirty="0"/>
            <a:t> </a:t>
          </a:r>
          <a:endParaRPr lang="ru-RU" sz="4000" kern="1200" dirty="0"/>
        </a:p>
      </dsp:txBody>
      <dsp:txXfrm>
        <a:off x="1325740" y="2507311"/>
        <a:ext cx="9626816" cy="1253655"/>
      </dsp:txXfrm>
    </dsp:sp>
    <dsp:sp modelId="{181D2663-E005-40D7-A353-1D0673874303}">
      <dsp:nvSpPr>
        <dsp:cNvPr id="0" name=""/>
        <dsp:cNvSpPr/>
      </dsp:nvSpPr>
      <dsp:spPr>
        <a:xfrm>
          <a:off x="542206" y="2350604"/>
          <a:ext cx="1567069" cy="1567069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8DE7C39-B9B7-4F15-BB0A-E79542A28A92}">
      <dsp:nvSpPr>
        <dsp:cNvPr id="0" name=""/>
        <dsp:cNvSpPr/>
      </dsp:nvSpPr>
      <dsp:spPr>
        <a:xfrm>
          <a:off x="870036" y="4387794"/>
          <a:ext cx="10082520" cy="125365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089" tIns="111760" rIns="111760" bIns="111760" numCol="1" spcCol="1270" anchor="ctr" anchorCtr="0">
          <a:noAutofit/>
        </a:bodyPr>
        <a:lstStyle/>
        <a:p>
          <a:pPr marL="0" lvl="0" indent="0" algn="l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14:m xmlns:a14="http://schemas.microsoft.com/office/drawing/2010/main">
            <m:oMath xmlns:m="http://schemas.openxmlformats.org/officeDocument/2006/math">
              <m:r>
                <a:rPr lang="en-US" sz="4400" b="0" i="1" kern="1200" smtClean="0">
                  <a:latin typeface="Cambria Math" panose="02040503050406030204" pitchFamily="18" charset="0"/>
                </a:rPr>
                <m:t>      </m:t>
              </m:r>
              <m:r>
                <a:rPr lang="uz-Latn-UZ" sz="4400" b="0" i="1" kern="1200" smtClean="0">
                  <a:latin typeface="Cambria Math" panose="02040503050406030204" pitchFamily="18" charset="0"/>
                </a:rPr>
                <m:t>𝑡𝑔</m:t>
              </m:r>
              <m:r>
                <a:rPr lang="uz-Latn-UZ" sz="4400" b="0" i="1" kern="1200" smtClean="0">
                  <a:latin typeface="Cambria Math" panose="02040503050406030204" pitchFamily="18" charset="0"/>
                  <a:ea typeface="Cambria Math" panose="02040503050406030204" pitchFamily="18" charset="0"/>
                </a:rPr>
                <m:t>𝜑</m:t>
              </m:r>
              <m:r>
                <a:rPr lang="uz-Latn-UZ" sz="4400" b="0" i="1" kern="1200" smtClean="0">
                  <a:latin typeface="Cambria Math" panose="02040503050406030204" pitchFamily="18" charset="0"/>
                  <a:ea typeface="Cambria Math" panose="02040503050406030204" pitchFamily="18" charset="0"/>
                </a:rPr>
                <m:t>=</m:t>
              </m:r>
              <m:f>
                <m:fPr>
                  <m:ctrlPr>
                    <a:rPr lang="uz-Latn-UZ" sz="4400" b="0" i="1" kern="1200" smtClean="0">
                      <a:latin typeface="Cambria Math" panose="02040503050406030204" pitchFamily="18" charset="0"/>
                      <a:ea typeface="Cambria Math" panose="02040503050406030204" pitchFamily="18" charset="0"/>
                    </a:rPr>
                  </m:ctrlPr>
                </m:fPr>
                <m:num>
                  <m:sSub>
                    <m:sSubPr>
                      <m:ctrlPr>
                        <a:rPr lang="uz-Latn-UZ" sz="4400" b="0" i="1" kern="120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</m:ctrlPr>
                    </m:sSubPr>
                    <m:e>
                      <m:r>
                        <a:rPr lang="uz-Latn-UZ" sz="4400" b="0" i="1" kern="120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𝑋</m:t>
                      </m:r>
                    </m:e>
                    <m:sub>
                      <m:r>
                        <a:rPr lang="uz-Latn-UZ" sz="4400" b="0" i="1" kern="120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𝐿</m:t>
                      </m:r>
                    </m:sub>
                  </m:sSub>
                  <m:r>
                    <a:rPr lang="uz-Latn-UZ" sz="4400" b="0" i="1" kern="1200" smtClean="0">
                      <a:latin typeface="Cambria Math" panose="02040503050406030204" pitchFamily="18" charset="0"/>
                      <a:ea typeface="Cambria Math" panose="02040503050406030204" pitchFamily="18" charset="0"/>
                    </a:rPr>
                    <m:t>−</m:t>
                  </m:r>
                  <m:sSub>
                    <m:sSubPr>
                      <m:ctrlPr>
                        <a:rPr lang="uz-Latn-UZ" sz="4400" b="0" i="1" kern="120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</m:ctrlPr>
                    </m:sSubPr>
                    <m:e>
                      <m:r>
                        <a:rPr lang="uz-Latn-UZ" sz="4400" b="0" i="1" kern="120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𝑋</m:t>
                      </m:r>
                    </m:e>
                    <m:sub>
                      <m:r>
                        <a:rPr lang="uz-Latn-UZ" sz="4400" b="0" i="1" kern="120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𝐶</m:t>
                      </m:r>
                    </m:sub>
                  </m:sSub>
                </m:num>
                <m:den>
                  <m:r>
                    <a:rPr lang="uz-Latn-UZ" sz="4400" b="0" i="1" kern="1200" smtClean="0">
                      <a:latin typeface="Cambria Math" panose="02040503050406030204" pitchFamily="18" charset="0"/>
                      <a:ea typeface="Cambria Math" panose="02040503050406030204" pitchFamily="18" charset="0"/>
                    </a:rPr>
                    <m:t>𝑅</m:t>
                  </m:r>
                </m:den>
              </m:f>
            </m:oMath>
          </a14:m>
          <a:r>
            <a:rPr lang="uz-Latn-UZ" sz="4000" kern="1200" dirty="0"/>
            <a:t> </a:t>
          </a:r>
          <a:endParaRPr lang="ru-RU" sz="4000" kern="1200" dirty="0"/>
        </a:p>
      </dsp:txBody>
      <dsp:txXfrm>
        <a:off x="870036" y="4387794"/>
        <a:ext cx="10082520" cy="1253655"/>
      </dsp:txXfrm>
    </dsp:sp>
    <dsp:sp modelId="{AAD8FE27-334A-4825-98E5-F65AAF82A0F6}">
      <dsp:nvSpPr>
        <dsp:cNvPr id="0" name=""/>
        <dsp:cNvSpPr/>
      </dsp:nvSpPr>
      <dsp:spPr>
        <a:xfrm>
          <a:off x="86502" y="4231087"/>
          <a:ext cx="1567069" cy="1567069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9F73854-F5CC-4541-9F1A-2C356DDDCD2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AF601A09-AA41-48B0-A196-A185D51DEB4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D023309-ACF7-48B5-8CFA-5787D6961D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DABDAF-B202-4C62-BE40-958C96973046}" type="datetimeFigureOut">
              <a:rPr lang="ru-RU" smtClean="0"/>
              <a:t>23.02.2021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6B5649C-81EB-41A0-801B-72E1FEDD5C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CFBB5FFA-8AA9-486E-933F-274A438D07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4FB8B4-05C5-47A7-8885-766B145681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636952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02A5798-0D6B-45EE-BA01-7B517153E2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7BC8853D-DB67-4897-8613-24C50E8BB06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BA15757-C291-4F24-8947-D24C51F123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DABDAF-B202-4C62-BE40-958C96973046}" type="datetimeFigureOut">
              <a:rPr lang="ru-RU" smtClean="0"/>
              <a:t>23.02.2021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18C4E4A1-BDCE-4F51-A5DF-25A914D795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7A9FE431-AB72-421E-970F-3924BE0A92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4FB8B4-05C5-47A7-8885-766B145681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862616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3EBDC5B1-1072-4968-876D-582B2F8E7CD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8FB9BEC4-F491-455C-A981-CC2A9DEFEB8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B2577F0-319A-4C74-B0D7-ACBEE6AE37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DABDAF-B202-4C62-BE40-958C96973046}" type="datetimeFigureOut">
              <a:rPr lang="ru-RU" smtClean="0"/>
              <a:t>23.02.2021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5F56BED6-6FEC-4E34-94F9-970149B837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78AD4E4-2314-4CA3-A89E-6C4438ACC6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4FB8B4-05C5-47A7-8885-766B145681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2623873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4" y="279962"/>
            <a:ext cx="10363201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4401" y="1397001"/>
            <a:ext cx="3328416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39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431792" y="1397001"/>
            <a:ext cx="3328416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39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7949183" y="1397001"/>
            <a:ext cx="3328416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399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1" y="4980569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399"/>
            </a:lvl1pPr>
            <a:lvl2pPr marL="152378" indent="-152378">
              <a:buFont typeface="Arial" panose="020B0604020202020204" pitchFamily="34" charset="0"/>
              <a:buChar char="•"/>
              <a:defRPr sz="1399"/>
            </a:lvl2pPr>
            <a:lvl3pPr marL="304757" indent="-152378">
              <a:defRPr sz="1399"/>
            </a:lvl3pPr>
            <a:lvl4pPr marL="533324" indent="-228567">
              <a:defRPr sz="1399"/>
            </a:lvl4pPr>
            <a:lvl5pPr marL="761891" indent="-228567">
              <a:defRPr sz="139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4431792" y="4980569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399"/>
            </a:lvl1pPr>
            <a:lvl2pPr marL="152378" indent="-152378">
              <a:buFont typeface="Arial" panose="020B0604020202020204" pitchFamily="34" charset="0"/>
              <a:buChar char="•"/>
              <a:defRPr sz="1399"/>
            </a:lvl2pPr>
            <a:lvl3pPr marL="304757" indent="-152378">
              <a:defRPr sz="1399"/>
            </a:lvl3pPr>
            <a:lvl4pPr marL="533324" indent="-228567">
              <a:defRPr sz="1399"/>
            </a:lvl4pPr>
            <a:lvl5pPr marL="761891" indent="-228567">
              <a:defRPr sz="139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7949183" y="4980569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399"/>
            </a:lvl1pPr>
            <a:lvl2pPr marL="152378" indent="-152378">
              <a:buFont typeface="Arial" panose="020B0604020202020204" pitchFamily="34" charset="0"/>
              <a:buChar char="•"/>
              <a:defRPr sz="1399"/>
            </a:lvl2pPr>
            <a:lvl3pPr marL="304757" indent="-152378">
              <a:defRPr sz="1399"/>
            </a:lvl3pPr>
            <a:lvl4pPr marL="533324" indent="-228567">
              <a:defRPr sz="1399"/>
            </a:lvl4pPr>
            <a:lvl5pPr marL="761891" indent="-228567">
              <a:defRPr sz="139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914404" y="933453"/>
            <a:ext cx="10363201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79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8117447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7F5E651-E950-41B2-A047-3A9C7119B8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395A2B0-C460-4918-9438-8815682ABB1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B44610A5-FBB5-499A-84E8-AE8B388A41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DABDAF-B202-4C62-BE40-958C96973046}" type="datetimeFigureOut">
              <a:rPr lang="ru-RU" smtClean="0"/>
              <a:t>23.02.2021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E10EC56F-2AE0-4FEF-B844-D8A4B9DCA0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C395881-9892-4525-B830-E49DD3DCC4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4FB8B4-05C5-47A7-8885-766B145681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064604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5B61118-C226-4A32-944D-57268958F5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1C1EE8F0-629D-4C25-AE26-91853F713EE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976611C-955F-4815-BC2D-06E225A8E3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DABDAF-B202-4C62-BE40-958C96973046}" type="datetimeFigureOut">
              <a:rPr lang="ru-RU" smtClean="0"/>
              <a:t>23.02.2021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BC0B94D-4A00-4AFB-929C-4D7BA649FC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91B4B1C-28CE-485A-84E5-3A070163CD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4FB8B4-05C5-47A7-8885-766B145681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695672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D4BF5C9-2BEB-4585-A128-64488A72A3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C2CE22A-C46D-467D-9BAB-C4D29912FD6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12E56843-FFB0-4611-B50D-7A13AD178ED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A612A896-CB73-441C-BE05-62481ED139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DABDAF-B202-4C62-BE40-958C96973046}" type="datetimeFigureOut">
              <a:rPr lang="ru-RU" smtClean="0"/>
              <a:t>23.02.2021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54B13F52-7AFA-4C7D-ACDE-0FE0E1BEDE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D7A5FE7E-018F-4F9C-8799-0109083494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4FB8B4-05C5-47A7-8885-766B145681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617529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9FABF58-FDDC-4087-B423-A4A23A67C4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7352981B-4167-4114-80F6-3C92A18A6DD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0920E4A1-9227-4A3A-87AB-9995AC2EF54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93D56C36-8663-4EE7-B2C4-C635C117C16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EFAEAA48-1392-461A-959E-DA8D7099E5B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55AC3815-5AA7-4201-B121-2A3A2E4C50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DABDAF-B202-4C62-BE40-958C96973046}" type="datetimeFigureOut">
              <a:rPr lang="ru-RU" smtClean="0"/>
              <a:t>23.02.2021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45E9012A-10A1-48F6-8652-1BE91FD3E5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1F514612-37BD-445A-B501-4EE7E17449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4FB8B4-05C5-47A7-8885-766B145681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476183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A837A33-A6FA-4CD7-B236-BED53DA6C7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C1840E45-D2DB-4B4F-B46B-45309FB284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DABDAF-B202-4C62-BE40-958C96973046}" type="datetimeFigureOut">
              <a:rPr lang="ru-RU" smtClean="0"/>
              <a:t>23.02.2021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FF323A99-B7BB-419E-A238-293FD354EA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4965366C-0D52-4D34-8E6F-BA1E959761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4FB8B4-05C5-47A7-8885-766B145681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941310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8B17B75B-652B-4235-BAE7-432701F776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DABDAF-B202-4C62-BE40-958C96973046}" type="datetimeFigureOut">
              <a:rPr lang="ru-RU" smtClean="0"/>
              <a:t>23.02.2021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DC070AAA-7D86-40C2-9C56-93E92ABBC3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4C7E19DB-09FE-4AA2-BD15-673EBCF62B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4FB8B4-05C5-47A7-8885-766B145681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010397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C503CAF-0BF5-43CA-93EF-E9607080D3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8735939-E0EA-47CD-98CD-DC683A2651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0B4494C1-4A83-4D2E-A68F-E62C979B33B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104D4FED-CAB5-4AA4-8188-089CB09E96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DABDAF-B202-4C62-BE40-958C96973046}" type="datetimeFigureOut">
              <a:rPr lang="ru-RU" smtClean="0"/>
              <a:t>23.02.2021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2B82976C-2A33-4987-94DC-A798EB1BFF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B5AC4D23-ADA1-49F3-A323-6644AB6FD8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4FB8B4-05C5-47A7-8885-766B145681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097144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CC6C339-B3FD-42D3-B269-1612F5F448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36148689-93C5-45A1-956F-4AA43A2AA77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314805B3-CF22-4BEA-AAE0-784CD3118BF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2DB95CE0-EF20-46A2-A8FF-1D6EAE326B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DABDAF-B202-4C62-BE40-958C96973046}" type="datetimeFigureOut">
              <a:rPr lang="ru-RU" smtClean="0"/>
              <a:t>23.02.2021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AC367615-98F4-4060-93D1-A204EB0F22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89D432E7-1E16-412E-A1E7-2957FE4F31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4FB8B4-05C5-47A7-8885-766B145681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592689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0B3015F-9E2D-4D66-A4A5-F1A2DB5F56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9F359AF1-6EB0-43B7-914D-E58D6D771F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060BE175-0D82-4155-81FF-8AC1F349607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DABDAF-B202-4C62-BE40-958C96973046}" type="datetimeFigureOut">
              <a:rPr lang="ru-RU" smtClean="0"/>
              <a:t>23.02.2021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26BA6EC-B33D-44DE-AAE5-865741A98BF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B1752B4-2624-4FB0-9BF1-EBCDA6859D0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4FB8B4-05C5-47A7-8885-766B145681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277925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21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1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10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3" Type="http://schemas.openxmlformats.org/officeDocument/2006/relationships/diagramLayout" Target="../diagrams/layout2.xml"/><Relationship Id="rId7" Type="http://schemas.openxmlformats.org/officeDocument/2006/relationships/diagramData" Target="../diagrams/data4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Relationship Id="rId9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9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3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2985" y="3247"/>
            <a:ext cx="12189015" cy="1799049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396"/>
          </a:p>
        </p:txBody>
      </p:sp>
      <p:sp>
        <p:nvSpPr>
          <p:cNvPr id="15" name="object 4">
            <a:extLst>
              <a:ext uri="{FF2B5EF4-FFF2-40B4-BE49-F238E27FC236}">
                <a16:creationId xmlns:a16="http://schemas.microsoft.com/office/drawing/2014/main" id="{96789AA7-9596-4F83-89FD-AEC28EE179F1}"/>
              </a:ext>
            </a:extLst>
          </p:cNvPr>
          <p:cNvSpPr txBox="1"/>
          <p:nvPr/>
        </p:nvSpPr>
        <p:spPr>
          <a:xfrm>
            <a:off x="1444487" y="1934788"/>
            <a:ext cx="9312413" cy="5139867"/>
          </a:xfrm>
          <a:prstGeom prst="rect">
            <a:avLst/>
          </a:prstGeom>
        </p:spPr>
        <p:txBody>
          <a:bodyPr vert="horz" wrap="square" lIns="0" tIns="29525" rIns="0" bIns="0" rtlCol="0">
            <a:spAutoFit/>
          </a:bodyPr>
          <a:lstStyle/>
          <a:p>
            <a:pPr marL="38918" algn="ctr">
              <a:lnSpc>
                <a:spcPts val="4132"/>
              </a:lnSpc>
              <a:spcBef>
                <a:spcPts val="233"/>
              </a:spcBef>
            </a:pPr>
            <a:r>
              <a:rPr lang="uz-Latn-UZ" sz="6600" b="1" dirty="0">
                <a:solidFill>
                  <a:srgbClr val="2365C7"/>
                </a:solidFill>
                <a:latin typeface="Arial"/>
                <a:cs typeface="Arial"/>
              </a:rPr>
              <a:t>  </a:t>
            </a:r>
            <a:r>
              <a:rPr lang="en-US" sz="6600" b="1" dirty="0">
                <a:solidFill>
                  <a:srgbClr val="2365C7"/>
                </a:solidFill>
                <a:latin typeface="Arial"/>
                <a:cs typeface="Arial"/>
              </a:rPr>
              <a:t> </a:t>
            </a:r>
            <a:endParaRPr lang="en-US" sz="6000" dirty="0">
              <a:solidFill>
                <a:srgbClr val="2365C7"/>
              </a:solidFill>
              <a:latin typeface="Arial"/>
              <a:cs typeface="Arial"/>
            </a:endParaRPr>
          </a:p>
          <a:p>
            <a:pPr marL="38918" algn="ctr">
              <a:lnSpc>
                <a:spcPts val="4132"/>
              </a:lnSpc>
              <a:spcBef>
                <a:spcPts val="233"/>
              </a:spcBef>
            </a:pPr>
            <a:endParaRPr lang="en-US" sz="6000" dirty="0">
              <a:solidFill>
                <a:srgbClr val="2365C7"/>
              </a:solidFill>
              <a:latin typeface="Arial"/>
              <a:cs typeface="Arial"/>
            </a:endParaRPr>
          </a:p>
          <a:p>
            <a:pPr marL="38918" algn="ctr">
              <a:lnSpc>
                <a:spcPts val="4132"/>
              </a:lnSpc>
              <a:spcBef>
                <a:spcPts val="233"/>
              </a:spcBef>
            </a:pPr>
            <a:endParaRPr lang="en-US" sz="6000" b="1" dirty="0">
              <a:solidFill>
                <a:srgbClr val="2365C7"/>
              </a:solidFill>
              <a:latin typeface="Arial"/>
              <a:cs typeface="Arial"/>
            </a:endParaRPr>
          </a:p>
          <a:p>
            <a:pPr marL="38918">
              <a:lnSpc>
                <a:spcPts val="4132"/>
              </a:lnSpc>
              <a:spcBef>
                <a:spcPts val="233"/>
              </a:spcBef>
            </a:pPr>
            <a:r>
              <a:rPr lang="uz-Latn-UZ" sz="6000" b="1" dirty="0">
                <a:solidFill>
                  <a:srgbClr val="002060"/>
                </a:solidFill>
                <a:latin typeface="Arial"/>
                <a:cs typeface="Arial"/>
              </a:rPr>
              <a:t>Mavzu:</a:t>
            </a:r>
            <a:r>
              <a:rPr lang="uz-Latn-UZ" sz="6000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uz-Latn-UZ" sz="4400" dirty="0">
                <a:solidFill>
                  <a:srgbClr val="002060"/>
                </a:solidFill>
                <a:latin typeface="Arial"/>
                <a:cs typeface="Arial"/>
              </a:rPr>
              <a:t>Masalalar yechish.</a:t>
            </a:r>
            <a:endParaRPr lang="en-US" sz="4400" dirty="0">
              <a:solidFill>
                <a:srgbClr val="002060"/>
              </a:solidFill>
              <a:latin typeface="Arial"/>
              <a:cs typeface="Arial"/>
            </a:endParaRPr>
          </a:p>
          <a:p>
            <a:pPr marL="38918">
              <a:spcBef>
                <a:spcPts val="233"/>
              </a:spcBef>
            </a:pPr>
            <a:endParaRPr lang="en-US" sz="2400" b="1" dirty="0">
              <a:solidFill>
                <a:srgbClr val="7030A0"/>
              </a:solidFill>
              <a:latin typeface="Arial"/>
              <a:cs typeface="Arial"/>
            </a:endParaRPr>
          </a:p>
          <a:p>
            <a:pPr marL="38918">
              <a:spcBef>
                <a:spcPts val="233"/>
              </a:spcBef>
            </a:pPr>
            <a:endParaRPr lang="en-US" sz="2400" b="1" dirty="0">
              <a:solidFill>
                <a:srgbClr val="7030A0"/>
              </a:solidFill>
              <a:latin typeface="Arial"/>
              <a:cs typeface="Arial"/>
            </a:endParaRPr>
          </a:p>
          <a:p>
            <a:pPr marL="38918">
              <a:spcBef>
                <a:spcPts val="233"/>
              </a:spcBef>
            </a:pPr>
            <a:endParaRPr lang="en-US" sz="2400" b="1" dirty="0">
              <a:solidFill>
                <a:srgbClr val="7030A0"/>
              </a:solidFill>
              <a:latin typeface="Arial"/>
              <a:cs typeface="Arial"/>
            </a:endParaRPr>
          </a:p>
          <a:p>
            <a:pPr marL="38918">
              <a:spcBef>
                <a:spcPts val="233"/>
              </a:spcBef>
            </a:pPr>
            <a:r>
              <a:rPr lang="en-US" sz="2400" b="1" dirty="0" err="1">
                <a:solidFill>
                  <a:srgbClr val="7030A0"/>
                </a:solidFill>
                <a:latin typeface="Arial"/>
                <a:cs typeface="Arial"/>
              </a:rPr>
              <a:t>O‘qituvchi</a:t>
            </a:r>
            <a:r>
              <a:rPr lang="en-US" sz="2400" b="1" dirty="0">
                <a:solidFill>
                  <a:srgbClr val="7030A0"/>
                </a:solidFill>
                <a:latin typeface="Arial"/>
                <a:cs typeface="Arial"/>
              </a:rPr>
              <a:t>: </a:t>
            </a:r>
          </a:p>
          <a:p>
            <a:pPr marL="38918">
              <a:spcBef>
                <a:spcPts val="233"/>
              </a:spcBef>
            </a:pPr>
            <a:r>
              <a:rPr lang="en-US" sz="2400" dirty="0">
                <a:solidFill>
                  <a:srgbClr val="7030A0"/>
                </a:solidFill>
                <a:latin typeface="Arial"/>
                <a:cs typeface="Arial"/>
              </a:rPr>
              <a:t>Toshkent </a:t>
            </a:r>
            <a:r>
              <a:rPr lang="en-US" sz="2400" dirty="0" err="1">
                <a:solidFill>
                  <a:srgbClr val="7030A0"/>
                </a:solidFill>
                <a:latin typeface="Arial"/>
                <a:cs typeface="Arial"/>
              </a:rPr>
              <a:t>shahar</a:t>
            </a:r>
            <a:r>
              <a:rPr lang="en-US" sz="2400" dirty="0">
                <a:solidFill>
                  <a:srgbClr val="7030A0"/>
                </a:solidFill>
                <a:latin typeface="Arial"/>
                <a:cs typeface="Arial"/>
              </a:rPr>
              <a:t> </a:t>
            </a:r>
            <a:r>
              <a:rPr lang="en-US" sz="2400" dirty="0" err="1">
                <a:solidFill>
                  <a:srgbClr val="7030A0"/>
                </a:solidFill>
                <a:latin typeface="Arial"/>
                <a:cs typeface="Arial"/>
              </a:rPr>
              <a:t>Uchtepa</a:t>
            </a:r>
            <a:r>
              <a:rPr lang="en-US" sz="2400" dirty="0">
                <a:solidFill>
                  <a:srgbClr val="7030A0"/>
                </a:solidFill>
                <a:latin typeface="Arial"/>
                <a:cs typeface="Arial"/>
              </a:rPr>
              <a:t> </a:t>
            </a:r>
            <a:r>
              <a:rPr lang="en-US" sz="2400" dirty="0" err="1">
                <a:solidFill>
                  <a:srgbClr val="7030A0"/>
                </a:solidFill>
                <a:latin typeface="Arial"/>
                <a:cs typeface="Arial"/>
              </a:rPr>
              <a:t>tumani</a:t>
            </a:r>
            <a:r>
              <a:rPr lang="en-US" sz="2400" dirty="0">
                <a:solidFill>
                  <a:srgbClr val="7030A0"/>
                </a:solidFill>
                <a:latin typeface="Arial"/>
                <a:cs typeface="Arial"/>
              </a:rPr>
              <a:t> 287-maktab </a:t>
            </a:r>
            <a:r>
              <a:rPr lang="en-US" sz="2400" dirty="0" err="1">
                <a:solidFill>
                  <a:srgbClr val="7030A0"/>
                </a:solidFill>
                <a:latin typeface="Arial"/>
                <a:cs typeface="Arial"/>
              </a:rPr>
              <a:t>fizika</a:t>
            </a:r>
            <a:r>
              <a:rPr lang="en-US" sz="2400" dirty="0">
                <a:solidFill>
                  <a:srgbClr val="7030A0"/>
                </a:solidFill>
                <a:latin typeface="Arial"/>
                <a:cs typeface="Arial"/>
              </a:rPr>
              <a:t> </a:t>
            </a:r>
            <a:r>
              <a:rPr lang="en-US" sz="2400" dirty="0" err="1">
                <a:solidFill>
                  <a:srgbClr val="7030A0"/>
                </a:solidFill>
                <a:latin typeface="Arial"/>
                <a:cs typeface="Arial"/>
              </a:rPr>
              <a:t>fani</a:t>
            </a:r>
            <a:r>
              <a:rPr lang="en-US" sz="2400" dirty="0">
                <a:solidFill>
                  <a:srgbClr val="7030A0"/>
                </a:solidFill>
                <a:latin typeface="Arial"/>
                <a:cs typeface="Arial"/>
              </a:rPr>
              <a:t> </a:t>
            </a:r>
            <a:r>
              <a:rPr lang="en-US" sz="2400" dirty="0" err="1">
                <a:solidFill>
                  <a:srgbClr val="7030A0"/>
                </a:solidFill>
                <a:latin typeface="Arial"/>
                <a:cs typeface="Arial"/>
              </a:rPr>
              <a:t>o‘qituvchisi</a:t>
            </a:r>
            <a:endParaRPr lang="en-US" sz="2400" dirty="0">
              <a:solidFill>
                <a:srgbClr val="7030A0"/>
              </a:solidFill>
              <a:latin typeface="Arial"/>
              <a:cs typeface="Arial"/>
            </a:endParaRPr>
          </a:p>
          <a:p>
            <a:pPr marL="38918">
              <a:spcBef>
                <a:spcPts val="233"/>
              </a:spcBef>
            </a:pPr>
            <a:r>
              <a:rPr lang="en-US" sz="2400" b="1" dirty="0" err="1">
                <a:solidFill>
                  <a:srgbClr val="7030A0"/>
                </a:solidFill>
                <a:latin typeface="Arial"/>
                <a:cs typeface="Arial"/>
              </a:rPr>
              <a:t>Xodjayeva</a:t>
            </a:r>
            <a:r>
              <a:rPr lang="en-US" sz="2400" b="1" dirty="0">
                <a:solidFill>
                  <a:srgbClr val="7030A0"/>
                </a:solidFill>
                <a:latin typeface="Arial"/>
                <a:cs typeface="Arial"/>
              </a:rPr>
              <a:t> </a:t>
            </a:r>
            <a:r>
              <a:rPr lang="en-US" sz="2400" b="1" dirty="0" err="1">
                <a:solidFill>
                  <a:srgbClr val="7030A0"/>
                </a:solidFill>
                <a:latin typeface="Arial"/>
                <a:cs typeface="Arial"/>
              </a:rPr>
              <a:t>Maxtuma</a:t>
            </a:r>
            <a:r>
              <a:rPr lang="en-US" sz="2400" b="1" dirty="0">
                <a:solidFill>
                  <a:srgbClr val="7030A0"/>
                </a:solidFill>
                <a:latin typeface="Arial"/>
                <a:cs typeface="Arial"/>
              </a:rPr>
              <a:t> </a:t>
            </a:r>
            <a:r>
              <a:rPr lang="en-US" sz="2400" b="1" dirty="0" err="1">
                <a:solidFill>
                  <a:srgbClr val="7030A0"/>
                </a:solidFill>
                <a:latin typeface="Arial"/>
                <a:cs typeface="Arial"/>
              </a:rPr>
              <a:t>Ziyatovna</a:t>
            </a:r>
            <a:r>
              <a:rPr lang="en-US" sz="2400" b="1" dirty="0">
                <a:solidFill>
                  <a:srgbClr val="7030A0"/>
                </a:solidFill>
                <a:latin typeface="Arial"/>
                <a:cs typeface="Arial"/>
              </a:rPr>
              <a:t>. </a:t>
            </a:r>
            <a:endParaRPr lang="en-US" sz="2400" dirty="0">
              <a:solidFill>
                <a:srgbClr val="002060"/>
              </a:solidFill>
              <a:latin typeface="Arial"/>
              <a:cs typeface="Arial"/>
            </a:endParaRPr>
          </a:p>
          <a:p>
            <a:pPr marL="38918" algn="ctr">
              <a:lnSpc>
                <a:spcPts val="4132"/>
              </a:lnSpc>
              <a:spcBef>
                <a:spcPts val="233"/>
              </a:spcBef>
            </a:pPr>
            <a:endParaRPr lang="en-US" sz="4800" dirty="0">
              <a:solidFill>
                <a:srgbClr val="373435"/>
              </a:solidFill>
              <a:latin typeface="Arial"/>
              <a:cs typeface="Arial"/>
            </a:endParaRPr>
          </a:p>
        </p:txBody>
      </p:sp>
      <p:sp>
        <p:nvSpPr>
          <p:cNvPr id="16" name="object 5">
            <a:extLst>
              <a:ext uri="{FF2B5EF4-FFF2-40B4-BE49-F238E27FC236}">
                <a16:creationId xmlns:a16="http://schemas.microsoft.com/office/drawing/2014/main" id="{A8BAE388-D6D2-40E9-8208-E39C1E0E7029}"/>
              </a:ext>
            </a:extLst>
          </p:cNvPr>
          <p:cNvSpPr/>
          <p:nvPr/>
        </p:nvSpPr>
        <p:spPr>
          <a:xfrm>
            <a:off x="426962" y="3066018"/>
            <a:ext cx="727405" cy="1438703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396" dirty="0"/>
          </a:p>
        </p:txBody>
      </p:sp>
      <p:sp>
        <p:nvSpPr>
          <p:cNvPr id="20" name="object 9">
            <a:extLst>
              <a:ext uri="{FF2B5EF4-FFF2-40B4-BE49-F238E27FC236}">
                <a16:creationId xmlns:a16="http://schemas.microsoft.com/office/drawing/2014/main" id="{F294EAD7-CAB8-401C-B12D-6064AA1177E0}"/>
              </a:ext>
            </a:extLst>
          </p:cNvPr>
          <p:cNvSpPr/>
          <p:nvPr/>
        </p:nvSpPr>
        <p:spPr>
          <a:xfrm>
            <a:off x="8892210" y="430695"/>
            <a:ext cx="2261956" cy="1005347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2396" dirty="0"/>
          </a:p>
        </p:txBody>
      </p:sp>
      <p:sp>
        <p:nvSpPr>
          <p:cNvPr id="21" name="object 10">
            <a:extLst>
              <a:ext uri="{FF2B5EF4-FFF2-40B4-BE49-F238E27FC236}">
                <a16:creationId xmlns:a16="http://schemas.microsoft.com/office/drawing/2014/main" id="{27824596-7DE1-4136-95E4-49A51856B6D3}"/>
              </a:ext>
            </a:extLst>
          </p:cNvPr>
          <p:cNvSpPr/>
          <p:nvPr/>
        </p:nvSpPr>
        <p:spPr>
          <a:xfrm>
            <a:off x="8892210" y="430695"/>
            <a:ext cx="2261955" cy="1005347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0" y="0"/>
                </a:moveTo>
                <a:lnTo>
                  <a:pt x="603605" y="0"/>
                </a:lnTo>
                <a:lnTo>
                  <a:pt x="603605" y="603618"/>
                </a:lnTo>
                <a:lnTo>
                  <a:pt x="0" y="603618"/>
                </a:lnTo>
                <a:lnTo>
                  <a:pt x="0" y="0"/>
                </a:lnTo>
                <a:close/>
              </a:path>
            </a:pathLst>
          </a:custGeom>
          <a:ln w="30481">
            <a:solidFill>
              <a:srgbClr val="FEFEFE"/>
            </a:solidFill>
          </a:ln>
        </p:spPr>
        <p:txBody>
          <a:bodyPr wrap="square" lIns="0" tIns="0" rIns="0" bIns="0" rtlCol="0"/>
          <a:lstStyle/>
          <a:p>
            <a:endParaRPr sz="2396"/>
          </a:p>
        </p:txBody>
      </p:sp>
      <p:sp>
        <p:nvSpPr>
          <p:cNvPr id="22" name="object 12">
            <a:extLst>
              <a:ext uri="{FF2B5EF4-FFF2-40B4-BE49-F238E27FC236}">
                <a16:creationId xmlns:a16="http://schemas.microsoft.com/office/drawing/2014/main" id="{CAFE6579-511C-4CCB-9A5C-300ACC2F553A}"/>
              </a:ext>
            </a:extLst>
          </p:cNvPr>
          <p:cNvSpPr txBox="1"/>
          <p:nvPr/>
        </p:nvSpPr>
        <p:spPr>
          <a:xfrm>
            <a:off x="8892210" y="609251"/>
            <a:ext cx="2133600" cy="765747"/>
          </a:xfrm>
          <a:prstGeom prst="rect">
            <a:avLst/>
          </a:prstGeom>
        </p:spPr>
        <p:txBody>
          <a:bodyPr vert="horz" wrap="square" lIns="0" tIns="33552" rIns="0" bIns="0" rtlCol="0">
            <a:spAutoFit/>
          </a:bodyPr>
          <a:lstStyle/>
          <a:p>
            <a:pPr algn="ctr">
              <a:spcBef>
                <a:spcPts val="265"/>
              </a:spcBef>
            </a:pPr>
            <a:r>
              <a:rPr lang="uz-Latn-UZ" sz="4756" b="1" spc="21" dirty="0">
                <a:solidFill>
                  <a:srgbClr val="FEFEFE"/>
                </a:solidFill>
                <a:latin typeface="Arial"/>
                <a:cs typeface="Arial"/>
              </a:rPr>
              <a:t>11-sinf</a:t>
            </a:r>
            <a:endParaRPr sz="4756" dirty="0">
              <a:latin typeface="Arial"/>
              <a:cs typeface="Arial"/>
            </a:endParaRPr>
          </a:p>
        </p:txBody>
      </p:sp>
      <p:sp>
        <p:nvSpPr>
          <p:cNvPr id="26" name="object 2">
            <a:extLst>
              <a:ext uri="{FF2B5EF4-FFF2-40B4-BE49-F238E27FC236}">
                <a16:creationId xmlns:a16="http://schemas.microsoft.com/office/drawing/2014/main" id="{33B3743F-69E5-4A0A-9505-41E75798E9CF}"/>
              </a:ext>
            </a:extLst>
          </p:cNvPr>
          <p:cNvSpPr txBox="1">
            <a:spLocks/>
          </p:cNvSpPr>
          <p:nvPr/>
        </p:nvSpPr>
        <p:spPr>
          <a:xfrm>
            <a:off x="2060486" y="476759"/>
            <a:ext cx="7424708" cy="1138567"/>
          </a:xfrm>
          <a:prstGeom prst="rect">
            <a:avLst/>
          </a:prstGeom>
        </p:spPr>
        <p:txBody>
          <a:bodyPr vert="horz" wrap="square" lIns="0" tIns="30911" rIns="0" bIns="0" rtlCol="0">
            <a:spAutoFit/>
          </a:bodyPr>
          <a:lstStyle>
            <a:lvl1pPr>
              <a:defRPr sz="3400" b="1" i="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pPr marL="26881" algn="ctr" defTabSz="1935419">
              <a:spcBef>
                <a:spcPts val="241"/>
              </a:spcBef>
              <a:defRPr/>
            </a:pPr>
            <a:r>
              <a:rPr lang="en-US" sz="7196" kern="0" spc="11" dirty="0" err="1">
                <a:solidFill>
                  <a:sysClr val="window" lastClr="FFFFFF"/>
                </a:solidFill>
              </a:rPr>
              <a:t>Fizika</a:t>
            </a:r>
            <a:endParaRPr lang="en-US" sz="7196" kern="0" spc="11" dirty="0">
              <a:solidFill>
                <a:sysClr val="window" lastClr="FFFFFF"/>
              </a:solidFill>
            </a:endParaRPr>
          </a:p>
        </p:txBody>
      </p:sp>
      <p:sp>
        <p:nvSpPr>
          <p:cNvPr id="27" name="object 11">
            <a:extLst>
              <a:ext uri="{FF2B5EF4-FFF2-40B4-BE49-F238E27FC236}">
                <a16:creationId xmlns:a16="http://schemas.microsoft.com/office/drawing/2014/main" id="{CF4C4251-150C-409F-BB4F-13D887806802}"/>
              </a:ext>
            </a:extLst>
          </p:cNvPr>
          <p:cNvSpPr/>
          <p:nvPr/>
        </p:nvSpPr>
        <p:spPr>
          <a:xfrm>
            <a:off x="703724" y="430695"/>
            <a:ext cx="901290" cy="100534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pPr defTabSz="1935419"/>
            <a:endParaRPr sz="381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0" name="object 6">
            <a:extLst>
              <a:ext uri="{FF2B5EF4-FFF2-40B4-BE49-F238E27FC236}">
                <a16:creationId xmlns:a16="http://schemas.microsoft.com/office/drawing/2014/main" id="{6BE25A1C-F11F-48F4-A113-42E66BB671ED}"/>
              </a:ext>
            </a:extLst>
          </p:cNvPr>
          <p:cNvSpPr/>
          <p:nvPr/>
        </p:nvSpPr>
        <p:spPr>
          <a:xfrm>
            <a:off x="426962" y="5055705"/>
            <a:ext cx="727405" cy="1438704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rgbClr val="96989A"/>
          </a:solidFill>
        </p:spPr>
        <p:txBody>
          <a:bodyPr wrap="square" lIns="0" tIns="0" rIns="0" bIns="0" rtlCol="0"/>
          <a:lstStyle/>
          <a:p>
            <a:endParaRPr sz="2396"/>
          </a:p>
        </p:txBody>
      </p:sp>
      <p:pic>
        <p:nvPicPr>
          <p:cNvPr id="11" name="Рисунок 10">
            <a:extLst>
              <a:ext uri="{FF2B5EF4-FFF2-40B4-BE49-F238E27FC236}">
                <a16:creationId xmlns:a16="http://schemas.microsoft.com/office/drawing/2014/main" id="{2BAA4294-8681-469B-A377-FE0FDE8E48E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17000" y="1980851"/>
            <a:ext cx="2983321" cy="17990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71038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66F52DE-C9FD-450D-A89F-6371383A9C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967408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uz-Latn-UZ" sz="4800" dirty="0">
                <a:latin typeface="Arial" panose="020B0604020202020204" pitchFamily="34" charset="0"/>
                <a:cs typeface="Arial" panose="020B0604020202020204" pitchFamily="34" charset="0"/>
              </a:rPr>
              <a:t>Masala</a:t>
            </a:r>
            <a:endParaRPr lang="ru-RU" sz="4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38A0F179-EA9D-4326-B15B-AAF569E0227F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08383" y="1789042"/>
                <a:ext cx="10601739" cy="4426227"/>
              </a:xfrm>
            </p:spPr>
            <p:txBody>
              <a:bodyPr>
                <a:normAutofit/>
              </a:bodyPr>
              <a:lstStyle/>
              <a:p>
                <a:pPr marL="0" indent="0" algn="just">
                  <a:lnSpc>
                    <a:spcPct val="100000"/>
                  </a:lnSpc>
                  <a:buNone/>
                </a:pPr>
                <a:r>
                  <a:rPr lang="uz-Latn-UZ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	</a:t>
                </a:r>
                <a:r>
                  <a:rPr lang="uz-Latn-UZ" sz="3500" dirty="0">
                    <a:latin typeface="Arial" panose="020B0604020202020204" pitchFamily="34" charset="0"/>
                    <a:cs typeface="Arial" panose="020B0604020202020204" pitchFamily="34" charset="0"/>
                  </a:rPr>
                  <a:t>O‘zgaruvchan tok zanjiriga aktiv qarshilik, induktiv g‘altak va kondensator ketma-ket ulangan. Aktiv qarshilikdagi kuchlanish 2 V, kondensatordagi 6 V. Agar zanjirdagi tok  tebranishlari kuchlanish tebranishlaridan faza bo‘yicha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uz-Latn-UZ" sz="35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uz-Latn-UZ" sz="35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𝜋</m:t>
                        </m:r>
                      </m:num>
                      <m:den>
                        <m:r>
                          <a:rPr lang="uz-Latn-UZ" sz="35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4</m:t>
                        </m:r>
                      </m:den>
                    </m:f>
                  </m:oMath>
                </a14:m>
                <a:r>
                  <a:rPr lang="uz-Latn-UZ" sz="3500" dirty="0">
                    <a:latin typeface="Arial" panose="020B0604020202020204" pitchFamily="34" charset="0"/>
                    <a:cs typeface="Arial" panose="020B0604020202020204" pitchFamily="34" charset="0"/>
                  </a:rPr>
                  <a:t> ga orqada bo‘lsa, induktiv g‘altakdagi kuchlanishni toping (V).</a:t>
                </a:r>
                <a:endParaRPr lang="ru-RU" sz="35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38A0F179-EA9D-4326-B15B-AAF569E0227F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08383" y="1789042"/>
                <a:ext cx="10601739" cy="4426227"/>
              </a:xfrm>
              <a:blipFill>
                <a:blip r:embed="rId2"/>
                <a:stretch>
                  <a:fillRect l="-1725" t="-825" r="-166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10217362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8" name="Текст 7">
                <a:extLst>
                  <a:ext uri="{FF2B5EF4-FFF2-40B4-BE49-F238E27FC236}">
                    <a16:creationId xmlns:a16="http://schemas.microsoft.com/office/drawing/2014/main" id="{A9941E72-F7BB-4003-A70A-F8AD012D167E}"/>
                  </a:ext>
                </a:extLst>
              </p:cNvPr>
              <p:cNvSpPr>
                <a:spLocks noGrp="1"/>
              </p:cNvSpPr>
              <p:nvPr>
                <p:ph type="body" sz="quarter" idx="14"/>
              </p:nvPr>
            </p:nvSpPr>
            <p:spPr>
              <a:xfrm>
                <a:off x="5588967" y="187553"/>
                <a:ext cx="6016485" cy="3576064"/>
              </a:xfrm>
            </p:spPr>
            <p:txBody>
              <a:bodyPr/>
              <a:lstStyle/>
              <a:p>
                <a:pPr algn="ctr"/>
                <a:r>
                  <a:rPr lang="uz-Latn-UZ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uz-Latn-UZ" sz="36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Formula:</a:t>
                </a:r>
              </a:p>
              <a:p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   </a:t>
                </a:r>
                <a14:m>
                  <m:oMath xmlns:m="http://schemas.openxmlformats.org/officeDocument/2006/math">
                    <m:r>
                      <a:rPr lang="uz-Latn-UZ" sz="3200" i="1">
                        <a:latin typeface="Cambria Math" panose="02040503050406030204" pitchFamily="18" charset="0"/>
                      </a:rPr>
                      <m:t>𝑡𝑔</m:t>
                    </m:r>
                    <m:r>
                      <a:rPr lang="uz-Latn-UZ" sz="32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𝜑</m:t>
                    </m:r>
                    <m:r>
                      <a:rPr lang="uz-Latn-UZ" sz="32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uz-Latn-UZ" sz="32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uz-Latn-UZ" sz="32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uz-Latn-UZ" sz="32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𝑈</m:t>
                            </m:r>
                          </m:e>
                          <m:sub>
                            <m:r>
                              <a:rPr lang="uz-Latn-UZ" sz="32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𝐿</m:t>
                            </m:r>
                          </m:sub>
                        </m:sSub>
                        <m:r>
                          <a:rPr lang="uz-Latn-UZ" sz="32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</m:t>
                        </m:r>
                        <m:sSub>
                          <m:sSubPr>
                            <m:ctrlPr>
                              <a:rPr lang="uz-Latn-UZ" sz="32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uz-Latn-UZ" sz="32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𝑈</m:t>
                            </m:r>
                          </m:e>
                          <m:sub>
                            <m:r>
                              <a:rPr lang="uz-Latn-UZ" sz="32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𝐶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uz-Latn-UZ" sz="320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uz-Latn-UZ" sz="32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𝑈</m:t>
                            </m:r>
                          </m:e>
                          <m:sub>
                            <m:r>
                              <a:rPr lang="uz-Latn-UZ" sz="32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𝑅</m:t>
                            </m:r>
                          </m:sub>
                        </m:sSub>
                      </m:den>
                    </m:f>
                  </m:oMath>
                </a14:m>
                <a:endParaRPr lang="ru-RU" sz="3200" dirty="0"/>
              </a:p>
              <a:p>
                <a:r>
                  <a:rPr lang="en-US" sz="3200" dirty="0">
                    <a:cs typeface="Arial" panose="020B0604020202020204" pitchFamily="34" charset="0"/>
                  </a:rPr>
                  <a:t>     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uz-Latn-UZ" sz="32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uz-Latn-UZ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𝑈</m:t>
                        </m:r>
                      </m:e>
                      <m:sub>
                        <m:r>
                          <a:rPr lang="uz-Latn-UZ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𝑅</m:t>
                        </m:r>
                      </m:sub>
                    </m:sSub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r>
                      <a:rPr lang="uz-Latn-UZ" sz="3200" i="1">
                        <a:latin typeface="Cambria Math" panose="02040503050406030204" pitchFamily="18" charset="0"/>
                      </a:rPr>
                      <m:t>𝑡𝑔</m:t>
                    </m:r>
                    <m:r>
                      <a:rPr lang="uz-Latn-UZ" sz="32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𝜑</m:t>
                    </m:r>
                    <m:r>
                      <a:rPr lang="uz-Latn-UZ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uz-Latn-UZ" sz="32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uz-Latn-UZ" sz="32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𝑈</m:t>
                        </m:r>
                      </m:e>
                      <m:sub>
                        <m:r>
                          <a:rPr lang="uz-Latn-UZ" sz="32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𝐿</m:t>
                        </m:r>
                      </m:sub>
                    </m:sSub>
                    <m:r>
                      <a:rPr lang="uz-Latn-UZ" sz="32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  <m:sSub>
                      <m:sSubPr>
                        <m:ctrlPr>
                          <a:rPr lang="uz-Latn-UZ" sz="32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uz-Latn-UZ" sz="32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𝑈</m:t>
                        </m:r>
                      </m:e>
                      <m:sub>
                        <m:r>
                          <a:rPr lang="uz-Latn-UZ" sz="32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𝐶</m:t>
                        </m:r>
                      </m:sub>
                    </m:sSub>
                  </m:oMath>
                </a14:m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r>
                  <a:rPr lang="en-US" sz="3200" dirty="0">
                    <a:cs typeface="Arial" panose="020B0604020202020204" pitchFamily="34" charset="0"/>
                  </a:rPr>
                  <a:t>     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uz-Latn-UZ" sz="32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uz-Latn-UZ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𝑈</m:t>
                        </m:r>
                      </m:e>
                      <m:sub>
                        <m:r>
                          <a:rPr lang="uz-Latn-UZ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𝐿</m:t>
                        </m:r>
                      </m:sub>
                    </m:sSub>
                    <m:r>
                      <a:rPr lang="uz-Latn-UZ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sSub>
                      <m:sSubPr>
                        <m:ctrlPr>
                          <a:rPr lang="uz-Latn-UZ" sz="32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uz-Latn-UZ" sz="32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𝑈</m:t>
                        </m:r>
                      </m:e>
                      <m:sub>
                        <m:r>
                          <a:rPr lang="uz-Latn-UZ" sz="32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𝑅</m:t>
                        </m:r>
                      </m:sub>
                    </m:sSub>
                    <m:r>
                      <a:rPr lang="uz-Latn-UZ" sz="3200" i="1">
                        <a:latin typeface="Cambria Math" panose="02040503050406030204" pitchFamily="18" charset="0"/>
                      </a:rPr>
                      <m:t>𝑡𝑔</m:t>
                    </m:r>
                    <m:r>
                      <a:rPr lang="uz-Latn-UZ" sz="32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𝜑</m:t>
                    </m:r>
                    <m:r>
                      <a:rPr lang="uz-Latn-UZ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uz-Latn-UZ" sz="32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uz-Latn-UZ" sz="32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𝑈</m:t>
                        </m:r>
                      </m:e>
                      <m:sub>
                        <m:r>
                          <a:rPr lang="uz-Latn-UZ" sz="32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𝐶</m:t>
                        </m:r>
                      </m:sub>
                    </m:sSub>
                  </m:oMath>
                </a14:m>
                <a:r>
                  <a:rPr lang="uz-Latn-UZ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</p:txBody>
          </p:sp>
        </mc:Choice>
        <mc:Fallback xmlns="">
          <p:sp>
            <p:nvSpPr>
              <p:cNvPr id="8" name="Текст 7">
                <a:extLst>
                  <a:ext uri="{FF2B5EF4-FFF2-40B4-BE49-F238E27FC236}">
                    <a16:creationId xmlns:a16="http://schemas.microsoft.com/office/drawing/2014/main" id="{A9941E72-F7BB-4003-A70A-F8AD012D167E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4"/>
              </p:nvPr>
            </p:nvSpPr>
            <p:spPr>
              <a:xfrm>
                <a:off x="5588967" y="187553"/>
                <a:ext cx="6016485" cy="3576064"/>
              </a:xfrm>
              <a:blipFill>
                <a:blip r:embed="rId2"/>
                <a:stretch>
                  <a:fillRect t="-307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5" name="Прямая соединительная линия 14">
            <a:extLst>
              <a:ext uri="{FF2B5EF4-FFF2-40B4-BE49-F238E27FC236}">
                <a16:creationId xmlns:a16="http://schemas.microsoft.com/office/drawing/2014/main" id="{EBB494ED-E982-4FFD-92D6-05B811471AC6}"/>
              </a:ext>
            </a:extLst>
          </p:cNvPr>
          <p:cNvCxnSpPr>
            <a:cxnSpLocks/>
          </p:cNvCxnSpPr>
          <p:nvPr/>
        </p:nvCxnSpPr>
        <p:spPr>
          <a:xfrm flipH="1">
            <a:off x="5522425" y="844362"/>
            <a:ext cx="1" cy="291925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>
            <a:extLst>
              <a:ext uri="{FF2B5EF4-FFF2-40B4-BE49-F238E27FC236}">
                <a16:creationId xmlns:a16="http://schemas.microsoft.com/office/drawing/2014/main" id="{1AA31EA8-E4F8-48A1-B32D-B34E40401B85}"/>
              </a:ext>
            </a:extLst>
          </p:cNvPr>
          <p:cNvCxnSpPr>
            <a:cxnSpLocks/>
          </p:cNvCxnSpPr>
          <p:nvPr/>
        </p:nvCxnSpPr>
        <p:spPr>
          <a:xfrm>
            <a:off x="1212295" y="2607364"/>
            <a:ext cx="406841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Текст 8">
                <a:extLst>
                  <a:ext uri="{FF2B5EF4-FFF2-40B4-BE49-F238E27FC236}">
                    <a16:creationId xmlns:a16="http://schemas.microsoft.com/office/drawing/2014/main" id="{BFD3E70D-B3C1-4417-B987-133A28B5F260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119530" y="3763617"/>
                <a:ext cx="11032710" cy="2831351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0" indent="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None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152378" indent="-15237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304757" indent="-15237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533324" indent="-228567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761891" indent="-228567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uz-Latn-UZ" sz="32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Yechish:</a:t>
                </a:r>
                <a:r>
                  <a:rPr lang="en-US" sz="32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uz-Latn-UZ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𝑡𝑔</m:t>
                    </m:r>
                    <m:f>
                      <m:fPr>
                        <m:ctrlPr>
                          <a:rPr lang="uz-Latn-UZ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uz-Latn-UZ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𝜋</m:t>
                        </m:r>
                      </m:num>
                      <m:den>
                        <m:r>
                          <a:rPr lang="uz-Latn-UZ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4</m:t>
                        </m:r>
                      </m:den>
                    </m:f>
                    <m:r>
                      <a:rPr lang="uz-Latn-UZ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=1</m:t>
                    </m:r>
                  </m:oMath>
                </a14:m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,      </a:t>
                </a:r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uz-Latn-UZ" sz="320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uz-Latn-UZ" sz="3200" b="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𝑈</m:t>
                        </m:r>
                      </m:e>
                      <m:sub>
                        <m:r>
                          <a:rPr lang="uz-Latn-UZ" sz="3200" b="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𝐿</m:t>
                        </m:r>
                      </m:sub>
                    </m:sSub>
                    <m:r>
                      <a:rPr lang="uz-Latn-UZ" sz="3200" b="0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=2 </m:t>
                    </m:r>
                    <m:r>
                      <m:rPr>
                        <m:sty m:val="p"/>
                      </m:rPr>
                      <a:rPr lang="uz-Latn-UZ" sz="3200" b="0" i="0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V</m:t>
                    </m:r>
                    <m:r>
                      <a:rPr lang="uz-Latn-UZ" sz="32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∙1+6 </m:t>
                    </m:r>
                    <m:r>
                      <m:rPr>
                        <m:sty m:val="p"/>
                      </m:rPr>
                      <a:rPr lang="uz-Latn-UZ" sz="3200" b="0" i="0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V</m:t>
                    </m:r>
                    <m:r>
                      <a:rPr lang="uz-Latn-UZ" sz="3200" b="0" i="0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=8 </m:t>
                    </m:r>
                    <m:r>
                      <m:rPr>
                        <m:sty m:val="p"/>
                      </m:rPr>
                      <a:rPr lang="uz-Latn-UZ" sz="3200" b="0" i="0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V</m:t>
                    </m:r>
                  </m:oMath>
                </a14:m>
                <a:endParaRPr lang="uz-Latn-UZ" sz="32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uz-Latn-UZ" sz="32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Javob: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uz-Latn-UZ" sz="3200" b="1" i="1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3200" b="1" i="1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   </m:t>
                        </m:r>
                        <m:r>
                          <a:rPr lang="uz-Latn-UZ" sz="3200" b="1" i="1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𝑼</m:t>
                        </m:r>
                      </m:e>
                      <m:sub>
                        <m:r>
                          <a:rPr lang="uz-Latn-UZ" sz="3200" b="1" i="1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𝑳</m:t>
                        </m:r>
                      </m:sub>
                    </m:sSub>
                    <m:r>
                      <a:rPr lang="uz-Latn-UZ" sz="32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uz-Latn-UZ" sz="32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𝟖</m:t>
                    </m:r>
                    <m:r>
                      <a:rPr lang="uz-Latn-UZ" sz="32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r>
                      <a:rPr lang="uz-Latn-UZ" sz="3200" b="1" i="0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𝐕</m:t>
                    </m:r>
                  </m:oMath>
                </a14:m>
                <a:endParaRPr lang="uz-Latn-UZ" sz="3200" b="1" dirty="0">
                  <a:solidFill>
                    <a:schemeClr val="accent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7" name="Текст 8">
                <a:extLst>
                  <a:ext uri="{FF2B5EF4-FFF2-40B4-BE49-F238E27FC236}">
                    <a16:creationId xmlns:a16="http://schemas.microsoft.com/office/drawing/2014/main" id="{BFD3E70D-B3C1-4417-B987-133A28B5F26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19530" y="3763617"/>
                <a:ext cx="11032710" cy="2831351"/>
              </a:xfrm>
              <a:prstGeom prst="rect">
                <a:avLst/>
              </a:prstGeom>
              <a:blipFill>
                <a:blip r:embed="rId3"/>
                <a:stretch>
                  <a:fillRect l="-1437" t="-279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Текст 7">
                <a:extLst>
                  <a:ext uri="{FF2B5EF4-FFF2-40B4-BE49-F238E27FC236}">
                    <a16:creationId xmlns:a16="http://schemas.microsoft.com/office/drawing/2014/main" id="{1EEE983A-1D03-454E-90EF-CB202336A02C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119530" y="187554"/>
                <a:ext cx="4629165" cy="3390534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0" indent="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None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152378" indent="-15237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304757" indent="-15237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533324" indent="-228567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761891" indent="-228567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r>
                  <a:rPr lang="uz-Latn-UZ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:r>
                  <a:rPr lang="uz-Latn-UZ" sz="32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Berilgan: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uz-Latn-UZ" sz="32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     </m:t>
                        </m:r>
                        <m:r>
                          <a:rPr lang="uz-Latn-UZ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𝑈</m:t>
                        </m:r>
                      </m:e>
                      <m:sub>
                        <m:r>
                          <a:rPr lang="uz-Latn-UZ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𝑅</m:t>
                        </m:r>
                      </m:sub>
                    </m:sSub>
                    <m:r>
                      <a:rPr lang="uz-Latn-UZ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=2 </m:t>
                    </m:r>
                    <m:r>
                      <m:rPr>
                        <m:sty m:val="p"/>
                      </m:rPr>
                      <a:rPr lang="uz-Latn-UZ" sz="32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V</m:t>
                    </m:r>
                  </m:oMath>
                </a14:m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uz-Latn-UZ" sz="32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     </m:t>
                        </m:r>
                        <m:r>
                          <a:rPr lang="uz-Latn-UZ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𝑈</m:t>
                        </m:r>
                      </m:e>
                      <m:sub>
                        <m:r>
                          <a:rPr lang="uz-Latn-UZ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𝐶</m:t>
                        </m:r>
                      </m:sub>
                    </m:sSub>
                    <m:r>
                      <a:rPr lang="uz-Latn-UZ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=6 </m:t>
                    </m:r>
                    <m:r>
                      <m:rPr>
                        <m:sty m:val="p"/>
                      </m:rPr>
                      <a:rPr lang="uz-Latn-UZ" sz="32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V</m:t>
                    </m:r>
                  </m:oMath>
                </a14:m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14:m>
                  <m:oMath xmlns:m="http://schemas.openxmlformats.org/officeDocument/2006/math">
                    <m:r>
                      <a:rPr lang="en-US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     </m:t>
                    </m:r>
                    <m:r>
                      <a:rPr lang="uz-Latn-UZ" sz="32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𝜑</m:t>
                    </m:r>
                    <m:r>
                      <a:rPr lang="uz-Latn-UZ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uz-Latn-UZ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uz-Latn-UZ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𝜋</m:t>
                        </m:r>
                      </m:num>
                      <m:den>
                        <m:r>
                          <a:rPr lang="uz-Latn-UZ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4</m:t>
                        </m:r>
                      </m:den>
                    </m:f>
                  </m:oMath>
                </a14:m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r>
                  <a:rPr lang="uz-Latn-UZ" sz="32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</a:t>
                </a:r>
                <a:r>
                  <a:rPr lang="en-US" sz="3200" b="1" dirty="0" err="1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opish</a:t>
                </a:r>
                <a:r>
                  <a:rPr lang="en-US" sz="32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b="1" dirty="0" err="1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kerak</a:t>
                </a:r>
                <a:r>
                  <a:rPr lang="uz-Latn-UZ" sz="32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uz-Latn-UZ" sz="32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uz-Latn-UZ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𝑈</m:t>
                        </m:r>
                      </m:e>
                      <m:sub>
                        <m:r>
                          <a:rPr lang="uz-Latn-UZ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𝐿</m:t>
                        </m:r>
                      </m:sub>
                    </m:sSub>
                    <m:r>
                      <a:rPr lang="uz-Latn-UZ" sz="320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−?</m:t>
                    </m:r>
                  </m:oMath>
                </a14:m>
                <a:r>
                  <a:rPr lang="uz-Latn-UZ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</a:p>
            </p:txBody>
          </p:sp>
        </mc:Choice>
        <mc:Fallback xmlns="">
          <p:sp>
            <p:nvSpPr>
              <p:cNvPr id="12" name="Текст 7">
                <a:extLst>
                  <a:ext uri="{FF2B5EF4-FFF2-40B4-BE49-F238E27FC236}">
                    <a16:creationId xmlns:a16="http://schemas.microsoft.com/office/drawing/2014/main" id="{1EEE983A-1D03-454E-90EF-CB202336A02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19530" y="187554"/>
                <a:ext cx="4629165" cy="3390534"/>
              </a:xfrm>
              <a:prstGeom prst="rect">
                <a:avLst/>
              </a:prstGeom>
              <a:blipFill>
                <a:blip r:embed="rId4"/>
                <a:stretch>
                  <a:fillRect l="-3426" t="-251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947721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7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/>
      <p:bldP spid="12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BF9AC0F-2A00-4818-9B59-D4B253D783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2"/>
            <a:ext cx="12192000" cy="1060172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uz-Latn-UZ" dirty="0">
                <a:latin typeface="Arial" panose="020B0604020202020204" pitchFamily="34" charset="0"/>
                <a:cs typeface="Arial" panose="020B0604020202020204" pitchFamily="34" charset="0"/>
              </a:rPr>
              <a:t>Mustaqil bajarish uchun topshiriqlar 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1A0563FC-11D4-4B2D-8D2C-F33624EE81FA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954157" y="1417982"/>
                <a:ext cx="10469217" cy="5009321"/>
              </a:xfrm>
            </p:spPr>
            <p:txBody>
              <a:bodyPr>
                <a:noAutofit/>
              </a:bodyPr>
              <a:lstStyle/>
              <a:p>
                <a:pPr marL="0" indent="0" algn="just">
                  <a:lnSpc>
                    <a:spcPct val="100000"/>
                  </a:lnSpc>
                  <a:buNone/>
                </a:pPr>
                <a:r>
                  <a:rPr lang="uz-Latn-UZ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	</a:t>
                </a:r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1. O‘zgaruvchan tok zanjiriga aktiv qarshilik, induktiv g‘altak va kondensator ketma-ket ulangan. Aktiv qarshilikdagi kuchlanish 8 V, induktiv g‘altakdagi  12 V. Agar zanjirdagi tok tebranishlari kuchlanish tebranishlaridan faza bo‘yicha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uz-Latn-UZ" sz="36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uz-Latn-UZ" sz="36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𝜋</m:t>
                        </m:r>
                      </m:num>
                      <m:den>
                        <m:r>
                          <a:rPr lang="uz-Latn-UZ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3</m:t>
                        </m:r>
                      </m:den>
                    </m:f>
                  </m:oMath>
                </a14:m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ga orqada bo‘lsa, kondensatordagi kuchlanishni toping (V). </a:t>
                </a:r>
              </a:p>
              <a:p>
                <a:pPr marL="0" indent="0" algn="just">
                  <a:lnSpc>
                    <a:spcPct val="100000"/>
                  </a:lnSpc>
                  <a:buNone/>
                </a:pPr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	2. 	Zanjirdagi reaktiv qarshilik </a:t>
                </a:r>
                <a14:m>
                  <m:oMath xmlns:m="http://schemas.openxmlformats.org/officeDocument/2006/math">
                    <m:r>
                      <a:rPr lang="uz-Latn-UZ" sz="32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9</m:t>
                    </m:r>
                    <m:r>
                      <a:rPr lang="uz-Latn-UZ" sz="32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r>
                      <m:rPr>
                        <m:sty m:val="p"/>
                      </m:rPr>
                      <a:rPr lang="el-GR" sz="32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Ω</m:t>
                    </m:r>
                  </m:oMath>
                </a14:m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, aktiv qarshilik 12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l-GR" sz="32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Ω</m:t>
                    </m:r>
                  </m:oMath>
                </a14:m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, zanjirdagi o‘zgaruvchan kuchlanish amplitudasi </a:t>
                </a:r>
                <a14:m>
                  <m:oMath xmlns:m="http://schemas.openxmlformats.org/officeDocument/2006/math">
                    <m:r>
                      <a:rPr lang="uz-Latn-UZ" sz="32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8</m:t>
                    </m:r>
                    <m:rad>
                      <m:radPr>
                        <m:degHide m:val="on"/>
                        <m:ctrlPr>
                          <a:rPr lang="uz-Latn-UZ" sz="32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radPr>
                      <m:deg/>
                      <m:e>
                        <m:r>
                          <a:rPr lang="uz-Latn-UZ" sz="32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e>
                    </m:rad>
                  </m:oMath>
                </a14:m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V bo‘lsa, tok kuchining effektiv qiymatini toping. </a:t>
                </a:r>
                <a:endParaRPr lang="ru-RU" sz="32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1A0563FC-11D4-4B2D-8D2C-F33624EE81FA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954157" y="1417982"/>
                <a:ext cx="10469217" cy="5009321"/>
              </a:xfrm>
              <a:blipFill>
                <a:blip r:embed="rId2"/>
                <a:stretch>
                  <a:fillRect l="-1514" t="-609" r="-1456" b="-304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0622278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13" name="Объект 12">
                <a:extLst>
                  <a:ext uri="{FF2B5EF4-FFF2-40B4-BE49-F238E27FC236}">
                    <a16:creationId xmlns:a16="http://schemas.microsoft.com/office/drawing/2014/main" id="{609194CF-3320-4A1B-93DA-D7731899F75C}"/>
                  </a:ext>
                </a:extLst>
              </p:cNvPr>
              <p:cNvGraphicFramePr>
                <a:graphicFrameLocks noGrp="1"/>
              </p:cNvGraphicFramePr>
              <p:nvPr>
                <p:ph idx="1"/>
                <p:extLst>
                  <p:ext uri="{D42A27DB-BD31-4B8C-83A1-F6EECF244321}">
                    <p14:modId xmlns:p14="http://schemas.microsoft.com/office/powerpoint/2010/main" val="1975809997"/>
                  </p:ext>
                </p:extLst>
              </p:nvPr>
            </p:nvGraphicFramePr>
            <p:xfrm>
              <a:off x="596349" y="225287"/>
              <a:ext cx="11039060" cy="6268278"/>
            </p:xfrm>
            <a:graphic>
              <a:graphicData uri="http://schemas.openxmlformats.org/drawingml/2006/diagram">
                <dgm:relIds xmlns:dgm="http://schemas.openxmlformats.org/drawingml/2006/diagram" xmlns:r="http://schemas.openxmlformats.org/officeDocument/2006/relationships" r:dm="rId2" r:lo="rId3" r:qs="rId4" r:cs="rId5"/>
              </a:graphicData>
            </a:graphic>
          </p:graphicFrame>
        </mc:Choice>
        <mc:Fallback xmlns="">
          <p:graphicFrame>
            <p:nvGraphicFramePr>
              <p:cNvPr id="13" name="Объект 12">
                <a:extLst>
                  <a:ext uri="{FF2B5EF4-FFF2-40B4-BE49-F238E27FC236}">
                    <a16:creationId xmlns:a16="http://schemas.microsoft.com/office/drawing/2014/main" id="{609194CF-3320-4A1B-93DA-D7731899F75C}"/>
                  </a:ext>
                </a:extLst>
              </p:cNvPr>
              <p:cNvGraphicFramePr>
                <a:graphicFrameLocks noGrp="1"/>
              </p:cNvGraphicFramePr>
              <p:nvPr>
                <p:ph idx="1"/>
                <p:extLst>
                  <p:ext uri="{D42A27DB-BD31-4B8C-83A1-F6EECF244321}">
                    <p14:modId xmlns:p14="http://schemas.microsoft.com/office/powerpoint/2010/main" val="1975809997"/>
                  </p:ext>
                </p:extLst>
              </p:nvPr>
            </p:nvGraphicFramePr>
            <p:xfrm>
              <a:off x="596349" y="225287"/>
              <a:ext cx="11039060" cy="6268278"/>
            </p:xfrm>
            <a:graphic>
              <a:graphicData uri="http://schemas.openxmlformats.org/drawingml/2006/diagram">
                <dgm:relIds xmlns:dgm="http://schemas.openxmlformats.org/drawingml/2006/diagram" xmlns:r="http://schemas.openxmlformats.org/officeDocument/2006/relationships" r:dm="rId7" r:lo="rId8" r:qs="rId9" r:cs="rId10"/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25744824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13" name="Объект 12">
                <a:extLst>
                  <a:ext uri="{FF2B5EF4-FFF2-40B4-BE49-F238E27FC236}">
                    <a16:creationId xmlns:a16="http://schemas.microsoft.com/office/drawing/2014/main" id="{609194CF-3320-4A1B-93DA-D7731899F75C}"/>
                  </a:ext>
                </a:extLst>
              </p:cNvPr>
              <p:cNvGraphicFramePr>
                <a:graphicFrameLocks noGrp="1"/>
              </p:cNvGraphicFramePr>
              <p:nvPr>
                <p:ph idx="1"/>
                <p:extLst>
                  <p:ext uri="{D42A27DB-BD31-4B8C-83A1-F6EECF244321}">
                    <p14:modId xmlns:p14="http://schemas.microsoft.com/office/powerpoint/2010/main" val="146257768"/>
                  </p:ext>
                </p:extLst>
              </p:nvPr>
            </p:nvGraphicFramePr>
            <p:xfrm>
              <a:off x="596349" y="225287"/>
              <a:ext cx="11039060" cy="6268278"/>
            </p:xfrm>
            <a:graphic>
              <a:graphicData uri="http://schemas.openxmlformats.org/drawingml/2006/diagram">
                <dgm:relIds xmlns:dgm="http://schemas.openxmlformats.org/drawingml/2006/diagram" xmlns:r="http://schemas.openxmlformats.org/officeDocument/2006/relationships" r:dm="rId2" r:lo="rId3" r:qs="rId4" r:cs="rId5"/>
              </a:graphicData>
            </a:graphic>
          </p:graphicFrame>
        </mc:Choice>
        <mc:Fallback xmlns="">
          <p:graphicFrame>
            <p:nvGraphicFramePr>
              <p:cNvPr id="13" name="Объект 12">
                <a:extLst>
                  <a:ext uri="{FF2B5EF4-FFF2-40B4-BE49-F238E27FC236}">
                    <a16:creationId xmlns:a16="http://schemas.microsoft.com/office/drawing/2014/main" id="{609194CF-3320-4A1B-93DA-D7731899F75C}"/>
                  </a:ext>
                </a:extLst>
              </p:cNvPr>
              <p:cNvGraphicFramePr>
                <a:graphicFrameLocks noGrp="1"/>
              </p:cNvGraphicFramePr>
              <p:nvPr>
                <p:ph idx="1"/>
                <p:extLst>
                  <p:ext uri="{D42A27DB-BD31-4B8C-83A1-F6EECF244321}">
                    <p14:modId xmlns:p14="http://schemas.microsoft.com/office/powerpoint/2010/main" val="146257768"/>
                  </p:ext>
                </p:extLst>
              </p:nvPr>
            </p:nvGraphicFramePr>
            <p:xfrm>
              <a:off x="596349" y="225287"/>
              <a:ext cx="11039060" cy="6268278"/>
            </p:xfrm>
            <a:graphic>
              <a:graphicData uri="http://schemas.openxmlformats.org/drawingml/2006/diagram">
                <dgm:relIds xmlns:dgm="http://schemas.openxmlformats.org/drawingml/2006/diagram" xmlns:r="http://schemas.openxmlformats.org/officeDocument/2006/relationships" r:dm="rId7" r:lo="rId8" r:qs="rId9" r:cs="rId10"/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19898485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66F52DE-C9FD-450D-A89F-6371383A9C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272208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uz-Latn-UZ" sz="4800" dirty="0">
                <a:latin typeface="Arial" panose="020B0604020202020204" pitchFamily="34" charset="0"/>
                <a:cs typeface="Arial" panose="020B0604020202020204" pitchFamily="34" charset="0"/>
              </a:rPr>
              <a:t>Masala</a:t>
            </a:r>
            <a:endParaRPr lang="ru-RU" sz="4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38A0F179-EA9D-4326-B15B-AAF569E0227F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927653" y="2054087"/>
                <a:ext cx="10545417" cy="4585252"/>
              </a:xfrm>
            </p:spPr>
            <p:txBody>
              <a:bodyPr>
                <a:normAutofit/>
              </a:bodyPr>
              <a:lstStyle/>
              <a:p>
                <a:pPr marL="0" indent="0" algn="just">
                  <a:lnSpc>
                    <a:spcPct val="100000"/>
                  </a:lnSpc>
                  <a:buNone/>
                </a:pPr>
                <a:r>
                  <a:rPr lang="uz-Latn-UZ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	</a:t>
                </a:r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Zanjirdagi reaktiv qarshilik </a:t>
                </a:r>
                <a14:m>
                  <m:oMath xmlns:m="http://schemas.openxmlformats.org/officeDocument/2006/math">
                    <m:r>
                      <a:rPr lang="uz-Latn-UZ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3 </m:t>
                    </m:r>
                    <m:r>
                      <m:rPr>
                        <m:sty m:val="p"/>
                      </m:rPr>
                      <a:rPr lang="el-GR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Ω</m:t>
                    </m:r>
                  </m:oMath>
                </a14:m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, aktiv qarshilik 4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l-GR" sz="32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Ω</m:t>
                    </m:r>
                  </m:oMath>
                </a14:m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, zanjirdagi o‘zgaruvchan kuchlanish amplitudasi </a:t>
                </a:r>
                <a14:m>
                  <m:oMath xmlns:m="http://schemas.openxmlformats.org/officeDocument/2006/math">
                    <m:r>
                      <a:rPr lang="uz-Latn-UZ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6</m:t>
                    </m:r>
                    <m:rad>
                      <m:radPr>
                        <m:degHide m:val="on"/>
                        <m:ctrlPr>
                          <a:rPr lang="uz-Latn-UZ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radPr>
                      <m:deg/>
                      <m:e>
                        <m:r>
                          <a:rPr lang="uz-Latn-UZ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e>
                    </m:rad>
                  </m:oMath>
                </a14:m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V bo‘lsa, tok kuchining effektiv qiymatini toping. </a:t>
                </a:r>
                <a:endParaRPr lang="ru-RU" sz="32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38A0F179-EA9D-4326-B15B-AAF569E0227F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927653" y="2054087"/>
                <a:ext cx="10545417" cy="4585252"/>
              </a:xfrm>
              <a:blipFill>
                <a:blip r:embed="rId2"/>
                <a:stretch>
                  <a:fillRect l="-1445" r="-150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694340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8" name="Текст 7">
                <a:extLst>
                  <a:ext uri="{FF2B5EF4-FFF2-40B4-BE49-F238E27FC236}">
                    <a16:creationId xmlns:a16="http://schemas.microsoft.com/office/drawing/2014/main" id="{A9941E72-F7BB-4003-A70A-F8AD012D167E}"/>
                  </a:ext>
                </a:extLst>
              </p:cNvPr>
              <p:cNvSpPr>
                <a:spLocks noGrp="1"/>
              </p:cNvSpPr>
              <p:nvPr>
                <p:ph type="body" sz="quarter" idx="14"/>
              </p:nvPr>
            </p:nvSpPr>
            <p:spPr>
              <a:xfrm>
                <a:off x="5588967" y="187553"/>
                <a:ext cx="6016485" cy="3241447"/>
              </a:xfrm>
            </p:spPr>
            <p:txBody>
              <a:bodyPr/>
              <a:lstStyle/>
              <a:p>
                <a:pPr algn="ctr"/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uz-Latn-UZ" sz="32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Formula:</a:t>
                </a:r>
              </a:p>
              <a:p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uz-Latn-UZ" sz="32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      </m:t>
                        </m:r>
                        <m:r>
                          <a:rPr lang="uz-Latn-UZ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𝐼</m:t>
                        </m:r>
                      </m:e>
                      <m:sub>
                        <m:r>
                          <a:rPr lang="uz-Latn-UZ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𝑒𝑓</m:t>
                        </m:r>
                      </m:sub>
                    </m:sSub>
                    <m:r>
                      <a:rPr lang="uz-Latn-UZ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uz-Latn-UZ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uz-Latn-UZ" sz="32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uz-Latn-UZ" sz="32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𝑈</m:t>
                            </m:r>
                          </m:e>
                          <m:sub>
                            <m:r>
                              <a:rPr lang="uz-Latn-UZ" sz="32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𝑒𝑓</m:t>
                            </m:r>
                          </m:sub>
                        </m:sSub>
                      </m:num>
                      <m:den>
                        <m:r>
                          <a:rPr lang="uz-Latn-UZ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𝑍</m:t>
                        </m:r>
                      </m:den>
                    </m:f>
                  </m:oMath>
                </a14:m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</a:t>
                </a:r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uz-Latn-UZ" sz="320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uz-Latn-UZ" sz="3200" b="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𝑈</m:t>
                        </m:r>
                      </m:e>
                      <m:sub>
                        <m:r>
                          <a:rPr lang="uz-Latn-UZ" sz="3200" b="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𝑒𝑓</m:t>
                        </m:r>
                      </m:sub>
                    </m:sSub>
                    <m:r>
                      <a:rPr lang="uz-Latn-UZ" sz="3200" b="0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uz-Latn-UZ" sz="3200" b="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uz-Latn-UZ" sz="3200" b="0" i="1" dirty="0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uz-Latn-UZ" sz="3200" b="0" i="1" dirty="0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𝑈</m:t>
                            </m:r>
                          </m:e>
                          <m:sub>
                            <m:r>
                              <a:rPr lang="uz-Latn-UZ" sz="3200" b="0" i="1" dirty="0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𝑚</m:t>
                            </m:r>
                          </m:sub>
                        </m:sSub>
                      </m:num>
                      <m:den>
                        <m:rad>
                          <m:radPr>
                            <m:degHide m:val="on"/>
                            <m:ctrlPr>
                              <a:rPr lang="uz-Latn-UZ" sz="3200" b="0" i="1" dirty="0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radPr>
                          <m:deg/>
                          <m:e>
                            <m:r>
                              <a:rPr lang="uz-Latn-UZ" sz="3200" b="0" i="1" dirty="0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e>
                        </m:rad>
                      </m:den>
                    </m:f>
                  </m:oMath>
                </a14:m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14:m>
                  <m:oMath xmlns:m="http://schemas.openxmlformats.org/officeDocument/2006/math"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       </m:t>
                    </m:r>
                    <m:r>
                      <a:rPr lang="uz-Latn-UZ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𝑍</m:t>
                    </m:r>
                    <m:r>
                      <a:rPr lang="uz-Latn-UZ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ad>
                      <m:radPr>
                        <m:degHide m:val="on"/>
                        <m:ctrlPr>
                          <a:rPr lang="uz-Latn-UZ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radPr>
                      <m:deg/>
                      <m:e>
                        <m:sSup>
                          <m:sSupPr>
                            <m:ctrlPr>
                              <a:rPr lang="uz-Latn-UZ" sz="32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uz-Latn-UZ" sz="32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𝑅</m:t>
                            </m:r>
                          </m:e>
                          <m:sup>
                            <m:r>
                              <a:rPr lang="uz-Latn-UZ" sz="32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sup>
                        </m:sSup>
                        <m:r>
                          <a:rPr lang="uz-Latn-UZ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+</m:t>
                        </m:r>
                        <m:sSup>
                          <m:sSupPr>
                            <m:ctrlPr>
                              <a:rPr lang="uz-Latn-UZ" sz="32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uz-Latn-UZ" sz="32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(</m:t>
                            </m:r>
                            <m:sSub>
                              <m:sSubPr>
                                <m:ctrlPr>
                                  <a:rPr lang="uz-Latn-UZ" sz="3200" b="0" i="1" smtClean="0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</m:ctrlPr>
                              </m:sSubPr>
                              <m:e>
                                <m:r>
                                  <a:rPr lang="uz-Latn-UZ" sz="3200" b="0" i="1" smtClean="0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𝑋</m:t>
                                </m:r>
                              </m:e>
                              <m:sub>
                                <m:r>
                                  <a:rPr lang="uz-Latn-UZ" sz="3200" b="0" i="1" smtClean="0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𝐿</m:t>
                                </m:r>
                              </m:sub>
                            </m:sSub>
                            <m:r>
                              <a:rPr lang="uz-Latn-UZ" sz="32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−</m:t>
                            </m:r>
                            <m:sSub>
                              <m:sSubPr>
                                <m:ctrlPr>
                                  <a:rPr lang="uz-Latn-UZ" sz="3200" b="0" i="1" smtClean="0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</m:ctrlPr>
                              </m:sSubPr>
                              <m:e>
                                <m:r>
                                  <a:rPr lang="uz-Latn-UZ" sz="3200" b="0" i="1" smtClean="0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𝑋</m:t>
                                </m:r>
                              </m:e>
                              <m:sub>
                                <m:r>
                                  <a:rPr lang="uz-Latn-UZ" sz="3200" b="0" i="1" smtClean="0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𝐶</m:t>
                                </m:r>
                              </m:sub>
                            </m:sSub>
                            <m:r>
                              <a:rPr lang="uz-Latn-UZ" sz="32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)</m:t>
                            </m:r>
                          </m:e>
                          <m:sup>
                            <m:r>
                              <a:rPr lang="uz-Latn-UZ" sz="32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sup>
                        </m:sSup>
                      </m:e>
                    </m:rad>
                  </m:oMath>
                </a14:m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uz-Latn-UZ" sz="32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        </m:t>
                        </m:r>
                        <m:r>
                          <a:rPr lang="uz-Latn-UZ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𝐼</m:t>
                        </m:r>
                      </m:e>
                      <m:sub>
                        <m:r>
                          <a:rPr lang="uz-Latn-UZ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𝑒𝑓</m:t>
                        </m:r>
                      </m:sub>
                    </m:sSub>
                    <m:r>
                      <a:rPr lang="uz-Latn-UZ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uz-Latn-UZ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uz-Latn-UZ" sz="32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uz-Latn-UZ" sz="32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𝑈</m:t>
                            </m:r>
                          </m:e>
                          <m:sub>
                            <m:r>
                              <a:rPr lang="uz-Latn-UZ" sz="32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𝑚</m:t>
                            </m:r>
                          </m:sub>
                        </m:sSub>
                      </m:num>
                      <m:den>
                        <m:rad>
                          <m:radPr>
                            <m:degHide m:val="on"/>
                            <m:ctrlPr>
                              <a:rPr lang="uz-Latn-UZ" sz="32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radPr>
                          <m:deg/>
                          <m:e>
                            <m:r>
                              <a:rPr lang="uz-Latn-UZ" sz="32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e>
                        </m:rad>
                        <m:r>
                          <a:rPr lang="uz-Latn-UZ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∙</m:t>
                        </m:r>
                        <m:rad>
                          <m:radPr>
                            <m:degHide m:val="on"/>
                            <m:ctrlPr>
                              <a:rPr lang="uz-Latn-UZ" sz="32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radPr>
                          <m:deg/>
                          <m:e>
                            <m:sSup>
                              <m:sSupPr>
                                <m:ctrlPr>
                                  <a:rPr lang="uz-Latn-UZ" sz="3200" i="1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</m:ctrlPr>
                              </m:sSupPr>
                              <m:e>
                                <m:r>
                                  <a:rPr lang="uz-Latn-UZ" sz="3200" i="1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𝑅</m:t>
                                </m:r>
                              </m:e>
                              <m:sup>
                                <m:r>
                                  <a:rPr lang="uz-Latn-UZ" sz="3200" i="1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2</m:t>
                                </m:r>
                              </m:sup>
                            </m:sSup>
                            <m:r>
                              <a:rPr lang="uz-Latn-UZ" sz="32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+</m:t>
                            </m:r>
                            <m:sSup>
                              <m:sSupPr>
                                <m:ctrlPr>
                                  <a:rPr lang="uz-Latn-UZ" sz="3200" i="1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</m:ctrlPr>
                              </m:sSupPr>
                              <m:e>
                                <m:r>
                                  <a:rPr lang="uz-Latn-UZ" sz="3200" i="1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(</m:t>
                                </m:r>
                                <m:sSub>
                                  <m:sSubPr>
                                    <m:ctrlPr>
                                      <a:rPr lang="uz-Latn-UZ" sz="3200" i="1">
                                        <a:latin typeface="Cambria Math" panose="02040503050406030204" pitchFamily="18" charset="0"/>
                                        <a:cs typeface="Arial" panose="020B0604020202020204" pitchFamily="34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uz-Latn-UZ" sz="3200" i="1">
                                        <a:latin typeface="Cambria Math" panose="02040503050406030204" pitchFamily="18" charset="0"/>
                                        <a:cs typeface="Arial" panose="020B0604020202020204" pitchFamily="34" charset="0"/>
                                      </a:rPr>
                                      <m:t>𝑋</m:t>
                                    </m:r>
                                  </m:e>
                                  <m:sub>
                                    <m:r>
                                      <a:rPr lang="uz-Latn-UZ" sz="3200" i="1">
                                        <a:latin typeface="Cambria Math" panose="02040503050406030204" pitchFamily="18" charset="0"/>
                                        <a:cs typeface="Arial" panose="020B0604020202020204" pitchFamily="34" charset="0"/>
                                      </a:rPr>
                                      <m:t>𝐿</m:t>
                                    </m:r>
                                  </m:sub>
                                </m:sSub>
                                <m:r>
                                  <a:rPr lang="uz-Latn-UZ" sz="3200" i="1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−</m:t>
                                </m:r>
                                <m:sSub>
                                  <m:sSubPr>
                                    <m:ctrlPr>
                                      <a:rPr lang="uz-Latn-UZ" sz="3200" i="1">
                                        <a:latin typeface="Cambria Math" panose="02040503050406030204" pitchFamily="18" charset="0"/>
                                        <a:cs typeface="Arial" panose="020B0604020202020204" pitchFamily="34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uz-Latn-UZ" sz="3200" i="1">
                                        <a:latin typeface="Cambria Math" panose="02040503050406030204" pitchFamily="18" charset="0"/>
                                        <a:cs typeface="Arial" panose="020B0604020202020204" pitchFamily="34" charset="0"/>
                                      </a:rPr>
                                      <m:t>𝑋</m:t>
                                    </m:r>
                                  </m:e>
                                  <m:sub>
                                    <m:r>
                                      <a:rPr lang="uz-Latn-UZ" sz="3200" i="1">
                                        <a:latin typeface="Cambria Math" panose="02040503050406030204" pitchFamily="18" charset="0"/>
                                        <a:cs typeface="Arial" panose="020B0604020202020204" pitchFamily="34" charset="0"/>
                                      </a:rPr>
                                      <m:t>𝐶</m:t>
                                    </m:r>
                                  </m:sub>
                                </m:sSub>
                                <m:r>
                                  <a:rPr lang="uz-Latn-UZ" sz="3200" i="1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)</m:t>
                                </m:r>
                              </m:e>
                              <m:sup>
                                <m:r>
                                  <a:rPr lang="uz-Latn-UZ" sz="3200" i="1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2</m:t>
                                </m:r>
                              </m:sup>
                            </m:sSup>
                          </m:e>
                        </m:rad>
                      </m:den>
                    </m:f>
                  </m:oMath>
                </a14:m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</a:p>
              <a:p>
                <a:endParaRPr lang="uz-Latn-UZ" sz="36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8" name="Текст 7">
                <a:extLst>
                  <a:ext uri="{FF2B5EF4-FFF2-40B4-BE49-F238E27FC236}">
                    <a16:creationId xmlns:a16="http://schemas.microsoft.com/office/drawing/2014/main" id="{A9941E72-F7BB-4003-A70A-F8AD012D167E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4"/>
              </p:nvPr>
            </p:nvSpPr>
            <p:spPr>
              <a:xfrm>
                <a:off x="5588967" y="187553"/>
                <a:ext cx="6016485" cy="3241447"/>
              </a:xfrm>
              <a:blipFill>
                <a:blip r:embed="rId2"/>
                <a:stretch>
                  <a:fillRect t="-394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5" name="Прямая соединительная линия 14">
            <a:extLst>
              <a:ext uri="{FF2B5EF4-FFF2-40B4-BE49-F238E27FC236}">
                <a16:creationId xmlns:a16="http://schemas.microsoft.com/office/drawing/2014/main" id="{EBB494ED-E982-4FFD-92D6-05B811471AC6}"/>
              </a:ext>
            </a:extLst>
          </p:cNvPr>
          <p:cNvCxnSpPr>
            <a:cxnSpLocks/>
          </p:cNvCxnSpPr>
          <p:nvPr/>
        </p:nvCxnSpPr>
        <p:spPr>
          <a:xfrm flipH="1">
            <a:off x="5588968" y="844362"/>
            <a:ext cx="1" cy="258463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>
            <a:extLst>
              <a:ext uri="{FF2B5EF4-FFF2-40B4-BE49-F238E27FC236}">
                <a16:creationId xmlns:a16="http://schemas.microsoft.com/office/drawing/2014/main" id="{1AA31EA8-E4F8-48A1-B32D-B34E40401B85}"/>
              </a:ext>
            </a:extLst>
          </p:cNvPr>
          <p:cNvCxnSpPr>
            <a:cxnSpLocks/>
          </p:cNvCxnSpPr>
          <p:nvPr/>
        </p:nvCxnSpPr>
        <p:spPr>
          <a:xfrm>
            <a:off x="1225548" y="2448339"/>
            <a:ext cx="406841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Текст 8">
                <a:extLst>
                  <a:ext uri="{FF2B5EF4-FFF2-40B4-BE49-F238E27FC236}">
                    <a16:creationId xmlns:a16="http://schemas.microsoft.com/office/drawing/2014/main" id="{BFD3E70D-B3C1-4417-B987-133A28B5F260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622852" y="3723876"/>
                <a:ext cx="11529388" cy="2871092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0" indent="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None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152378" indent="-15237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304757" indent="-15237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533324" indent="-228567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761891" indent="-228567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en-US" sz="32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  </a:t>
                </a:r>
                <a:r>
                  <a:rPr lang="uz-Latn-UZ" sz="32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Yechish:</a:t>
                </a:r>
                <a:r>
                  <a:rPr lang="en-US" sz="32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 </a:t>
                </a:r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uz-Latn-UZ" sz="32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uz-Latn-UZ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𝐼</m:t>
                        </m:r>
                      </m:e>
                      <m:sub>
                        <m:r>
                          <a:rPr lang="uz-Latn-UZ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𝑒𝑓</m:t>
                        </m:r>
                      </m:sub>
                    </m:sSub>
                    <m:r>
                      <a:rPr lang="uz-Latn-UZ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uz-Latn-UZ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uz-Latn-UZ" sz="3200" b="0" i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6</m:t>
                        </m:r>
                        <m:rad>
                          <m:radPr>
                            <m:degHide m:val="on"/>
                            <m:ctrlPr>
                              <a:rPr lang="uz-Latn-UZ" sz="32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radPr>
                          <m:deg/>
                          <m:e>
                            <m:r>
                              <a:rPr lang="uz-Latn-UZ" sz="3200" b="0" i="0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e>
                        </m:rad>
                        <m:r>
                          <a:rPr lang="uz-Latn-UZ" sz="3200" b="0" i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 </m:t>
                        </m:r>
                        <m:r>
                          <a:rPr lang="en-US" sz="3200" b="0" i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 </m:t>
                        </m:r>
                        <m:r>
                          <m:rPr>
                            <m:sty m:val="p"/>
                          </m:rPr>
                          <a:rPr lang="uz-Latn-UZ" sz="3200" b="0" i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V</m:t>
                        </m:r>
                      </m:num>
                      <m:den>
                        <m:rad>
                          <m:radPr>
                            <m:degHide m:val="on"/>
                            <m:ctrlPr>
                              <a:rPr lang="uz-Latn-UZ" sz="32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radPr>
                          <m:deg/>
                          <m:e>
                            <m:r>
                              <a:rPr lang="uz-Latn-UZ" sz="3200" b="0" i="0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e>
                        </m:rad>
                        <m:r>
                          <a:rPr lang="uz-Latn-UZ" sz="3200" b="0" i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∙</m:t>
                        </m:r>
                        <m:rad>
                          <m:radPr>
                            <m:degHide m:val="on"/>
                            <m:ctrlPr>
                              <a:rPr lang="uz-Latn-UZ" sz="32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radPr>
                          <m:deg/>
                          <m:e>
                            <m:sSup>
                              <m:sSupPr>
                                <m:ctrlPr>
                                  <a:rPr lang="uz-Latn-UZ" sz="32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</m:ctrlPr>
                              </m:sSupPr>
                              <m:e>
                                <m:r>
                                  <a:rPr lang="uz-Latn-UZ" sz="3200" b="0" i="0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(4 </m:t>
                                </m:r>
                                <m:r>
                                  <m:rPr>
                                    <m:sty m:val="p"/>
                                  </m:rPr>
                                  <a:rPr lang="el-GR" sz="3200" i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Ω</m:t>
                                </m:r>
                                <m:r>
                                  <a:rPr lang="uz-Latn-UZ" sz="3200" b="0" i="0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)</m:t>
                                </m:r>
                              </m:e>
                              <m:sup>
                                <m:r>
                                  <a:rPr lang="uz-Latn-UZ" sz="3200" b="0" i="0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2</m:t>
                                </m:r>
                              </m:sup>
                            </m:sSup>
                            <m:r>
                              <a:rPr lang="uz-Latn-UZ" sz="3200" b="0" i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+</m:t>
                            </m:r>
                            <m:sSup>
                              <m:sSupPr>
                                <m:ctrlPr>
                                  <a:rPr lang="uz-Latn-UZ" sz="32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</m:ctrlPr>
                              </m:sSupPr>
                              <m:e>
                                <m:r>
                                  <a:rPr lang="uz-Latn-UZ" sz="3200" b="0" i="0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(3 </m:t>
                                </m:r>
                                <m:r>
                                  <m:rPr>
                                    <m:sty m:val="p"/>
                                  </m:rPr>
                                  <a:rPr lang="el-GR" sz="3200" i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Ω</m:t>
                                </m:r>
                                <m:r>
                                  <a:rPr lang="uz-Latn-UZ" sz="3200" b="0" i="0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)</m:t>
                                </m:r>
                              </m:e>
                              <m:sup>
                                <m:r>
                                  <a:rPr lang="uz-Latn-UZ" sz="3200" b="0" i="0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2</m:t>
                                </m:r>
                              </m:sup>
                            </m:sSup>
                          </m:e>
                        </m:rad>
                      </m:den>
                    </m:f>
                    <m:r>
                      <a:rPr lang="uz-Latn-UZ" sz="32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=1,2 </m:t>
                    </m:r>
                    <m:r>
                      <m:rPr>
                        <m:sty m:val="p"/>
                      </m:rPr>
                      <a:rPr lang="uz-Latn-UZ" sz="32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A</m:t>
                    </m:r>
                  </m:oMath>
                </a14:m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r>
                  <a:rPr lang="en-US" sz="32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 </a:t>
                </a:r>
                <a:r>
                  <a:rPr lang="uz-Latn-UZ" sz="32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Javob:</a:t>
                </a:r>
                <a:r>
                  <a:rPr lang="en-US" sz="32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:r>
                  <a:rPr lang="uz-Latn-UZ" sz="32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uz-Latn-UZ" sz="3200" b="1" i="1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uz-Latn-UZ" sz="3200" b="1" i="0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𝐈</m:t>
                        </m:r>
                      </m:e>
                      <m:sub>
                        <m:r>
                          <a:rPr lang="uz-Latn-UZ" sz="3200" b="1" i="0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𝐞𝐟</m:t>
                        </m:r>
                      </m:sub>
                    </m:sSub>
                    <m:r>
                      <a:rPr lang="uz-Latn-UZ" sz="3200" b="1" i="0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uz-Latn-UZ" sz="3200" b="1" i="0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𝟏</m:t>
                    </m:r>
                    <m:r>
                      <a:rPr lang="uz-Latn-UZ" sz="3200" b="1" i="0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,</m:t>
                    </m:r>
                    <m:r>
                      <a:rPr lang="uz-Latn-UZ" sz="3200" b="1" i="0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𝟐</m:t>
                    </m:r>
                    <m:r>
                      <a:rPr lang="uz-Latn-UZ" sz="3200" b="1" i="0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r>
                      <a:rPr lang="uz-Latn-UZ" sz="3200" b="1" i="0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𝐀</m:t>
                    </m:r>
                  </m:oMath>
                </a14:m>
                <a:r>
                  <a:rPr lang="uz-Latn-UZ" sz="32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endParaRPr lang="uz-Latn-UZ" sz="36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7" name="Текст 8">
                <a:extLst>
                  <a:ext uri="{FF2B5EF4-FFF2-40B4-BE49-F238E27FC236}">
                    <a16:creationId xmlns:a16="http://schemas.microsoft.com/office/drawing/2014/main" id="{BFD3E70D-B3C1-4417-B987-133A28B5F26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2852" y="3723876"/>
                <a:ext cx="11529388" cy="2871092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Текст 7">
                <a:extLst>
                  <a:ext uri="{FF2B5EF4-FFF2-40B4-BE49-F238E27FC236}">
                    <a16:creationId xmlns:a16="http://schemas.microsoft.com/office/drawing/2014/main" id="{1EEE983A-1D03-454E-90EF-CB202336A02C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622852" y="187554"/>
                <a:ext cx="5141843" cy="3390534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0" indent="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None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152378" indent="-15237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304757" indent="-15237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533324" indent="-228567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761891" indent="-228567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uz-Latn-UZ" sz="32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Berilgan: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uz-Latn-UZ" sz="32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       </m:t>
                        </m:r>
                        <m:r>
                          <a:rPr lang="uz-Latn-UZ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𝑈</m:t>
                        </m:r>
                      </m:e>
                      <m:sub>
                        <m:r>
                          <a:rPr lang="uz-Latn-UZ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𝑚</m:t>
                        </m:r>
                      </m:sub>
                    </m:sSub>
                    <m:r>
                      <a:rPr lang="uz-Latn-UZ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=6</m:t>
                    </m:r>
                    <m:rad>
                      <m:radPr>
                        <m:degHide m:val="on"/>
                        <m:ctrlPr>
                          <a:rPr lang="uz-Latn-UZ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radPr>
                      <m:deg/>
                      <m:e>
                        <m:r>
                          <a:rPr lang="uz-Latn-UZ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e>
                    </m:rad>
                    <m:r>
                      <a:rPr lang="uz-Latn-UZ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r>
                      <m:rPr>
                        <m:sty m:val="p"/>
                      </m:rPr>
                      <a:rPr lang="uz-Latn-UZ" sz="32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V</m:t>
                    </m:r>
                  </m:oMath>
                </a14:m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uz-Latn-UZ" sz="32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       </m:t>
                        </m:r>
                        <m:r>
                          <a:rPr lang="uz-Latn-UZ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𝑋</m:t>
                        </m:r>
                      </m:e>
                      <m:sub>
                        <m:r>
                          <a:rPr lang="uz-Latn-UZ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𝐿</m:t>
                        </m:r>
                      </m:sub>
                    </m:sSub>
                    <m:r>
                      <a:rPr lang="uz-Latn-UZ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</m:t>
                    </m:r>
                    <m:sSub>
                      <m:sSubPr>
                        <m:ctrlPr>
                          <a:rPr lang="uz-Latn-UZ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uz-Latn-UZ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𝑋</m:t>
                        </m:r>
                      </m:e>
                      <m:sub>
                        <m:r>
                          <a:rPr lang="uz-Latn-UZ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𝐶</m:t>
                        </m:r>
                      </m:sub>
                    </m:sSub>
                    <m:r>
                      <a:rPr lang="uz-Latn-UZ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=3 </m:t>
                    </m:r>
                    <m:r>
                      <m:rPr>
                        <m:sty m:val="p"/>
                      </m:rPr>
                      <a:rPr lang="el-GR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Ω</m:t>
                    </m:r>
                  </m:oMath>
                </a14:m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</a:p>
              <a:p>
                <a14:m>
                  <m:oMath xmlns:m="http://schemas.openxmlformats.org/officeDocument/2006/math"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      </m:t>
                    </m:r>
                    <m:r>
                      <a:rPr lang="uz-Latn-UZ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𝑅</m:t>
                    </m:r>
                    <m:r>
                      <a:rPr lang="uz-Latn-UZ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=4 </m:t>
                    </m:r>
                    <m:r>
                      <m:rPr>
                        <m:sty m:val="p"/>
                      </m:rPr>
                      <a:rPr lang="el-GR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Ω</m:t>
                    </m:r>
                  </m:oMath>
                </a14:m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r>
                  <a:rPr lang="en-US" sz="32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   </a:t>
                </a:r>
                <a:r>
                  <a:rPr lang="uz-Latn-UZ" sz="32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</a:t>
                </a:r>
                <a:r>
                  <a:rPr lang="en-US" sz="3200" b="1" dirty="0" err="1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opish</a:t>
                </a:r>
                <a:r>
                  <a:rPr lang="en-US" sz="32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b="1" dirty="0" err="1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kerak</a:t>
                </a:r>
                <a:r>
                  <a:rPr lang="uz-Latn-UZ" sz="32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uz-Latn-UZ" sz="32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uz-Latn-UZ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𝐼</m:t>
                        </m:r>
                      </m:e>
                      <m:sub>
                        <m:r>
                          <a:rPr lang="uz-Latn-UZ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𝑒𝑓</m:t>
                        </m:r>
                      </m:sub>
                    </m:sSub>
                    <m:r>
                      <a:rPr lang="uz-Latn-UZ" sz="320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−?</m:t>
                    </m:r>
                  </m:oMath>
                </a14:m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</p:txBody>
          </p:sp>
        </mc:Choice>
        <mc:Fallback xmlns="">
          <p:sp>
            <p:nvSpPr>
              <p:cNvPr id="12" name="Текст 7">
                <a:extLst>
                  <a:ext uri="{FF2B5EF4-FFF2-40B4-BE49-F238E27FC236}">
                    <a16:creationId xmlns:a16="http://schemas.microsoft.com/office/drawing/2014/main" id="{1EEE983A-1D03-454E-90EF-CB202336A02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2852" y="187554"/>
                <a:ext cx="5141843" cy="3390534"/>
              </a:xfrm>
              <a:prstGeom prst="rect">
                <a:avLst/>
              </a:prstGeom>
              <a:blipFill>
                <a:blip r:embed="rId4"/>
                <a:stretch>
                  <a:fillRect t="-377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1908279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7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/>
      <p:bldP spid="12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66F52DE-C9FD-450D-A89F-6371383A9C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272208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uz-Latn-UZ" sz="4800" dirty="0">
                <a:latin typeface="Arial" panose="020B0604020202020204" pitchFamily="34" charset="0"/>
                <a:cs typeface="Arial" panose="020B0604020202020204" pitchFamily="34" charset="0"/>
              </a:rPr>
              <a:t>Masala</a:t>
            </a:r>
            <a:endParaRPr lang="ru-RU" sz="4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38A0F179-EA9D-4326-B15B-AAF569E0227F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08383" y="2014330"/>
                <a:ext cx="10545417" cy="4267200"/>
              </a:xfrm>
            </p:spPr>
            <p:txBody>
              <a:bodyPr>
                <a:normAutofit/>
              </a:bodyPr>
              <a:lstStyle/>
              <a:p>
                <a:pPr marL="0" indent="0" algn="just">
                  <a:lnSpc>
                    <a:spcPct val="100000"/>
                  </a:lnSpc>
                  <a:buNone/>
                </a:pPr>
                <a:r>
                  <a:rPr lang="uz-Latn-UZ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	</a:t>
                </a:r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Zanjirning aktiv qarshiligi 16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l-GR" sz="32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Ω</m:t>
                    </m:r>
                  </m:oMath>
                </a14:m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, reaktiv qarshilgi esa 12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l-GR" sz="32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Ω</m:t>
                    </m:r>
                  </m:oMath>
                </a14:m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ga teng. Zanjirdagi tok kuchi va kuchlanish tebranishlari orasidagi fazalar farqini toping. </a:t>
                </a:r>
                <a:endParaRPr lang="ru-RU" sz="32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38A0F179-EA9D-4326-B15B-AAF569E0227F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08383" y="2014330"/>
                <a:ext cx="10545417" cy="4267200"/>
              </a:xfrm>
              <a:blipFill>
                <a:blip r:embed="rId2"/>
                <a:stretch>
                  <a:fillRect l="-1503" r="-144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9875615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8" name="Текст 7">
                <a:extLst>
                  <a:ext uri="{FF2B5EF4-FFF2-40B4-BE49-F238E27FC236}">
                    <a16:creationId xmlns:a16="http://schemas.microsoft.com/office/drawing/2014/main" id="{A9941E72-F7BB-4003-A70A-F8AD012D167E}"/>
                  </a:ext>
                </a:extLst>
              </p:cNvPr>
              <p:cNvSpPr>
                <a:spLocks noGrp="1"/>
              </p:cNvSpPr>
              <p:nvPr>
                <p:ph type="body" sz="quarter" idx="14"/>
              </p:nvPr>
            </p:nvSpPr>
            <p:spPr>
              <a:xfrm>
                <a:off x="5588967" y="889610"/>
                <a:ext cx="6016485" cy="2539390"/>
              </a:xfrm>
            </p:spPr>
            <p:txBody>
              <a:bodyPr/>
              <a:lstStyle/>
              <a:p>
                <a:pPr algn="ctr"/>
                <a:r>
                  <a:rPr lang="uz-Latn-UZ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uz-Latn-UZ" sz="32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Formula:</a:t>
                </a:r>
              </a:p>
              <a:p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</a:t>
                </a:r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uz-Latn-UZ" sz="3200" i="1">
                        <a:latin typeface="Cambria Math" panose="02040503050406030204" pitchFamily="18" charset="0"/>
                      </a:rPr>
                      <m:t>𝑡𝑔</m:t>
                    </m:r>
                    <m:r>
                      <a:rPr lang="uz-Latn-UZ" sz="32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𝜑</m:t>
                    </m:r>
                    <m:r>
                      <a:rPr lang="uz-Latn-UZ" sz="32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uz-Latn-UZ" sz="32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uz-Latn-UZ" sz="32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uz-Latn-UZ" sz="32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𝑋</m:t>
                            </m:r>
                          </m:e>
                          <m:sub>
                            <m:r>
                              <a:rPr lang="uz-Latn-UZ" sz="32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𝐿</m:t>
                            </m:r>
                          </m:sub>
                        </m:sSub>
                        <m:r>
                          <a:rPr lang="uz-Latn-UZ" sz="32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</m:t>
                        </m:r>
                        <m:sSub>
                          <m:sSubPr>
                            <m:ctrlPr>
                              <a:rPr lang="uz-Latn-UZ" sz="32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uz-Latn-UZ" sz="32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𝑋</m:t>
                            </m:r>
                          </m:e>
                          <m:sub>
                            <m:r>
                              <a:rPr lang="uz-Latn-UZ" sz="32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𝐶</m:t>
                            </m:r>
                          </m:sub>
                        </m:sSub>
                      </m:num>
                      <m:den>
                        <m:r>
                          <a:rPr lang="uz-Latn-UZ" sz="32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𝑅</m:t>
                        </m:r>
                      </m:den>
                    </m:f>
                  </m:oMath>
                </a14:m>
                <a:endParaRPr lang="ru-RU" sz="3200" dirty="0"/>
              </a:p>
              <a:p>
                <a14:m>
                  <m:oMath xmlns:m="http://schemas.openxmlformats.org/officeDocument/2006/math">
                    <m:r>
                      <a:rPr lang="en-US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      </m:t>
                    </m:r>
                    <m:r>
                      <a:rPr lang="uz-Latn-UZ" sz="32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𝜑</m:t>
                    </m:r>
                    <m:r>
                      <a:rPr lang="uz-Latn-UZ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uz-Latn-UZ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𝑎𝑟𝑐𝑡𝑔</m:t>
                    </m:r>
                    <m:f>
                      <m:fPr>
                        <m:ctrlPr>
                          <a:rPr lang="uz-Latn-UZ" sz="32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uz-Latn-UZ" sz="32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uz-Latn-UZ" sz="32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𝑋</m:t>
                            </m:r>
                          </m:e>
                          <m:sub>
                            <m:r>
                              <a:rPr lang="uz-Latn-UZ" sz="32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𝐿</m:t>
                            </m:r>
                          </m:sub>
                        </m:sSub>
                        <m:r>
                          <a:rPr lang="uz-Latn-UZ" sz="32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</m:t>
                        </m:r>
                        <m:sSub>
                          <m:sSubPr>
                            <m:ctrlPr>
                              <a:rPr lang="uz-Latn-UZ" sz="32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uz-Latn-UZ" sz="32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𝑋</m:t>
                            </m:r>
                          </m:e>
                          <m:sub>
                            <m:r>
                              <a:rPr lang="uz-Latn-UZ" sz="32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𝐶</m:t>
                            </m:r>
                          </m:sub>
                        </m:sSub>
                      </m:num>
                      <m:den>
                        <m:r>
                          <a:rPr lang="uz-Latn-UZ" sz="32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𝑅</m:t>
                        </m:r>
                      </m:den>
                    </m:f>
                  </m:oMath>
                </a14:m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</p:txBody>
          </p:sp>
        </mc:Choice>
        <mc:Fallback xmlns="">
          <p:sp>
            <p:nvSpPr>
              <p:cNvPr id="8" name="Текст 7">
                <a:extLst>
                  <a:ext uri="{FF2B5EF4-FFF2-40B4-BE49-F238E27FC236}">
                    <a16:creationId xmlns:a16="http://schemas.microsoft.com/office/drawing/2014/main" id="{A9941E72-F7BB-4003-A70A-F8AD012D167E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4"/>
              </p:nvPr>
            </p:nvSpPr>
            <p:spPr>
              <a:xfrm>
                <a:off x="5588967" y="889610"/>
                <a:ext cx="6016485" cy="2539390"/>
              </a:xfrm>
              <a:blipFill>
                <a:blip r:embed="rId2"/>
                <a:stretch>
                  <a:fillRect t="-167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5" name="Прямая соединительная линия 14">
            <a:extLst>
              <a:ext uri="{FF2B5EF4-FFF2-40B4-BE49-F238E27FC236}">
                <a16:creationId xmlns:a16="http://schemas.microsoft.com/office/drawing/2014/main" id="{EBB494ED-E982-4FFD-92D6-05B811471AC6}"/>
              </a:ext>
            </a:extLst>
          </p:cNvPr>
          <p:cNvCxnSpPr>
            <a:cxnSpLocks/>
          </p:cNvCxnSpPr>
          <p:nvPr/>
        </p:nvCxnSpPr>
        <p:spPr>
          <a:xfrm flipH="1">
            <a:off x="5741716" y="993450"/>
            <a:ext cx="1" cy="258463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>
            <a:extLst>
              <a:ext uri="{FF2B5EF4-FFF2-40B4-BE49-F238E27FC236}">
                <a16:creationId xmlns:a16="http://schemas.microsoft.com/office/drawing/2014/main" id="{1AA31EA8-E4F8-48A1-B32D-B34E40401B85}"/>
              </a:ext>
            </a:extLst>
          </p:cNvPr>
          <p:cNvCxnSpPr>
            <a:cxnSpLocks/>
          </p:cNvCxnSpPr>
          <p:nvPr/>
        </p:nvCxnSpPr>
        <p:spPr>
          <a:xfrm>
            <a:off x="1265303" y="2571934"/>
            <a:ext cx="406841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Текст 8">
                <a:extLst>
                  <a:ext uri="{FF2B5EF4-FFF2-40B4-BE49-F238E27FC236}">
                    <a16:creationId xmlns:a16="http://schemas.microsoft.com/office/drawing/2014/main" id="{BFD3E70D-B3C1-4417-B987-133A28B5F260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622852" y="3906490"/>
                <a:ext cx="11529388" cy="2688477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0" indent="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None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152378" indent="-15237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304757" indent="-15237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533324" indent="-228567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761891" indent="-228567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</a:t>
                </a:r>
                <a:r>
                  <a:rPr lang="uz-Latn-UZ" sz="32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Yechish:</a:t>
                </a:r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uz-Latn-UZ" sz="32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𝜑</m:t>
                    </m:r>
                    <m:r>
                      <a:rPr lang="uz-Latn-UZ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uz-Latn-UZ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𝑎𝑟𝑐𝑡𝑔</m:t>
                    </m:r>
                    <m:f>
                      <m:fPr>
                        <m:ctrlPr>
                          <a:rPr lang="uz-Latn-UZ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uz-Latn-UZ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12 </m:t>
                        </m:r>
                        <m:r>
                          <m:rPr>
                            <m:sty m:val="p"/>
                          </m:rPr>
                          <a:rPr lang="el-GR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Ω</m:t>
                        </m:r>
                      </m:num>
                      <m:den>
                        <m:r>
                          <a:rPr lang="uz-Latn-UZ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16 </m:t>
                        </m:r>
                        <m:r>
                          <m:rPr>
                            <m:sty m:val="p"/>
                          </m:rPr>
                          <a:rPr lang="el-GR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Ω</m:t>
                        </m:r>
                      </m:den>
                    </m:f>
                    <m:r>
                      <a:rPr lang="uz-Latn-UZ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uz-Latn-UZ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𝑎𝑟𝑐𝑡𝑔</m:t>
                    </m:r>
                    <m:f>
                      <m:fPr>
                        <m:ctrlPr>
                          <a:rPr lang="uz-Latn-UZ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uz-Latn-UZ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3</m:t>
                        </m:r>
                      </m:num>
                      <m:den>
                        <m:r>
                          <a:rPr lang="uz-Latn-UZ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4</m:t>
                        </m:r>
                      </m:den>
                    </m:f>
                    <m:r>
                      <a:rPr lang="uz-Latn-UZ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=37°</m:t>
                    </m:r>
                  </m:oMath>
                </a14:m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r>
                  <a:rPr lang="uz-Latn-UZ" sz="3200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 </a:t>
                </a:r>
                <a:r>
                  <a:rPr lang="uz-Latn-UZ" sz="32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Javob: </a:t>
                </a:r>
                <a14:m>
                  <m:oMath xmlns:m="http://schemas.openxmlformats.org/officeDocument/2006/math">
                    <m:r>
                      <a:rPr lang="en-US" sz="3200" b="1" i="0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r>
                      <a:rPr lang="uz-Latn-UZ" sz="32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𝝋</m:t>
                    </m:r>
                    <m:r>
                      <a:rPr lang="uz-Latn-UZ" sz="32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uz-Latn-UZ" sz="32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𝟑𝟕</m:t>
                    </m:r>
                    <m:r>
                      <a:rPr lang="uz-Latn-UZ" sz="32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°</m:t>
                    </m:r>
                  </m:oMath>
                </a14:m>
                <a:r>
                  <a:rPr lang="uz-Latn-UZ" sz="32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uz-Latn-UZ" sz="32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7" name="Текст 8">
                <a:extLst>
                  <a:ext uri="{FF2B5EF4-FFF2-40B4-BE49-F238E27FC236}">
                    <a16:creationId xmlns:a16="http://schemas.microsoft.com/office/drawing/2014/main" id="{BFD3E70D-B3C1-4417-B987-133A28B5F26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2852" y="3906490"/>
                <a:ext cx="11529388" cy="2688477"/>
              </a:xfrm>
              <a:prstGeom prst="rect">
                <a:avLst/>
              </a:prstGeom>
              <a:blipFill>
                <a:blip r:embed="rId3"/>
                <a:stretch>
                  <a:fillRect t="-113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Текст 7">
                <a:extLst>
                  <a:ext uri="{FF2B5EF4-FFF2-40B4-BE49-F238E27FC236}">
                    <a16:creationId xmlns:a16="http://schemas.microsoft.com/office/drawing/2014/main" id="{1EEE983A-1D03-454E-90EF-CB202336A02C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984929" y="889610"/>
                <a:ext cx="4629165" cy="2688478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0" indent="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None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152378" indent="-15237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304757" indent="-15237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533324" indent="-228567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761891" indent="-228567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:r>
                  <a:rPr lang="uz-Latn-UZ" sz="32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Berilgan: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uz-Latn-UZ" sz="32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uz-Latn-UZ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𝑋</m:t>
                        </m:r>
                      </m:e>
                      <m:sub>
                        <m:r>
                          <a:rPr lang="uz-Latn-UZ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𝐿</m:t>
                        </m:r>
                      </m:sub>
                    </m:sSub>
                    <m:r>
                      <a:rPr lang="uz-Latn-UZ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</m:t>
                    </m:r>
                    <m:sSub>
                      <m:sSubPr>
                        <m:ctrlPr>
                          <a:rPr lang="uz-Latn-UZ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uz-Latn-UZ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𝑋</m:t>
                        </m:r>
                      </m:e>
                      <m:sub>
                        <m:r>
                          <a:rPr lang="uz-Latn-UZ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𝐶</m:t>
                        </m:r>
                      </m:sub>
                    </m:sSub>
                    <m:r>
                      <a:rPr lang="uz-Latn-UZ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=12 </m:t>
                    </m:r>
                    <m:r>
                      <m:rPr>
                        <m:sty m:val="p"/>
                      </m:rPr>
                      <a:rPr lang="el-GR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Ω</m:t>
                    </m:r>
                  </m:oMath>
                </a14:m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</a:p>
              <a:p>
                <a14:m>
                  <m:oMath xmlns:m="http://schemas.openxmlformats.org/officeDocument/2006/math">
                    <m:r>
                      <a:rPr lang="uz-Latn-UZ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𝑅</m:t>
                    </m:r>
                    <m:r>
                      <a:rPr lang="uz-Latn-UZ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=16 </m:t>
                    </m:r>
                    <m:r>
                      <m:rPr>
                        <m:sty m:val="p"/>
                      </m:rPr>
                      <a:rPr lang="el-GR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Ω</m:t>
                    </m:r>
                  </m:oMath>
                </a14:m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r>
                  <a:rPr lang="uz-Latn-UZ" sz="32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</a:t>
                </a:r>
                <a:r>
                  <a:rPr lang="en-US" sz="3200" b="1" dirty="0" err="1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opish</a:t>
                </a:r>
                <a:r>
                  <a:rPr lang="en-US" sz="32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b="1" dirty="0" err="1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kerak</a:t>
                </a:r>
                <a:r>
                  <a:rPr lang="uz-Latn-UZ" sz="32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</a:t>
                </a:r>
                <a:r>
                  <a:rPr lang="en-US" sz="32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uz-Latn-UZ" sz="32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l-GR" sz="32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φ</m:t>
                    </m:r>
                    <m:r>
                      <a:rPr lang="uz-Latn-UZ" sz="320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−?</m:t>
                    </m:r>
                  </m:oMath>
                </a14:m>
                <a:r>
                  <a:rPr lang="uz-Latn-UZ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</p:txBody>
          </p:sp>
        </mc:Choice>
        <mc:Fallback xmlns="">
          <p:sp>
            <p:nvSpPr>
              <p:cNvPr id="12" name="Текст 7">
                <a:extLst>
                  <a:ext uri="{FF2B5EF4-FFF2-40B4-BE49-F238E27FC236}">
                    <a16:creationId xmlns:a16="http://schemas.microsoft.com/office/drawing/2014/main" id="{1EEE983A-1D03-454E-90EF-CB202336A02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84929" y="889610"/>
                <a:ext cx="4629165" cy="2688478"/>
              </a:xfrm>
              <a:prstGeom prst="rect">
                <a:avLst/>
              </a:prstGeom>
              <a:blipFill>
                <a:blip r:embed="rId4"/>
                <a:stretch>
                  <a:fillRect l="-3426" t="-476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8941272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/>
      <p:bldP spid="12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66F52DE-C9FD-450D-A89F-6371383A9C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272208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uz-Latn-UZ" sz="4800" dirty="0">
                <a:latin typeface="Arial" panose="020B0604020202020204" pitchFamily="34" charset="0"/>
                <a:cs typeface="Arial" panose="020B0604020202020204" pitchFamily="34" charset="0"/>
              </a:rPr>
              <a:t>Masala</a:t>
            </a:r>
            <a:endParaRPr lang="ru-RU" sz="4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38A0F179-EA9D-4326-B15B-AAF569E0227F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08383" y="1881808"/>
                <a:ext cx="10919791" cy="4399721"/>
              </a:xfrm>
            </p:spPr>
            <p:txBody>
              <a:bodyPr>
                <a:normAutofit/>
              </a:bodyPr>
              <a:lstStyle/>
              <a:p>
                <a:pPr marL="0" indent="0" algn="just">
                  <a:lnSpc>
                    <a:spcPct val="100000"/>
                  </a:lnSpc>
                  <a:buNone/>
                </a:pPr>
                <a:r>
                  <a:rPr lang="uz-Latn-UZ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	</a:t>
                </a:r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O‘zgaruvchan tok manbayiga kattaligi 4 </a:t>
                </a:r>
                <a14:m>
                  <m:oMath xmlns:m="http://schemas.openxmlformats.org/officeDocument/2006/math">
                    <m:r>
                      <a:rPr lang="uz-Latn-UZ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𝑘</m:t>
                    </m:r>
                    <m:r>
                      <m:rPr>
                        <m:sty m:val="p"/>
                      </m:rPr>
                      <a:rPr lang="el-GR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Ω</m:t>
                    </m:r>
                  </m:oMath>
                </a14:m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bo‘lgan aktiv qarshilik va induktivligi 10 H bo‘lgan induktiv g‘altak ketma-ket ulangan. Agar tokning chastotasi 50 </a:t>
                </a:r>
                <a14:m>
                  <m:oMath xmlns:m="http://schemas.openxmlformats.org/officeDocument/2006/math">
                    <m:r>
                      <a:rPr lang="uz-Latn-UZ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𝐻𝑧</m:t>
                    </m:r>
                  </m:oMath>
                </a14:m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bo‘lsa, zanjirning to‘la qarshiligini (</a:t>
                </a:r>
                <a14:m>
                  <m:oMath xmlns:m="http://schemas.openxmlformats.org/officeDocument/2006/math">
                    <m:r>
                      <a:rPr lang="uz-Latn-UZ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𝑘</m:t>
                    </m:r>
                    <m:r>
                      <m:rPr>
                        <m:sty m:val="p"/>
                      </m:rPr>
                      <a:rPr lang="el-GR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Ω</m:t>
                    </m:r>
                  </m:oMath>
                </a14:m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) toping. </a:t>
                </a:r>
                <a14:m>
                  <m:oMath xmlns:m="http://schemas.openxmlformats.org/officeDocument/2006/math">
                    <m:r>
                      <a:rPr lang="uz-Latn-UZ" sz="32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𝜋</m:t>
                    </m:r>
                    <m:r>
                      <a:rPr lang="uz-Latn-UZ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=3</m:t>
                    </m:r>
                    <m:r>
                      <a:rPr lang="uz-Latn-UZ" sz="32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.</m:t>
                    </m:r>
                  </m:oMath>
                </a14:m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ru-RU" sz="32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38A0F179-EA9D-4326-B15B-AAF569E0227F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08383" y="1881808"/>
                <a:ext cx="10919791" cy="4399721"/>
              </a:xfrm>
              <a:blipFill>
                <a:blip r:embed="rId2"/>
                <a:stretch>
                  <a:fillRect l="-1452" r="-139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62254425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8" name="Текст 7">
                <a:extLst>
                  <a:ext uri="{FF2B5EF4-FFF2-40B4-BE49-F238E27FC236}">
                    <a16:creationId xmlns:a16="http://schemas.microsoft.com/office/drawing/2014/main" id="{A9941E72-F7BB-4003-A70A-F8AD012D167E}"/>
                  </a:ext>
                </a:extLst>
              </p:cNvPr>
              <p:cNvSpPr>
                <a:spLocks noGrp="1"/>
              </p:cNvSpPr>
              <p:nvPr>
                <p:ph type="body" sz="quarter" idx="14"/>
              </p:nvPr>
            </p:nvSpPr>
            <p:spPr>
              <a:xfrm>
                <a:off x="5588967" y="516835"/>
                <a:ext cx="6016485" cy="3710608"/>
              </a:xfrm>
            </p:spPr>
            <p:txBody>
              <a:bodyPr/>
              <a:lstStyle/>
              <a:p>
                <a:pPr algn="ctr"/>
                <a:r>
                  <a:rPr lang="uz-Latn-UZ" sz="28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Formula:</a:t>
                </a:r>
              </a:p>
              <a:p>
                <a:r>
                  <a:rPr lang="uz-Latn-UZ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8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   </m:t>
                    </m:r>
                    <m:r>
                      <a:rPr lang="uz-Latn-UZ" sz="28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𝑍</m:t>
                    </m:r>
                    <m:r>
                      <a:rPr lang="uz-Latn-UZ" sz="28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ad>
                      <m:radPr>
                        <m:degHide m:val="on"/>
                        <m:ctrlPr>
                          <a:rPr lang="uz-Latn-UZ" sz="28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radPr>
                      <m:deg/>
                      <m:e>
                        <m:sSup>
                          <m:sSupPr>
                            <m:ctrlPr>
                              <a:rPr lang="uz-Latn-UZ" sz="28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uz-Latn-UZ" sz="28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𝑅</m:t>
                            </m:r>
                          </m:e>
                          <m:sup>
                            <m:r>
                              <a:rPr lang="uz-Latn-UZ" sz="28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sup>
                        </m:sSup>
                        <m:r>
                          <a:rPr lang="uz-Latn-UZ" sz="28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+</m:t>
                        </m:r>
                        <m:sSup>
                          <m:sSupPr>
                            <m:ctrlPr>
                              <a:rPr lang="uz-Latn-UZ" sz="28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uz-Latn-UZ" sz="2800" i="1">
                                <a:latin typeface="Cambria Math" panose="02040503050406030204" pitchFamily="18" charset="0"/>
                              </a:rPr>
                              <m:t>(</m:t>
                            </m:r>
                            <m:sSub>
                              <m:sSubPr>
                                <m:ctrlPr>
                                  <a:rPr lang="uz-Latn-UZ" sz="28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uz-Latn-UZ" sz="2800" b="0" i="1" smtClean="0">
                                    <a:latin typeface="Cambria Math" panose="02040503050406030204" pitchFamily="18" charset="0"/>
                                  </a:rPr>
                                  <m:t>𝑋</m:t>
                                </m:r>
                              </m:e>
                              <m:sub>
                                <m:r>
                                  <a:rPr lang="uz-Latn-UZ" sz="2800" i="1">
                                    <a:latin typeface="Cambria Math" panose="02040503050406030204" pitchFamily="18" charset="0"/>
                                  </a:rPr>
                                  <m:t>𝐿</m:t>
                                </m:r>
                              </m:sub>
                            </m:sSub>
                            <m:r>
                              <a:rPr lang="uz-Latn-UZ" sz="2800" i="1">
                                <a:latin typeface="Cambria Math" panose="02040503050406030204" pitchFamily="18" charset="0"/>
                              </a:rPr>
                              <m:t>−</m:t>
                            </m:r>
                            <m:sSub>
                              <m:sSubPr>
                                <m:ctrlPr>
                                  <a:rPr lang="uz-Latn-UZ" sz="28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uz-Latn-UZ" sz="2800" b="0" i="1" smtClean="0">
                                    <a:latin typeface="Cambria Math" panose="02040503050406030204" pitchFamily="18" charset="0"/>
                                  </a:rPr>
                                  <m:t>𝑋</m:t>
                                </m:r>
                              </m:e>
                              <m:sub>
                                <m:r>
                                  <a:rPr lang="uz-Latn-UZ" sz="2800" i="1">
                                    <a:latin typeface="Cambria Math" panose="02040503050406030204" pitchFamily="18" charset="0"/>
                                  </a:rPr>
                                  <m:t>𝐶</m:t>
                                </m:r>
                              </m:sub>
                            </m:sSub>
                            <m:r>
                              <a:rPr lang="uz-Latn-UZ" sz="2800" i="1">
                                <a:latin typeface="Cambria Math" panose="02040503050406030204" pitchFamily="18" charset="0"/>
                              </a:rPr>
                              <m:t>)</m:t>
                            </m:r>
                          </m:e>
                          <m:sup>
                            <m:r>
                              <a:rPr lang="uz-Latn-UZ" sz="2800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m:rPr>
                            <m:nor/>
                          </m:rPr>
                          <a:rPr lang="ru-RU" sz="2800"/>
                          <m:t> </m:t>
                        </m:r>
                      </m:e>
                    </m:rad>
                    <m:r>
                      <a:rPr lang="uz-Latn-UZ" sz="28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</m:oMath>
                </a14:m>
                <a:r>
                  <a:rPr lang="uz-Latn-UZ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r>
                  <a:rPr lang="en-US" sz="2800" dirty="0">
                    <a:cs typeface="Arial" panose="020B0604020202020204" pitchFamily="34" charset="0"/>
                  </a:rPr>
                  <a:t> 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uz-Latn-UZ" sz="28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uz-Latn-UZ" sz="28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𝑋</m:t>
                        </m:r>
                      </m:e>
                      <m:sub>
                        <m:r>
                          <a:rPr lang="uz-Latn-UZ" sz="28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𝐶</m:t>
                        </m:r>
                      </m:sub>
                    </m:sSub>
                    <m:r>
                      <a:rPr lang="uz-Latn-UZ" sz="28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=0</m:t>
                    </m:r>
                  </m:oMath>
                </a14:m>
                <a:r>
                  <a:rPr lang="uz-Latn-UZ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,     </a:t>
                </a:r>
                <a:r>
                  <a:rPr lang="uz-Latn-UZ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14:m>
                  <m:oMath xmlns:m="http://schemas.openxmlformats.org/officeDocument/2006/math">
                    <m:r>
                      <a:rPr lang="uz-Latn-UZ" sz="2800" b="0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𝑍</m:t>
                    </m:r>
                    <m:r>
                      <a:rPr lang="uz-Latn-UZ" sz="2800" b="0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ad>
                      <m:radPr>
                        <m:degHide m:val="on"/>
                        <m:ctrlPr>
                          <a:rPr lang="uz-Latn-UZ" sz="2800" b="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radPr>
                      <m:deg/>
                      <m:e>
                        <m:sSup>
                          <m:sSupPr>
                            <m:ctrlPr>
                              <a:rPr lang="uz-Latn-UZ" sz="2800" b="0" i="1" dirty="0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uz-Latn-UZ" sz="2800" b="0" i="1" dirty="0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𝑅</m:t>
                            </m:r>
                          </m:e>
                          <m:sup>
                            <m:r>
                              <a:rPr lang="uz-Latn-UZ" sz="2800" b="0" i="1" dirty="0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sup>
                        </m:sSup>
                        <m:r>
                          <a:rPr lang="uz-Latn-UZ" sz="2800" b="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+</m:t>
                        </m:r>
                        <m:sSubSup>
                          <m:sSubSupPr>
                            <m:ctrlPr>
                              <a:rPr lang="uz-Latn-UZ" sz="2800" b="0" i="1" dirty="0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SupPr>
                          <m:e>
                            <m:r>
                              <a:rPr lang="uz-Latn-UZ" sz="2800" b="0" i="1" dirty="0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𝑋</m:t>
                            </m:r>
                          </m:e>
                          <m:sub>
                            <m:r>
                              <a:rPr lang="uz-Latn-UZ" sz="2800" b="0" i="1" dirty="0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𝐿</m:t>
                            </m:r>
                          </m:sub>
                          <m:sup>
                            <m:r>
                              <a:rPr lang="uz-Latn-UZ" sz="2800" b="0" i="1" dirty="0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sup>
                        </m:sSubSup>
                      </m:e>
                    </m:rad>
                  </m:oMath>
                </a14:m>
                <a:r>
                  <a:rPr lang="uz-Latn-UZ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r>
                  <a:rPr lang="uz-Latn-UZ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uz-Latn-UZ" sz="28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    </m:t>
                        </m:r>
                        <m:r>
                          <a:rPr lang="uz-Latn-UZ" sz="28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𝑋</m:t>
                        </m:r>
                      </m:e>
                      <m:sub>
                        <m:r>
                          <a:rPr lang="uz-Latn-UZ" sz="28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𝐿</m:t>
                        </m:r>
                      </m:sub>
                    </m:sSub>
                    <m:r>
                      <a:rPr lang="uz-Latn-UZ" sz="28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uz-Latn-UZ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𝜔</m:t>
                    </m:r>
                    <m:r>
                      <a:rPr lang="uz-Latn-UZ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𝐿</m:t>
                    </m:r>
                    <m:r>
                      <a:rPr lang="uz-Latn-UZ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=2</m:t>
                    </m:r>
                    <m:r>
                      <a:rPr lang="uz-Latn-UZ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𝜋𝜈</m:t>
                    </m:r>
                    <m:r>
                      <a:rPr lang="uz-Latn-UZ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𝐿</m:t>
                    </m:r>
                  </m:oMath>
                </a14:m>
                <a:r>
                  <a:rPr lang="uz-Latn-UZ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r>
                  <a:rPr lang="en-US" sz="2800" b="0" dirty="0">
                    <a:cs typeface="Arial" panose="020B0604020202020204" pitchFamily="34" charset="0"/>
                  </a:rPr>
                  <a:t>     </a:t>
                </a:r>
                <a14:m>
                  <m:oMath xmlns:m="http://schemas.openxmlformats.org/officeDocument/2006/math">
                    <m:r>
                      <a:rPr lang="uz-Latn-UZ" sz="28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𝑍</m:t>
                    </m:r>
                    <m:r>
                      <a:rPr lang="uz-Latn-UZ" sz="28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ad>
                      <m:radPr>
                        <m:degHide m:val="on"/>
                        <m:ctrlPr>
                          <a:rPr lang="uz-Latn-UZ" sz="28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radPr>
                      <m:deg/>
                      <m:e>
                        <m:sSup>
                          <m:sSupPr>
                            <m:ctrlPr>
                              <a:rPr lang="uz-Latn-UZ" sz="28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uz-Latn-UZ" sz="28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𝑅</m:t>
                            </m:r>
                          </m:e>
                          <m:sup>
                            <m:r>
                              <a:rPr lang="uz-Latn-UZ" sz="28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sup>
                        </m:sSup>
                        <m:r>
                          <a:rPr lang="uz-Latn-UZ" sz="28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+</m:t>
                        </m:r>
                        <m:sSup>
                          <m:sSupPr>
                            <m:ctrlPr>
                              <a:rPr lang="uz-Latn-UZ" sz="28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uz-Latn-UZ" sz="28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(</m:t>
                            </m:r>
                            <m:r>
                              <a:rPr lang="uz-Latn-UZ" sz="28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  <m:r>
                              <a:rPr lang="uz-Latn-UZ" sz="28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𝜋𝜈</m:t>
                            </m:r>
                            <m:r>
                              <a:rPr lang="uz-Latn-UZ" sz="28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𝐿</m:t>
                            </m:r>
                            <m:r>
                              <a:rPr lang="uz-Latn-UZ" sz="28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)</m:t>
                            </m:r>
                          </m:e>
                          <m:sup>
                            <m:r>
                              <a:rPr lang="uz-Latn-UZ" sz="28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sup>
                        </m:sSup>
                      </m:e>
                    </m:rad>
                  </m:oMath>
                </a14:m>
                <a:r>
                  <a:rPr lang="uz-Latn-UZ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</p:txBody>
          </p:sp>
        </mc:Choice>
        <mc:Fallback xmlns="">
          <p:sp>
            <p:nvSpPr>
              <p:cNvPr id="8" name="Текст 7">
                <a:extLst>
                  <a:ext uri="{FF2B5EF4-FFF2-40B4-BE49-F238E27FC236}">
                    <a16:creationId xmlns:a16="http://schemas.microsoft.com/office/drawing/2014/main" id="{A9941E72-F7BB-4003-A70A-F8AD012D167E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4"/>
              </p:nvPr>
            </p:nvSpPr>
            <p:spPr>
              <a:xfrm>
                <a:off x="5588967" y="516835"/>
                <a:ext cx="6016485" cy="3710608"/>
              </a:xfrm>
              <a:blipFill>
                <a:blip r:embed="rId2"/>
                <a:stretch>
                  <a:fillRect t="-296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5" name="Прямая соединительная линия 14">
            <a:extLst>
              <a:ext uri="{FF2B5EF4-FFF2-40B4-BE49-F238E27FC236}">
                <a16:creationId xmlns:a16="http://schemas.microsoft.com/office/drawing/2014/main" id="{EBB494ED-E982-4FFD-92D6-05B811471AC6}"/>
              </a:ext>
            </a:extLst>
          </p:cNvPr>
          <p:cNvCxnSpPr>
            <a:cxnSpLocks/>
          </p:cNvCxnSpPr>
          <p:nvPr/>
        </p:nvCxnSpPr>
        <p:spPr>
          <a:xfrm flipH="1">
            <a:off x="5388459" y="844362"/>
            <a:ext cx="1" cy="291925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>
            <a:extLst>
              <a:ext uri="{FF2B5EF4-FFF2-40B4-BE49-F238E27FC236}">
                <a16:creationId xmlns:a16="http://schemas.microsoft.com/office/drawing/2014/main" id="{1AA31EA8-E4F8-48A1-B32D-B34E40401B85}"/>
              </a:ext>
            </a:extLst>
          </p:cNvPr>
          <p:cNvCxnSpPr>
            <a:cxnSpLocks/>
          </p:cNvCxnSpPr>
          <p:nvPr/>
        </p:nvCxnSpPr>
        <p:spPr>
          <a:xfrm>
            <a:off x="1212295" y="3283226"/>
            <a:ext cx="406841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Текст 8">
                <a:extLst>
                  <a:ext uri="{FF2B5EF4-FFF2-40B4-BE49-F238E27FC236}">
                    <a16:creationId xmlns:a16="http://schemas.microsoft.com/office/drawing/2014/main" id="{BFD3E70D-B3C1-4417-B987-133A28B5F260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119530" y="4227443"/>
                <a:ext cx="11032710" cy="2367525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0" indent="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None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152378" indent="-15237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304757" indent="-15237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533324" indent="-228567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761891" indent="-228567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uz-Latn-UZ" sz="32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Yechish:</a:t>
                </a:r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uz-Latn-UZ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𝑍</m:t>
                    </m:r>
                    <m:r>
                      <a:rPr lang="uz-Latn-UZ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ad>
                      <m:radPr>
                        <m:degHide m:val="on"/>
                        <m:ctrlPr>
                          <a:rPr lang="uz-Latn-UZ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radPr>
                      <m:deg/>
                      <m:e>
                        <m:sSup>
                          <m:sSupPr>
                            <m:ctrlPr>
                              <a:rPr lang="uz-Latn-UZ" sz="32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uz-Latn-UZ" sz="32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(</m:t>
                            </m:r>
                            <m:r>
                              <a:rPr lang="uz-Latn-UZ" sz="32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4</m:t>
                            </m:r>
                            <m:r>
                              <a:rPr lang="uz-Latn-UZ" sz="32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000 </m:t>
                            </m:r>
                            <m:r>
                              <m:rPr>
                                <m:sty m:val="p"/>
                              </m:rPr>
                              <a:rPr lang="el-GR" sz="32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Ω</m:t>
                            </m:r>
                            <m:r>
                              <a:rPr lang="uz-Latn-UZ" sz="32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)</m:t>
                            </m:r>
                          </m:e>
                          <m:sup>
                            <m:r>
                              <a:rPr lang="uz-Latn-UZ" sz="32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sup>
                        </m:sSup>
                        <m:r>
                          <a:rPr lang="uz-Latn-UZ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+</m:t>
                        </m:r>
                        <m:sSup>
                          <m:sSupPr>
                            <m:ctrlPr>
                              <a:rPr lang="uz-Latn-UZ" sz="32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uz-Latn-UZ" sz="32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(2</m:t>
                            </m:r>
                            <m:r>
                              <a:rPr lang="uz-Latn-UZ" sz="32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∙3∙50 </m:t>
                            </m:r>
                            <m:r>
                              <a:rPr lang="uz-Latn-UZ" sz="32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𝐻𝑧</m:t>
                            </m:r>
                            <m:r>
                              <a:rPr lang="uz-Latn-UZ" sz="32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∙10 </m:t>
                            </m:r>
                            <m:r>
                              <a:rPr lang="uz-Latn-UZ" sz="32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𝐻</m:t>
                            </m:r>
                            <m:r>
                              <a:rPr lang="uz-Latn-UZ" sz="32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)</m:t>
                            </m:r>
                          </m:e>
                          <m:sup>
                            <m:r>
                              <a:rPr lang="uz-Latn-UZ" sz="32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sup>
                        </m:sSup>
                      </m:e>
                    </m:rad>
                    <m:r>
                      <a:rPr lang="uz-Latn-UZ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</m:oMath>
                </a14:m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14:m>
                  <m:oMath xmlns:m="http://schemas.openxmlformats.org/officeDocument/2006/math">
                    <m:r>
                      <a:rPr lang="uz-Latn-UZ" sz="32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uz-Latn-UZ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5000 </m:t>
                    </m:r>
                    <m:r>
                      <m:rPr>
                        <m:sty m:val="p"/>
                      </m:rPr>
                      <a:rPr lang="el-GR" sz="32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Ω</m:t>
                    </m:r>
                    <m:r>
                      <a:rPr lang="uz-Latn-UZ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=5 </m:t>
                    </m:r>
                    <m:r>
                      <a:rPr lang="uz-Latn-UZ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𝑘</m:t>
                    </m:r>
                    <m:r>
                      <m:rPr>
                        <m:sty m:val="p"/>
                      </m:rPr>
                      <a:rPr lang="el-GR" sz="32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Ω</m:t>
                    </m:r>
                  </m:oMath>
                </a14:m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r>
                  <a:rPr lang="uz-Latn-UZ" sz="32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Javob: </a:t>
                </a:r>
                <a:r>
                  <a:rPr lang="en-US" sz="32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uz-Latn-UZ" sz="32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𝒁</m:t>
                    </m:r>
                    <m:r>
                      <a:rPr lang="uz-Latn-UZ" sz="32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uz-Latn-UZ" sz="32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𝟓</m:t>
                    </m:r>
                    <m:r>
                      <a:rPr lang="uz-Latn-UZ" sz="32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r>
                      <a:rPr lang="uz-Latn-UZ" sz="32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𝒌</m:t>
                    </m:r>
                    <m:r>
                      <a:rPr lang="el-GR" sz="3200" b="1" i="1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𝜴</m:t>
                    </m:r>
                  </m:oMath>
                </a14:m>
                <a:endParaRPr lang="uz-Latn-UZ" sz="3200" b="1" dirty="0">
                  <a:solidFill>
                    <a:schemeClr val="accent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7" name="Текст 8">
                <a:extLst>
                  <a:ext uri="{FF2B5EF4-FFF2-40B4-BE49-F238E27FC236}">
                    <a16:creationId xmlns:a16="http://schemas.microsoft.com/office/drawing/2014/main" id="{BFD3E70D-B3C1-4417-B987-133A28B5F26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19530" y="4227443"/>
                <a:ext cx="11032710" cy="2367525"/>
              </a:xfrm>
              <a:prstGeom prst="rect">
                <a:avLst/>
              </a:prstGeom>
              <a:blipFill>
                <a:blip r:embed="rId3"/>
                <a:stretch>
                  <a:fillRect l="-1437" t="-257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Текст 7">
                <a:extLst>
                  <a:ext uri="{FF2B5EF4-FFF2-40B4-BE49-F238E27FC236}">
                    <a16:creationId xmlns:a16="http://schemas.microsoft.com/office/drawing/2014/main" id="{1EEE983A-1D03-454E-90EF-CB202336A02C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119530" y="516834"/>
                <a:ext cx="4629165" cy="3061253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0" indent="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None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152378" indent="-15237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304757" indent="-15237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533324" indent="-228567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761891" indent="-228567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r>
                  <a:rPr lang="uz-Latn-UZ" sz="32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Berilgan:</a:t>
                </a:r>
              </a:p>
              <a:p>
                <a14:m>
                  <m:oMath xmlns:m="http://schemas.openxmlformats.org/officeDocument/2006/math">
                    <m:r>
                      <a:rPr lang="uz-Latn-UZ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𝐿</m:t>
                    </m:r>
                    <m:r>
                      <a:rPr lang="uz-Latn-UZ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=10 </m:t>
                    </m:r>
                    <m:r>
                      <a:rPr lang="uz-Latn-UZ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𝐻</m:t>
                    </m:r>
                  </m:oMath>
                </a14:m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  </a:t>
                </a:r>
              </a:p>
              <a:p>
                <a14:m>
                  <m:oMath xmlns:m="http://schemas.openxmlformats.org/officeDocument/2006/math">
                    <m:r>
                      <a:rPr lang="uz-Latn-UZ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𝑅</m:t>
                    </m:r>
                    <m:r>
                      <a:rPr lang="uz-Latn-UZ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=4</m:t>
                    </m:r>
                    <m:r>
                      <a:rPr lang="uz-Latn-UZ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𝑘</m:t>
                    </m:r>
                    <m:r>
                      <m:rPr>
                        <m:sty m:val="p"/>
                      </m:rPr>
                      <a:rPr lang="el-GR" sz="32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Ω</m:t>
                    </m:r>
                    <m:r>
                      <a:rPr lang="uz-Latn-UZ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=4</m:t>
                    </m:r>
                    <m:r>
                      <a:rPr lang="uz-Latn-UZ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000 </m:t>
                    </m:r>
                    <m:r>
                      <m:rPr>
                        <m:sty m:val="p"/>
                      </m:rPr>
                      <a:rPr lang="el-GR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Ω</m:t>
                    </m:r>
                  </m:oMath>
                </a14:m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14:m>
                  <m:oMath xmlns:m="http://schemas.openxmlformats.org/officeDocument/2006/math">
                    <m:r>
                      <a:rPr lang="uz-Latn-UZ" sz="32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𝜈</m:t>
                    </m:r>
                    <m:r>
                      <a:rPr lang="uz-Latn-UZ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=50 </m:t>
                    </m:r>
                    <m:r>
                      <a:rPr lang="uz-Latn-UZ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𝐻𝑧</m:t>
                    </m:r>
                  </m:oMath>
                </a14:m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14:m>
                  <m:oMath xmlns:m="http://schemas.openxmlformats.org/officeDocument/2006/math">
                    <m:r>
                      <a:rPr lang="uz-Latn-UZ" sz="32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𝜋</m:t>
                    </m:r>
                    <m:r>
                      <a:rPr lang="uz-Latn-UZ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=3</m:t>
                    </m:r>
                  </m:oMath>
                </a14:m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en-US" sz="32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uz-Latn-UZ" sz="32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</a:t>
                </a:r>
                <a:r>
                  <a:rPr lang="en-US" sz="3200" b="1" dirty="0" err="1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opish</a:t>
                </a:r>
                <a:r>
                  <a:rPr lang="en-US" sz="32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b="1" dirty="0" err="1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kerak</a:t>
                </a:r>
                <a:r>
                  <a:rPr lang="uz-Latn-UZ" sz="32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uz-Latn-UZ" sz="32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Z</m:t>
                    </m:r>
                    <m:r>
                      <a:rPr lang="uz-Latn-UZ" sz="320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−?</m:t>
                    </m:r>
                  </m:oMath>
                </a14:m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</p:txBody>
          </p:sp>
        </mc:Choice>
        <mc:Fallback xmlns="">
          <p:sp>
            <p:nvSpPr>
              <p:cNvPr id="12" name="Текст 7">
                <a:extLst>
                  <a:ext uri="{FF2B5EF4-FFF2-40B4-BE49-F238E27FC236}">
                    <a16:creationId xmlns:a16="http://schemas.microsoft.com/office/drawing/2014/main" id="{1EEE983A-1D03-454E-90EF-CB202336A02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19530" y="516834"/>
                <a:ext cx="4629165" cy="3061253"/>
              </a:xfrm>
              <a:prstGeom prst="rect">
                <a:avLst/>
              </a:prstGeom>
              <a:blipFill>
                <a:blip r:embed="rId4"/>
                <a:stretch>
                  <a:fillRect l="-3426" t="-4183" b="-1633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4299147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7" dur="5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2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7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/>
      <p:bldP spid="12" grpId="0" build="p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201</TotalTime>
  <Words>315</Words>
  <Application>Microsoft Office PowerPoint</Application>
  <PresentationFormat>Широкоэкранный</PresentationFormat>
  <Paragraphs>74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7" baseType="lpstr">
      <vt:lpstr>Arial</vt:lpstr>
      <vt:lpstr>Calibri</vt:lpstr>
      <vt:lpstr>Calibri Light</vt:lpstr>
      <vt:lpstr>Cambria Math</vt:lpstr>
      <vt:lpstr>Тема Office</vt:lpstr>
      <vt:lpstr>Презентация PowerPoint</vt:lpstr>
      <vt:lpstr>Презентация PowerPoint</vt:lpstr>
      <vt:lpstr>Презентация PowerPoint</vt:lpstr>
      <vt:lpstr>Masala</vt:lpstr>
      <vt:lpstr>Презентация PowerPoint</vt:lpstr>
      <vt:lpstr>Masala</vt:lpstr>
      <vt:lpstr>Презентация PowerPoint</vt:lpstr>
      <vt:lpstr>Masala</vt:lpstr>
      <vt:lpstr>Презентация PowerPoint</vt:lpstr>
      <vt:lpstr>Masala</vt:lpstr>
      <vt:lpstr>Презентация PowerPoint</vt:lpstr>
      <vt:lpstr>Mustaqil bajarish uchun topshiriqlar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Davronbek Salimbekov</dc:creator>
  <cp:lastModifiedBy>hp</cp:lastModifiedBy>
  <cp:revision>32</cp:revision>
  <dcterms:created xsi:type="dcterms:W3CDTF">2020-12-04T11:30:06Z</dcterms:created>
  <dcterms:modified xsi:type="dcterms:W3CDTF">2021-02-23T13:37:34Z</dcterms:modified>
</cp:coreProperties>
</file>