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93" r:id="rId4"/>
    <p:sldId id="294" r:id="rId5"/>
    <p:sldId id="295" r:id="rId6"/>
    <p:sldId id="291" r:id="rId7"/>
    <p:sldId id="292" r:id="rId8"/>
    <p:sldId id="28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ronbek Salimbekov" initials="DS" lastIdx="1" clrIdx="0">
    <p:extLst>
      <p:ext uri="{19B8F6BF-5375-455C-9EA6-DF929625EA0E}">
        <p15:presenceInfo xmlns:p15="http://schemas.microsoft.com/office/powerpoint/2012/main" userId="f32c3f5e14827a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C4FD"/>
    <a:srgbClr val="8ADBFD"/>
    <a:srgbClr val="88CAFD"/>
    <a:srgbClr val="68A5F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AAB94B-C65A-4407-AF01-49FEF02FC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49AE16E-7EA5-418E-91CF-9BD975921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B35598B-8CF5-45AE-9C69-13C50CC6E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D7E233-61FD-4982-8446-44FBC66C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A963B0-E428-4B12-92C1-7CB5230DA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9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D9040-9CF6-4B7A-9B5E-C77A3FBF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0720C1-1F2A-4C47-B924-2F9B4DDB9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0CAB4-E12A-4F36-A000-5BED7F24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52481-C0AF-4DEF-802E-2873E084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B22DF1-0C8A-4367-A49E-B357BA184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675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22C4CAF-26EB-4123-945E-C63C12027F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707C162-4C63-4CFB-A01C-22043D57E2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67024B-4D48-4A4E-9ED7-B53BE6F84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41DF81-0A27-43E5-A6D3-40214BBB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BA3618-0114-4D17-8535-13F30954B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446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64302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F860D-8AC2-440A-94F8-C4F298F48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0FC7A7-F08D-45E3-99F4-0BA9D9CBE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40156B6-2F26-47C9-B00B-C05A82874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E67994-9CDE-4E66-945C-C8BE306C2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35BFAB-B3E8-42CC-A3B5-47711D1D9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0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71094-BCEE-4884-906F-C78F19013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FDF37A-A588-4BFF-8C50-0FA79DA62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FC6320-6D72-4263-AE68-1270542D9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5D483D-B1A9-4EF8-9A7A-3385430E6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45151D-7989-4F00-9FCD-6EAE4F32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28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4A31B-5184-43CD-B81F-8238BFCAF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D1A0DC-9637-418A-8B1C-71590FA004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AEA2C4-2DEA-4D92-8DF9-8D8BE1EA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F12402-C1C8-4859-ACDF-98ABFBDC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0C7A73-7DAE-4921-9D4C-7E539B9D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AB072F1-CA77-479D-A224-B4C5FA72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33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688F87-2C10-4045-A44B-4794C5952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0BFF87-CC4D-4B59-B0D9-7BF599ADF4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BFD73F-DA39-4249-9A8C-E681C181F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EB243C-24EB-4366-ACAE-8ADE500126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DCB744-B11F-4293-8777-509BCBF9A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81AD2B3-384A-49D3-A389-1587CB416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1EE138D-1A21-4AB2-8887-B4F73B576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1AEACCF-A3FC-4203-AE00-80CD38B74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7A7F49-78FB-42AD-BE1A-28C70A28C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524CD5B-551C-4F53-A375-F686A9B04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67EC97-B986-4465-8573-C990E297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8A6A7DD-A94C-4EAA-9136-D30B2A603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306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CF21124-97E2-4289-9686-8180A08DE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62E1659-160D-4F03-AE83-C5095623C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B1AC761-6AD7-4A73-A31E-2AC8CE61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09F9E9-D10D-4ACA-84EC-64211E66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42A32D-1CE1-42D2-9EE8-38E72C0A4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624888E-B5D8-47B0-AB37-5959EBE34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7147BB-BA48-41AC-8119-905E7F4A5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FA9289-BA29-4B66-A06E-CA957101D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AC19F96-24F9-4060-9B4E-830878B83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965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485E2A-25A8-4081-9DB6-2B0F8973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FFB773-45F4-46A9-B72B-361BCF3FC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4DD7FF-5155-4576-831A-6603884A1E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1BE194-8A25-4728-9769-9B495E9E2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8B4BB8-2B1E-421F-89EA-A777A6F31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809111-4A6F-452E-BC4B-9FFFBFF71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3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2DD653-0F51-4A94-824E-46BEB8F2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339FA00-5ADB-404A-861D-0E066A0F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5A0156-604F-450A-951F-9EDF999A2E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65DBF-9DA8-41F9-ABDA-F161E32B58BB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B14F44-381B-4322-B0CD-05DAEAD69E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F3D914-9471-43D0-A653-DF9E0D29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ED904-F856-4E94-92AB-4699295C5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02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65162" y="2409353"/>
            <a:ext cx="9531438" cy="4502833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spcAft>
                <a:spcPts val="1200"/>
              </a:spcAft>
            </a:pPr>
            <a:r>
              <a:rPr lang="uz-Latn-UZ" sz="4800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endParaRPr lang="ru-RU" sz="48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spcAft>
                <a:spcPts val="1200"/>
              </a:spcAft>
            </a:pP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O‘zgaruvchan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tok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zanjirida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rezonans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hodisasi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spcBef>
                <a:spcPts val="233"/>
              </a:spcBef>
            </a:pPr>
            <a:endParaRPr lang="en-US" sz="2400" b="1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O‘qituvchi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: </a:t>
            </a:r>
          </a:p>
          <a:p>
            <a:pPr marL="38918">
              <a:spcBef>
                <a:spcPts val="233"/>
              </a:spcBef>
            </a:pP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Toshkent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shahar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Uchtepa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tumani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287-maktab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fizika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fani</a:t>
            </a:r>
            <a:r>
              <a:rPr lang="en-US" sz="24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dirty="0" err="1">
                <a:solidFill>
                  <a:srgbClr val="7030A0"/>
                </a:solidFill>
                <a:latin typeface="Arial"/>
                <a:cs typeface="Arial"/>
              </a:rPr>
              <a:t>o‘qituvchisi</a:t>
            </a:r>
            <a:endParaRPr lang="en-US" sz="2400" dirty="0">
              <a:solidFill>
                <a:srgbClr val="7030A0"/>
              </a:solidFill>
              <a:latin typeface="Arial"/>
              <a:cs typeface="Arial"/>
            </a:endParaRPr>
          </a:p>
          <a:p>
            <a:pPr marL="38918">
              <a:spcBef>
                <a:spcPts val="233"/>
              </a:spcBef>
            </a:pP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Xodjayeva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Maxtuma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en-US" sz="2400" b="1" dirty="0" err="1">
                <a:solidFill>
                  <a:srgbClr val="7030A0"/>
                </a:solidFill>
                <a:latin typeface="Arial"/>
                <a:cs typeface="Arial"/>
              </a:rPr>
              <a:t>Ziyatovna</a:t>
            </a:r>
            <a:r>
              <a:rPr lang="en-US" sz="2400" b="1" dirty="0">
                <a:solidFill>
                  <a:srgbClr val="7030A0"/>
                </a:solidFill>
                <a:latin typeface="Arial"/>
                <a:cs typeface="Arial"/>
              </a:rPr>
              <a:t>. </a:t>
            </a:r>
            <a:endParaRPr lang="en-US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 algn="just">
              <a:spcAft>
                <a:spcPts val="1200"/>
              </a:spcAft>
            </a:pPr>
            <a:endParaRPr lang="en-US" sz="40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97789" y="2490404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397789" y="49528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587346" y="482101"/>
            <a:ext cx="2186294" cy="1133225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594303" y="476759"/>
            <a:ext cx="2179337" cy="113856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9548708" y="636035"/>
            <a:ext cx="2186295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1</a:t>
            </a:r>
            <a:r>
              <a:rPr lang="ru-RU" sz="4756" b="1" spc="21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756" b="1" spc="21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7BAD033-837D-450A-8C14-5DD30D8CB8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1635" y="543339"/>
                <a:ext cx="10681251" cy="593697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        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𝑍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𝑅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𝐶</m:t>
                                </m:r>
                              </m:sub>
                            </m:s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𝑚𝑖𝑛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R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𝑍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O‘zgaruvchan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qarshiligi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minimal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qiymatiga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zanjirdagi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kuchi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amplitudasining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keskin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ortib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ketishi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rezonans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𝑟𝑒𝑧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F7BAD033-837D-450A-8C14-5DD30D8CB8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1635" y="543339"/>
                <a:ext cx="10681251" cy="5936974"/>
              </a:xfrm>
              <a:blipFill>
                <a:blip r:embed="rId2"/>
                <a:stretch>
                  <a:fillRect l="-1484" r="-14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066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6B37F55-ACFF-4DB8-9916-4163A9E12D1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437322"/>
                <a:ext cx="11184834" cy="602973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𝑟𝑒𝑧</m:t>
                        </m:r>
                      </m:sub>
                    </m:sSub>
                    <m:r>
                      <a:rPr lang="en-US" sz="320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           </m:t>
                        </m:r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𝜔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𝑟𝑒𝑧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𝐿𝑟𝑒𝑧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𝑈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𝐶𝑟𝑒𝑧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𝐼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𝑋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𝐿</m:t>
                            </m:r>
                          </m:num>
                          <m:den>
                            <m:r>
                              <a:rPr lang="en-US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den>
                        </m:f>
                      </m:e>
                    </m:rad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&gt;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6B37F55-ACFF-4DB8-9916-4163A9E12D1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437322"/>
                <a:ext cx="11184834" cy="6029739"/>
              </a:xfrm>
              <a:blipFill>
                <a:blip r:embed="rId2"/>
                <a:stretch>
                  <a:fillRect t="-7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B780714-F6CB-4F45-B962-6F1F84991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3530" y="1590261"/>
            <a:ext cx="3551581" cy="312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4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85D8B3-7AEE-4782-A132-AE7B2C93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3245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3-mashq  16-masala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BD8816-CD78-47D1-8CE1-19A817470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1565"/>
            <a:ext cx="10880036" cy="4572000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dirty="0"/>
              <a:t>         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Chastotasi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400 Hz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zanjiriga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induktivligi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0,1 H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g‘altak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ulangan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sig‘imga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kondensator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ulansa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rezonans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hodisasi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kuzatiladi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521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7B0608B-812E-4AA6-8A38-ED81F6D40DA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3" y="530086"/>
                <a:ext cx="11264347" cy="60032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Formula:</a:t>
                </a: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=400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𝐻𝑧</m:t>
                    </m:r>
                  </m:oMath>
                </a14:m>
                <a:r>
                  <a:rPr lang="en-US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𝑟𝑒𝑧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=0,1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3200" dirty="0"/>
                  <a:t>                  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/>
                  <a:t>;     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200" dirty="0"/>
                  <a:t>;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𝜈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2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𝐿𝐶</m:t>
                        </m:r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</a:rPr>
                  <a:t>Topish</a:t>
                </a:r>
                <a:r>
                  <a:rPr lang="en-US" sz="32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</a:rPr>
                  <a:t>kerak</a:t>
                </a:r>
                <a:r>
                  <a:rPr lang="en-US" sz="3200" b="1" dirty="0">
                    <a:solidFill>
                      <a:schemeClr val="accent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200" dirty="0"/>
                  <a:t>      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𝐿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𝜈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/>
                  <a:t>  </a:t>
                </a:r>
              </a:p>
              <a:p>
                <a:pPr marL="0" indent="0">
                  <a:buNone/>
                </a:pPr>
                <a:endParaRPr lang="en-US" sz="3200" dirty="0"/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4∙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3,14</m:t>
                                </m:r>
                              </m:e>
                            </m:d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∙0,1 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𝐻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∙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(400 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𝐻𝑧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0,63 ∙ 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=1,6 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𝑪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𝟔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𝝁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𝑭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7B0608B-812E-4AA6-8A38-ED81F6D40DA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3" y="530086"/>
                <a:ext cx="11264347" cy="6003235"/>
              </a:xfrm>
              <a:blipFill>
                <a:blip r:embed="rId2"/>
                <a:stretch>
                  <a:fillRect l="-1408" t="-21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735EE4D9-1FD0-4076-B928-ACDBB84B7E67}"/>
              </a:ext>
            </a:extLst>
          </p:cNvPr>
          <p:cNvCxnSpPr>
            <a:cxnSpLocks/>
          </p:cNvCxnSpPr>
          <p:nvPr/>
        </p:nvCxnSpPr>
        <p:spPr>
          <a:xfrm>
            <a:off x="3856382" y="808383"/>
            <a:ext cx="0" cy="2372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188CFA03-67C0-41F1-9CB9-AA349D2E1105}"/>
              </a:ext>
            </a:extLst>
          </p:cNvPr>
          <p:cNvCxnSpPr/>
          <p:nvPr/>
        </p:nvCxnSpPr>
        <p:spPr>
          <a:xfrm>
            <a:off x="503583" y="2623930"/>
            <a:ext cx="2504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411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B3F8E-8BC0-4D4E-91FB-E0BD2D074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7220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                                      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FB5912B-C3C5-4EB7-829E-CE99D936DD0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55373" y="2001078"/>
                <a:ext cx="10614991" cy="4545495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200" dirty="0"/>
                  <a:t>       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Zanjirga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2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kondensator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iduktivligi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0,05 H 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g‘altak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ulangan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Tokning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chastotasi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zanjirda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rezonans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sodir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FB5912B-C3C5-4EB7-829E-CE99D936DD0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373" y="2001078"/>
                <a:ext cx="10614991" cy="4545495"/>
              </a:xfrm>
              <a:blipFill>
                <a:blip r:embed="rId2"/>
                <a:stretch>
                  <a:fillRect l="-1493" t="-2011" r="-14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8018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C53E7B8-7A77-4277-94B1-977D9EA34A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6835" y="424070"/>
                <a:ext cx="11410122" cy="606949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>
                    <a:solidFill>
                      <a:schemeClr val="accent1"/>
                    </a:solidFill>
                  </a:rPr>
                  <a:t>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Formulasi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𝜇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−6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F</m:t>
                    </m:r>
                  </m:oMath>
                </a14:m>
                <a:r>
                  <a:rPr lang="en-US" sz="3200" dirty="0"/>
                  <a:t>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𝑟𝑒𝑧</m:t>
                        </m:r>
                      </m:sub>
                    </m:sSub>
                    <m:r>
                      <a:rPr lang="en-US" sz="3200" b="0" i="0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/>
                  <a:t>     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=0,05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3200" dirty="0"/>
                  <a:t>                                 2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endParaRPr lang="en-US" sz="32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</a:rPr>
                  <a:t>    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−?</m:t>
                    </m:r>
                  </m:oMath>
                </a14:m>
                <a:r>
                  <a:rPr lang="en-US" sz="3600" dirty="0"/>
                  <a:t>     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ad>
                          <m:radPr>
                            <m:degHide m:val="on"/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𝐿𝐶</m:t>
                            </m:r>
                          </m:e>
                        </m:rad>
                      </m:den>
                    </m:f>
                  </m:oMath>
                </a14:m>
                <a:r>
                  <a:rPr lang="en-US" sz="3600" dirty="0"/>
                  <a:t>    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36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/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</a:rPr>
                  <a:t>:  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 ∙3,14 ∙</m:t>
                        </m:r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0,05 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∙2 ∙ </m:t>
                            </m:r>
                            <m:sSup>
                              <m:sSupPr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−6</m:t>
                                </m:r>
                              </m:sup>
                            </m:s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𝐹</m:t>
                            </m:r>
                          </m:e>
                        </m:rad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=0,5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Hz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=0,5 </m:t>
                    </m:r>
                    <m:r>
                      <m:rPr>
                        <m:sty m:val="p"/>
                      </m:rP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kHz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200" dirty="0"/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sz="32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𝝂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𝒌𝑯𝒛</m:t>
                    </m:r>
                  </m:oMath>
                </a14:m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0C53E7B8-7A77-4277-94B1-977D9EA34A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6835" y="424070"/>
                <a:ext cx="11410122" cy="6069495"/>
              </a:xfrm>
              <a:blipFill>
                <a:blip r:embed="rId2"/>
                <a:stretch>
                  <a:fillRect l="-748" t="-2111" b="-1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99F8B2DC-D4A9-41B5-AA12-05B4F7345050}"/>
              </a:ext>
            </a:extLst>
          </p:cNvPr>
          <p:cNvCxnSpPr/>
          <p:nvPr/>
        </p:nvCxnSpPr>
        <p:spPr>
          <a:xfrm>
            <a:off x="5300870" y="834887"/>
            <a:ext cx="0" cy="31937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9F245FE-EBB9-4EED-9FC1-214CC084B4D1}"/>
              </a:ext>
            </a:extLst>
          </p:cNvPr>
          <p:cNvCxnSpPr/>
          <p:nvPr/>
        </p:nvCxnSpPr>
        <p:spPr>
          <a:xfrm>
            <a:off x="1033670" y="2663687"/>
            <a:ext cx="405516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903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B42EFA-740C-4504-9234-E0111FA3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9269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2A5E2C-873D-4501-A6BB-B56BBDCEB5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683027"/>
            <a:ext cx="11290851" cy="482379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1.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shart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bajarilganda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o‘zgaruvchan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zanjirida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rezonans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sodir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2. 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Kuchlanishlar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rezonansidan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qayerlarda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3.  Ideal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tebranish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konturida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rezonans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paytida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tok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kuchining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amplitudaviy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qiymati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  4. 3-mashqning  18-masalasini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 (71-bet)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9522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391</Words>
  <Application>Microsoft Office PowerPoint</Application>
  <PresentationFormat>Широкоэкранный</PresentationFormat>
  <Paragraphs>48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                         3-mashq  16-masala</vt:lpstr>
      <vt:lpstr>Презентация PowerPoint</vt:lpstr>
      <vt:lpstr>                                       Masala</vt:lpstr>
      <vt:lpstr>Презентация PowerPoint</vt:lpstr>
      <vt:lpstr>      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363</cp:revision>
  <dcterms:created xsi:type="dcterms:W3CDTF">2020-08-15T18:39:42Z</dcterms:created>
  <dcterms:modified xsi:type="dcterms:W3CDTF">2021-02-23T13:31:28Z</dcterms:modified>
</cp:coreProperties>
</file>