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258" r:id="rId3"/>
    <p:sldId id="259" r:id="rId4"/>
    <p:sldId id="290" r:id="rId5"/>
    <p:sldId id="287" r:id="rId6"/>
    <p:sldId id="291" r:id="rId7"/>
    <p:sldId id="292" r:id="rId8"/>
    <p:sldId id="293" r:id="rId9"/>
    <p:sldId id="294" r:id="rId10"/>
    <p:sldId id="295" r:id="rId11"/>
    <p:sldId id="296" r:id="rId12"/>
    <p:sldId id="28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image" Target="../media/image20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image" Target="../media/image5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4F3437-866B-4159-80FF-8721B7070F2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D374886D-D42F-423A-8E72-767569677346}">
          <dgm:prSet phldrT="[Текст]" custT="1"/>
          <dgm:spPr/>
          <dgm:t>
            <a:bodyPr/>
            <a:lstStyle/>
            <a:p>
              <a:pPr algn="ctr"/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Sig‘im qarshilik</a:t>
              </a:r>
              <a14:m>
                <m:oMath xmlns:m="http://schemas.openxmlformats.org/officeDocument/2006/math"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−</m:t>
                  </m:r>
                  <m:sSub>
                    <m:sSub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𝑋</m:t>
                      </m:r>
                    </m:e>
                    <m:sub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sub>
                  </m:sSub>
                </m:oMath>
              </a14:m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D374886D-D42F-423A-8E72-767569677346}">
          <dgm:prSet phldrT="[Текст]" custT="1"/>
          <dgm:spPr/>
          <dgm:t>
            <a:bodyPr/>
            <a:lstStyle/>
            <a:p>
              <a:pPr algn="ctr"/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Sig‘im qarshilik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−𝑋_𝑐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2A44D492-2578-4A0B-921B-84448D0329AD}" type="parTrans" cxnId="{2980783C-4C6D-46EF-AB03-A52BC9779581}">
      <dgm:prSet/>
      <dgm:spPr/>
      <dgm:t>
        <a:bodyPr/>
        <a:lstStyle/>
        <a:p>
          <a:endParaRPr lang="ru-RU"/>
        </a:p>
      </dgm:t>
    </dgm:pt>
    <dgm:pt modelId="{085D9D74-55B8-43A1-B2D4-2466F537710E}" type="sibTrans" cxnId="{2980783C-4C6D-46EF-AB03-A52BC9779581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3612753D-C5EF-44E3-8618-CAFF215A3C99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sSub>
                    <m:sSubPr>
                      <m:ctrlPr>
                        <a:rPr lang="uz-Latn-UZ" sz="480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800" b="0" i="1" smtClean="0">
                          <a:latin typeface="Cambria Math" panose="02040503050406030204" pitchFamily="18" charset="0"/>
                        </a:rPr>
                        <m:t>𝐼</m:t>
                      </m:r>
                    </m:e>
                    <m:sub>
                      <m:r>
                        <a:rPr lang="uz-Latn-UZ" sz="4800" b="0" i="1" smtClean="0">
                          <a:latin typeface="Cambria Math" panose="02040503050406030204" pitchFamily="18" charset="0"/>
                        </a:rPr>
                        <m:t>𝑚</m:t>
                      </m:r>
                    </m:sub>
                  </m:sSub>
                  <m:r>
                    <a:rPr lang="uz-Latn-UZ" sz="4800" b="0" i="1" smtClean="0"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uz-Latn-UZ" sz="4800" b="0" i="1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8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uz-Latn-UZ" sz="4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uz-Latn-UZ" sz="4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uz-Latn-UZ" sz="4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den>
                  </m:f>
                  <m:r>
                    <a:rPr lang="uz-Latn-UZ" sz="4800" b="0" i="1" smtClean="0">
                      <a:latin typeface="Cambria Math" panose="02040503050406030204" pitchFamily="18" charset="0"/>
                    </a:rPr>
                    <m:t>=</m:t>
                  </m:r>
                  <m:sSub>
                    <m:sSubPr>
                      <m:ctrlPr>
                        <a:rPr lang="uz-Latn-UZ" sz="4800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800" b="0" i="1" smtClean="0">
                          <a:latin typeface="Cambria Math" panose="02040503050406030204" pitchFamily="18" charset="0"/>
                        </a:rPr>
                        <m:t>𝑈</m:t>
                      </m:r>
                    </m:e>
                    <m:sub>
                      <m:r>
                        <a:rPr lang="uz-Latn-UZ" sz="4800" b="0" i="1" smtClean="0">
                          <a:latin typeface="Cambria Math" panose="02040503050406030204" pitchFamily="18" charset="0"/>
                        </a:rPr>
                        <m:t>𝑚</m:t>
                      </m:r>
                    </m:sub>
                  </m:sSub>
                  <m:r>
                    <a:rPr lang="uz-Latn-UZ" sz="48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𝜔</m:t>
                  </m:r>
                  <m:r>
                    <a:rPr lang="uz-Latn-UZ" sz="48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𝐶</m:t>
                  </m:r>
                </m:oMath>
              </a14:m>
              <a:r>
                <a:rPr lang="uz-Latn-UZ" sz="5800" dirty="0"/>
                <a:t>  </a:t>
              </a:r>
              <a:endParaRPr lang="ru-RU" sz="5800" dirty="0"/>
            </a:p>
          </dgm:t>
        </dgm:pt>
      </mc:Choice>
      <mc:Fallback xmlns="">
        <dgm:pt modelId="{3612753D-C5EF-44E3-8618-CAFF215A3C99}">
          <dgm:prSet phldrT="[Текст]" custT="1"/>
          <dgm:spPr/>
          <dgm:t>
            <a:bodyPr/>
            <a:lstStyle/>
            <a:p>
              <a:pPr algn="ctr"/>
              <a:r>
                <a:rPr lang="uz-Latn-UZ" sz="4800" b="0" i="0">
                  <a:latin typeface="Cambria Math" panose="02040503050406030204" pitchFamily="18" charset="0"/>
                </a:rPr>
                <a:t>𝐼_𝑚=𝑈_𝑚/𝑋_𝑐 =𝑈_𝑚</a:t>
              </a:r>
              <a:r>
                <a:rPr lang="uz-Latn-UZ" sz="48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 𝜔𝐶</a:t>
              </a:r>
              <a:r>
                <a:rPr lang="uz-Latn-UZ" sz="5800" dirty="0"/>
                <a:t>  </a:t>
              </a:r>
              <a:endParaRPr lang="ru-RU" sz="5800" dirty="0"/>
            </a:p>
          </dgm:t>
        </dgm:pt>
      </mc:Fallback>
    </mc:AlternateContent>
    <dgm:pt modelId="{95E6F5F7-928E-4256-95AD-A75E1D416356}" type="parTrans" cxnId="{0232DDB2-F2E0-4B67-9F1F-710ED69FBC4C}">
      <dgm:prSet/>
      <dgm:spPr/>
      <dgm:t>
        <a:bodyPr/>
        <a:lstStyle/>
        <a:p>
          <a:endParaRPr lang="ru-RU"/>
        </a:p>
      </dgm:t>
    </dgm:pt>
    <dgm:pt modelId="{43D91B06-42D2-4423-80F1-853FAEDEDCFB}" type="sibTrans" cxnId="{0232DDB2-F2E0-4B67-9F1F-710ED69FBC4C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6A32EE14-D127-4D6B-946D-FD0E7F8C2D6B}">
          <dgm:prSet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sSub>
                    <m:sSubPr>
                      <m:ctrlPr>
                        <a:rPr lang="ru-RU" sz="440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smtClean="0">
                          <a:latin typeface="Cambria Math" panose="02040503050406030204" pitchFamily="18" charset="0"/>
                        </a:rPr>
                        <m:t>𝑋</m:t>
                      </m:r>
                    </m:e>
                    <m:sub>
                      <m:r>
                        <a:rPr lang="uz-Latn-UZ" sz="4400" b="0" i="1" smtClean="0">
                          <a:latin typeface="Cambria Math" panose="02040503050406030204" pitchFamily="18" charset="0"/>
                        </a:rPr>
                        <m:t>𝑐</m:t>
                      </m:r>
                    </m:sub>
                  </m:sSub>
                  <m:r>
                    <a:rPr lang="uz-Latn-UZ" sz="4400" b="0" i="1" smtClean="0"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uz-Latn-UZ" sz="4400" b="0" i="1" smtClean="0">
                          <a:latin typeface="Cambria Math" panose="02040503050406030204" pitchFamily="18" charset="0"/>
                        </a:rPr>
                        <m:t>1</m:t>
                      </m:r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den>
                  </m:f>
                </m:oMath>
              </a14:m>
              <a:r>
                <a:rPr lang="uz-Latn-UZ" sz="5400" dirty="0"/>
                <a:t> </a:t>
              </a:r>
              <a:endParaRPr lang="ru-RU" sz="5400" dirty="0"/>
            </a:p>
          </dgm:t>
        </dgm:pt>
      </mc:Choice>
      <mc:Fallback xmlns="">
        <dgm:pt modelId="{6A32EE14-D127-4D6B-946D-FD0E7F8C2D6B}">
          <dgm:prSet custT="1"/>
          <dgm:spPr/>
          <dgm:t>
            <a:bodyPr/>
            <a:lstStyle/>
            <a:p>
              <a:pPr algn="ctr"/>
              <a:r>
                <a:rPr lang="uz-Latn-UZ" sz="4400" b="0" i="0">
                  <a:latin typeface="Cambria Math" panose="02040503050406030204" pitchFamily="18" charset="0"/>
                </a:rPr>
                <a:t>𝑋</a:t>
              </a:r>
              <a:r>
                <a:rPr lang="ru-RU" sz="4400" b="0" i="0">
                  <a:latin typeface="Cambria Math" panose="02040503050406030204" pitchFamily="18" charset="0"/>
                </a:rPr>
                <a:t>_</a:t>
              </a:r>
              <a:r>
                <a:rPr lang="uz-Latn-UZ" sz="4400" b="0" i="0">
                  <a:latin typeface="Cambria Math" panose="02040503050406030204" pitchFamily="18" charset="0"/>
                </a:rPr>
                <a:t>𝑐=1/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𝜔𝐶</a:t>
              </a:r>
              <a:r>
                <a:rPr lang="uz-Latn-UZ" sz="5400" dirty="0"/>
                <a:t> </a:t>
              </a:r>
              <a:endParaRPr lang="ru-RU" sz="5400" dirty="0"/>
            </a:p>
          </dgm:t>
        </dgm:pt>
      </mc:Fallback>
    </mc:AlternateContent>
    <dgm:pt modelId="{669FEF30-C44A-47C1-ACA9-59C845ECED9B}" type="parTrans" cxnId="{4D813A22-B159-420B-81DC-0C0A65517274}">
      <dgm:prSet/>
      <dgm:spPr/>
      <dgm:t>
        <a:bodyPr/>
        <a:lstStyle/>
        <a:p>
          <a:endParaRPr lang="ru-RU"/>
        </a:p>
      </dgm:t>
    </dgm:pt>
    <dgm:pt modelId="{41174AD0-5711-4369-8F82-96116D30948D}" type="sibTrans" cxnId="{4D813A22-B159-420B-81DC-0C0A65517274}">
      <dgm:prSet/>
      <dgm:spPr/>
      <dgm:t>
        <a:bodyPr/>
        <a:lstStyle/>
        <a:p>
          <a:endParaRPr lang="ru-RU"/>
        </a:p>
      </dgm:t>
    </dgm:pt>
    <dgm:pt modelId="{4E18B639-3E86-4C7E-8A09-C2DFD9609572}" type="pres">
      <dgm:prSet presAssocID="{A74F3437-866B-4159-80FF-8721B7070F2A}" presName="Name0" presStyleCnt="0">
        <dgm:presLayoutVars>
          <dgm:chMax val="7"/>
          <dgm:chPref val="7"/>
          <dgm:dir/>
        </dgm:presLayoutVars>
      </dgm:prSet>
      <dgm:spPr/>
    </dgm:pt>
    <dgm:pt modelId="{8C814F4C-BAC8-4E8D-8833-152BE2D184EC}" type="pres">
      <dgm:prSet presAssocID="{A74F3437-866B-4159-80FF-8721B7070F2A}" presName="Name1" presStyleCnt="0"/>
      <dgm:spPr/>
    </dgm:pt>
    <dgm:pt modelId="{FFF3D4A4-A1CB-4363-B108-236FB528366C}" type="pres">
      <dgm:prSet presAssocID="{A74F3437-866B-4159-80FF-8721B7070F2A}" presName="cycle" presStyleCnt="0"/>
      <dgm:spPr/>
    </dgm:pt>
    <dgm:pt modelId="{75A45CE6-4F64-4ADF-93B2-871254B9FA04}" type="pres">
      <dgm:prSet presAssocID="{A74F3437-866B-4159-80FF-8721B7070F2A}" presName="srcNode" presStyleLbl="node1" presStyleIdx="0" presStyleCnt="3"/>
      <dgm:spPr/>
    </dgm:pt>
    <dgm:pt modelId="{C914EF83-F52F-4632-A3A8-85C84DA44597}" type="pres">
      <dgm:prSet presAssocID="{A74F3437-866B-4159-80FF-8721B7070F2A}" presName="conn" presStyleLbl="parChTrans1D2" presStyleIdx="0" presStyleCnt="1"/>
      <dgm:spPr/>
    </dgm:pt>
    <dgm:pt modelId="{B05C57D7-FC62-4393-9A59-918353A056E4}" type="pres">
      <dgm:prSet presAssocID="{A74F3437-866B-4159-80FF-8721B7070F2A}" presName="extraNode" presStyleLbl="node1" presStyleIdx="0" presStyleCnt="3"/>
      <dgm:spPr/>
    </dgm:pt>
    <dgm:pt modelId="{7D0DF900-E3B8-483D-8FA3-E3B6C2399BF9}" type="pres">
      <dgm:prSet presAssocID="{A74F3437-866B-4159-80FF-8721B7070F2A}" presName="dstNode" presStyleLbl="node1" presStyleIdx="0" presStyleCnt="3"/>
      <dgm:spPr/>
    </dgm:pt>
    <dgm:pt modelId="{FBD79AC6-FD50-45D9-B559-7E40B99F7290}" type="pres">
      <dgm:prSet presAssocID="{D374886D-D42F-423A-8E72-767569677346}" presName="text_1" presStyleLbl="node1" presStyleIdx="0" presStyleCnt="3">
        <dgm:presLayoutVars>
          <dgm:bulletEnabled val="1"/>
        </dgm:presLayoutVars>
      </dgm:prSet>
      <dgm:spPr/>
    </dgm:pt>
    <dgm:pt modelId="{91D77E14-7CBC-44FE-9A93-C493B43ADE33}" type="pres">
      <dgm:prSet presAssocID="{D374886D-D42F-423A-8E72-767569677346}" presName="accent_1" presStyleCnt="0"/>
      <dgm:spPr/>
    </dgm:pt>
    <dgm:pt modelId="{1372BBF5-5292-431A-82F5-37D811C4FBAA}" type="pres">
      <dgm:prSet presAssocID="{D374886D-D42F-423A-8E72-767569677346}" presName="accentRepeatNode" presStyleLbl="solidFgAcc1" presStyleIdx="0" presStyleCnt="3"/>
      <dgm:spPr/>
    </dgm:pt>
    <dgm:pt modelId="{7DA02FF6-4803-49CA-8C95-E668787874FC}" type="pres">
      <dgm:prSet presAssocID="{6A32EE14-D127-4D6B-946D-FD0E7F8C2D6B}" presName="text_2" presStyleLbl="node1" presStyleIdx="1" presStyleCnt="3" custScaleY="97047">
        <dgm:presLayoutVars>
          <dgm:bulletEnabled val="1"/>
        </dgm:presLayoutVars>
      </dgm:prSet>
      <dgm:spPr/>
    </dgm:pt>
    <dgm:pt modelId="{24C9AEDF-24EB-4AD8-88DC-61961C1A907B}" type="pres">
      <dgm:prSet presAssocID="{6A32EE14-D127-4D6B-946D-FD0E7F8C2D6B}" presName="accent_2" presStyleCnt="0"/>
      <dgm:spPr/>
    </dgm:pt>
    <dgm:pt modelId="{23B7056B-BDBD-4F94-9EF7-2262EDE278CE}" type="pres">
      <dgm:prSet presAssocID="{6A32EE14-D127-4D6B-946D-FD0E7F8C2D6B}" presName="accentRepeatNode" presStyleLbl="solidFgAcc1" presStyleIdx="1" presStyleCnt="3"/>
      <dgm:spPr/>
    </dgm:pt>
    <dgm:pt modelId="{67302CE7-3C87-45AE-96FB-CE0B7CCE59AA}" type="pres">
      <dgm:prSet presAssocID="{3612753D-C5EF-44E3-8618-CAFF215A3C99}" presName="text_3" presStyleLbl="node1" presStyleIdx="2" presStyleCnt="3">
        <dgm:presLayoutVars>
          <dgm:bulletEnabled val="1"/>
        </dgm:presLayoutVars>
      </dgm:prSet>
      <dgm:spPr/>
    </dgm:pt>
    <dgm:pt modelId="{FF82702F-D673-4578-934F-C058F2EDB672}" type="pres">
      <dgm:prSet presAssocID="{3612753D-C5EF-44E3-8618-CAFF215A3C99}" presName="accent_3" presStyleCnt="0"/>
      <dgm:spPr/>
    </dgm:pt>
    <dgm:pt modelId="{9BD10D19-311E-4F12-957B-7DFD14DF2197}" type="pres">
      <dgm:prSet presAssocID="{3612753D-C5EF-44E3-8618-CAFF215A3C99}" presName="accentRepeatNode" presStyleLbl="solidFgAcc1" presStyleIdx="2" presStyleCnt="3"/>
      <dgm:spPr/>
    </dgm:pt>
  </dgm:ptLst>
  <dgm:cxnLst>
    <dgm:cxn modelId="{4D813A22-B159-420B-81DC-0C0A65517274}" srcId="{A74F3437-866B-4159-80FF-8721B7070F2A}" destId="{6A32EE14-D127-4D6B-946D-FD0E7F8C2D6B}" srcOrd="1" destOrd="0" parTransId="{669FEF30-C44A-47C1-ACA9-59C845ECED9B}" sibTransId="{41174AD0-5711-4369-8F82-96116D30948D}"/>
    <dgm:cxn modelId="{5620E130-864E-4BE3-84D2-182B08BF5F91}" type="presOf" srcId="{3612753D-C5EF-44E3-8618-CAFF215A3C99}" destId="{67302CE7-3C87-45AE-96FB-CE0B7CCE59AA}" srcOrd="0" destOrd="0" presId="urn:microsoft.com/office/officeart/2008/layout/VerticalCurvedList"/>
    <dgm:cxn modelId="{2980783C-4C6D-46EF-AB03-A52BC9779581}" srcId="{A74F3437-866B-4159-80FF-8721B7070F2A}" destId="{D374886D-D42F-423A-8E72-767569677346}" srcOrd="0" destOrd="0" parTransId="{2A44D492-2578-4A0B-921B-84448D0329AD}" sibTransId="{085D9D74-55B8-43A1-B2D4-2466F537710E}"/>
    <dgm:cxn modelId="{5AEC8F5D-95A4-4ECF-B950-39AE5DB46AFA}" type="presOf" srcId="{D374886D-D42F-423A-8E72-767569677346}" destId="{FBD79AC6-FD50-45D9-B559-7E40B99F7290}" srcOrd="0" destOrd="0" presId="urn:microsoft.com/office/officeart/2008/layout/VerticalCurvedList"/>
    <dgm:cxn modelId="{8A97D55F-1DC0-4F65-8D7A-7D2BB398DCBF}" type="presOf" srcId="{085D9D74-55B8-43A1-B2D4-2466F537710E}" destId="{C914EF83-F52F-4632-A3A8-85C84DA44597}" srcOrd="0" destOrd="0" presId="urn:microsoft.com/office/officeart/2008/layout/VerticalCurvedList"/>
    <dgm:cxn modelId="{E792B472-8F0D-447B-8829-FD3696367C24}" type="presOf" srcId="{6A32EE14-D127-4D6B-946D-FD0E7F8C2D6B}" destId="{7DA02FF6-4803-49CA-8C95-E668787874FC}" srcOrd="0" destOrd="0" presId="urn:microsoft.com/office/officeart/2008/layout/VerticalCurvedList"/>
    <dgm:cxn modelId="{0232DDB2-F2E0-4B67-9F1F-710ED69FBC4C}" srcId="{A74F3437-866B-4159-80FF-8721B7070F2A}" destId="{3612753D-C5EF-44E3-8618-CAFF215A3C99}" srcOrd="2" destOrd="0" parTransId="{95E6F5F7-928E-4256-95AD-A75E1D416356}" sibTransId="{43D91B06-42D2-4423-80F1-853FAEDEDCFB}"/>
    <dgm:cxn modelId="{52DFD5FC-0E06-41D6-A3B6-CA67EB8F23D1}" type="presOf" srcId="{A74F3437-866B-4159-80FF-8721B7070F2A}" destId="{4E18B639-3E86-4C7E-8A09-C2DFD9609572}" srcOrd="0" destOrd="0" presId="urn:microsoft.com/office/officeart/2008/layout/VerticalCurvedList"/>
    <dgm:cxn modelId="{7C803CB4-340A-4A0F-B5CA-00BF558F1598}" type="presParOf" srcId="{4E18B639-3E86-4C7E-8A09-C2DFD9609572}" destId="{8C814F4C-BAC8-4E8D-8833-152BE2D184EC}" srcOrd="0" destOrd="0" presId="urn:microsoft.com/office/officeart/2008/layout/VerticalCurvedList"/>
    <dgm:cxn modelId="{622EBA89-338B-40CE-8607-F019019C09C7}" type="presParOf" srcId="{8C814F4C-BAC8-4E8D-8833-152BE2D184EC}" destId="{FFF3D4A4-A1CB-4363-B108-236FB528366C}" srcOrd="0" destOrd="0" presId="urn:microsoft.com/office/officeart/2008/layout/VerticalCurvedList"/>
    <dgm:cxn modelId="{60530EBE-2A7D-4F97-B1EF-DF06229738FC}" type="presParOf" srcId="{FFF3D4A4-A1CB-4363-B108-236FB528366C}" destId="{75A45CE6-4F64-4ADF-93B2-871254B9FA04}" srcOrd="0" destOrd="0" presId="urn:microsoft.com/office/officeart/2008/layout/VerticalCurvedList"/>
    <dgm:cxn modelId="{BFD9AD20-B730-40DC-87CD-E2B759BD276C}" type="presParOf" srcId="{FFF3D4A4-A1CB-4363-B108-236FB528366C}" destId="{C914EF83-F52F-4632-A3A8-85C84DA44597}" srcOrd="1" destOrd="0" presId="urn:microsoft.com/office/officeart/2008/layout/VerticalCurvedList"/>
    <dgm:cxn modelId="{3C07C2FA-50A7-4CAE-8E9F-F668EC07057E}" type="presParOf" srcId="{FFF3D4A4-A1CB-4363-B108-236FB528366C}" destId="{B05C57D7-FC62-4393-9A59-918353A056E4}" srcOrd="2" destOrd="0" presId="urn:microsoft.com/office/officeart/2008/layout/VerticalCurvedList"/>
    <dgm:cxn modelId="{B7BD18EE-E9E4-432F-BFED-18838CB8665D}" type="presParOf" srcId="{FFF3D4A4-A1CB-4363-B108-236FB528366C}" destId="{7D0DF900-E3B8-483D-8FA3-E3B6C2399BF9}" srcOrd="3" destOrd="0" presId="urn:microsoft.com/office/officeart/2008/layout/VerticalCurvedList"/>
    <dgm:cxn modelId="{1E39E49E-98BA-485A-92D4-63F68487F15D}" type="presParOf" srcId="{8C814F4C-BAC8-4E8D-8833-152BE2D184EC}" destId="{FBD79AC6-FD50-45D9-B559-7E40B99F7290}" srcOrd="1" destOrd="0" presId="urn:microsoft.com/office/officeart/2008/layout/VerticalCurvedList"/>
    <dgm:cxn modelId="{2C9477CF-B428-4DBF-828C-639061EF6901}" type="presParOf" srcId="{8C814F4C-BAC8-4E8D-8833-152BE2D184EC}" destId="{91D77E14-7CBC-44FE-9A93-C493B43ADE33}" srcOrd="2" destOrd="0" presId="urn:microsoft.com/office/officeart/2008/layout/VerticalCurvedList"/>
    <dgm:cxn modelId="{F600B86D-BD12-4471-92D2-E2327FB6BEEE}" type="presParOf" srcId="{91D77E14-7CBC-44FE-9A93-C493B43ADE33}" destId="{1372BBF5-5292-431A-82F5-37D811C4FBAA}" srcOrd="0" destOrd="0" presId="urn:microsoft.com/office/officeart/2008/layout/VerticalCurvedList"/>
    <dgm:cxn modelId="{C9D8D223-6520-4F56-912C-84E5EFDD4E4C}" type="presParOf" srcId="{8C814F4C-BAC8-4E8D-8833-152BE2D184EC}" destId="{7DA02FF6-4803-49CA-8C95-E668787874FC}" srcOrd="3" destOrd="0" presId="urn:microsoft.com/office/officeart/2008/layout/VerticalCurvedList"/>
    <dgm:cxn modelId="{B4B24396-A48D-445F-BE6A-D75910A92C57}" type="presParOf" srcId="{8C814F4C-BAC8-4E8D-8833-152BE2D184EC}" destId="{24C9AEDF-24EB-4AD8-88DC-61961C1A907B}" srcOrd="4" destOrd="0" presId="urn:microsoft.com/office/officeart/2008/layout/VerticalCurvedList"/>
    <dgm:cxn modelId="{210C76D1-6647-4818-9B5A-C757538B5A73}" type="presParOf" srcId="{24C9AEDF-24EB-4AD8-88DC-61961C1A907B}" destId="{23B7056B-BDBD-4F94-9EF7-2262EDE278CE}" srcOrd="0" destOrd="0" presId="urn:microsoft.com/office/officeart/2008/layout/VerticalCurvedList"/>
    <dgm:cxn modelId="{21279A41-DC73-4FDB-9666-4C5478332E7B}" type="presParOf" srcId="{8C814F4C-BAC8-4E8D-8833-152BE2D184EC}" destId="{67302CE7-3C87-45AE-96FB-CE0B7CCE59AA}" srcOrd="5" destOrd="0" presId="urn:microsoft.com/office/officeart/2008/layout/VerticalCurvedList"/>
    <dgm:cxn modelId="{03BA5C52-C53C-4DAA-A5D6-ED9054F73269}" type="presParOf" srcId="{8C814F4C-BAC8-4E8D-8833-152BE2D184EC}" destId="{FF82702F-D673-4578-934F-C058F2EDB672}" srcOrd="6" destOrd="0" presId="urn:microsoft.com/office/officeart/2008/layout/VerticalCurvedList"/>
    <dgm:cxn modelId="{BFB27AC8-87CC-4F87-BC0B-6FEB971606AE}" type="presParOf" srcId="{FF82702F-D673-4578-934F-C058F2EDB672}" destId="{9BD10D19-311E-4F12-957B-7DFD14DF219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4F3437-866B-4159-80FF-8721B7070F2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74886D-D42F-423A-8E72-767569677346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2A44D492-2578-4A0B-921B-84448D0329AD}" type="parTrans" cxnId="{2980783C-4C6D-46EF-AB03-A52BC9779581}">
      <dgm:prSet/>
      <dgm:spPr/>
      <dgm:t>
        <a:bodyPr/>
        <a:lstStyle/>
        <a:p>
          <a:endParaRPr lang="ru-RU"/>
        </a:p>
      </dgm:t>
    </dgm:pt>
    <dgm:pt modelId="{085D9D74-55B8-43A1-B2D4-2466F537710E}" type="sibTrans" cxnId="{2980783C-4C6D-46EF-AB03-A52BC9779581}">
      <dgm:prSet/>
      <dgm:spPr/>
      <dgm:t>
        <a:bodyPr/>
        <a:lstStyle/>
        <a:p>
          <a:endParaRPr lang="ru-RU"/>
        </a:p>
      </dgm:t>
    </dgm:pt>
    <dgm:pt modelId="{3612753D-C5EF-44E3-8618-CAFF215A3C99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5E6F5F7-928E-4256-95AD-A75E1D416356}" type="parTrans" cxnId="{0232DDB2-F2E0-4B67-9F1F-710ED69FBC4C}">
      <dgm:prSet/>
      <dgm:spPr/>
      <dgm:t>
        <a:bodyPr/>
        <a:lstStyle/>
        <a:p>
          <a:endParaRPr lang="ru-RU"/>
        </a:p>
      </dgm:t>
    </dgm:pt>
    <dgm:pt modelId="{43D91B06-42D2-4423-80F1-853FAEDEDCFB}" type="sibTrans" cxnId="{0232DDB2-F2E0-4B67-9F1F-710ED69FBC4C}">
      <dgm:prSet/>
      <dgm:spPr/>
      <dgm:t>
        <a:bodyPr/>
        <a:lstStyle/>
        <a:p>
          <a:endParaRPr lang="ru-RU"/>
        </a:p>
      </dgm:t>
    </dgm:pt>
    <dgm:pt modelId="{6A32EE14-D127-4D6B-946D-FD0E7F8C2D6B}">
      <dgm:prSet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669FEF30-C44A-47C1-ACA9-59C845ECED9B}" type="parTrans" cxnId="{4D813A22-B159-420B-81DC-0C0A65517274}">
      <dgm:prSet/>
      <dgm:spPr/>
      <dgm:t>
        <a:bodyPr/>
        <a:lstStyle/>
        <a:p>
          <a:endParaRPr lang="ru-RU"/>
        </a:p>
      </dgm:t>
    </dgm:pt>
    <dgm:pt modelId="{41174AD0-5711-4369-8F82-96116D30948D}" type="sibTrans" cxnId="{4D813A22-B159-420B-81DC-0C0A65517274}">
      <dgm:prSet/>
      <dgm:spPr/>
      <dgm:t>
        <a:bodyPr/>
        <a:lstStyle/>
        <a:p>
          <a:endParaRPr lang="ru-RU"/>
        </a:p>
      </dgm:t>
    </dgm:pt>
    <dgm:pt modelId="{4E18B639-3E86-4C7E-8A09-C2DFD9609572}" type="pres">
      <dgm:prSet presAssocID="{A74F3437-866B-4159-80FF-8721B7070F2A}" presName="Name0" presStyleCnt="0">
        <dgm:presLayoutVars>
          <dgm:chMax val="7"/>
          <dgm:chPref val="7"/>
          <dgm:dir/>
        </dgm:presLayoutVars>
      </dgm:prSet>
      <dgm:spPr/>
    </dgm:pt>
    <dgm:pt modelId="{8C814F4C-BAC8-4E8D-8833-152BE2D184EC}" type="pres">
      <dgm:prSet presAssocID="{A74F3437-866B-4159-80FF-8721B7070F2A}" presName="Name1" presStyleCnt="0"/>
      <dgm:spPr/>
    </dgm:pt>
    <dgm:pt modelId="{FFF3D4A4-A1CB-4363-B108-236FB528366C}" type="pres">
      <dgm:prSet presAssocID="{A74F3437-866B-4159-80FF-8721B7070F2A}" presName="cycle" presStyleCnt="0"/>
      <dgm:spPr/>
    </dgm:pt>
    <dgm:pt modelId="{75A45CE6-4F64-4ADF-93B2-871254B9FA04}" type="pres">
      <dgm:prSet presAssocID="{A74F3437-866B-4159-80FF-8721B7070F2A}" presName="srcNode" presStyleLbl="node1" presStyleIdx="0" presStyleCnt="3"/>
      <dgm:spPr/>
    </dgm:pt>
    <dgm:pt modelId="{C914EF83-F52F-4632-A3A8-85C84DA44597}" type="pres">
      <dgm:prSet presAssocID="{A74F3437-866B-4159-80FF-8721B7070F2A}" presName="conn" presStyleLbl="parChTrans1D2" presStyleIdx="0" presStyleCnt="1"/>
      <dgm:spPr/>
    </dgm:pt>
    <dgm:pt modelId="{B05C57D7-FC62-4393-9A59-918353A056E4}" type="pres">
      <dgm:prSet presAssocID="{A74F3437-866B-4159-80FF-8721B7070F2A}" presName="extraNode" presStyleLbl="node1" presStyleIdx="0" presStyleCnt="3"/>
      <dgm:spPr/>
    </dgm:pt>
    <dgm:pt modelId="{7D0DF900-E3B8-483D-8FA3-E3B6C2399BF9}" type="pres">
      <dgm:prSet presAssocID="{A74F3437-866B-4159-80FF-8721B7070F2A}" presName="dstNode" presStyleLbl="node1" presStyleIdx="0" presStyleCnt="3"/>
      <dgm:spPr/>
    </dgm:pt>
    <dgm:pt modelId="{FBD79AC6-FD50-45D9-B559-7E40B99F7290}" type="pres">
      <dgm:prSet presAssocID="{D374886D-D42F-423A-8E72-767569677346}" presName="text_1" presStyleLbl="node1" presStyleIdx="0" presStyleCnt="3">
        <dgm:presLayoutVars>
          <dgm:bulletEnabled val="1"/>
        </dgm:presLayoutVars>
      </dgm:prSet>
      <dgm:spPr/>
    </dgm:pt>
    <dgm:pt modelId="{91D77E14-7CBC-44FE-9A93-C493B43ADE33}" type="pres">
      <dgm:prSet presAssocID="{D374886D-D42F-423A-8E72-767569677346}" presName="accent_1" presStyleCnt="0"/>
      <dgm:spPr/>
    </dgm:pt>
    <dgm:pt modelId="{1372BBF5-5292-431A-82F5-37D811C4FBAA}" type="pres">
      <dgm:prSet presAssocID="{D374886D-D42F-423A-8E72-767569677346}" presName="accentRepeatNode" presStyleLbl="solidFgAcc1" presStyleIdx="0" presStyleCnt="3"/>
      <dgm:spPr/>
    </dgm:pt>
    <dgm:pt modelId="{7DA02FF6-4803-49CA-8C95-E668787874FC}" type="pres">
      <dgm:prSet presAssocID="{6A32EE14-D127-4D6B-946D-FD0E7F8C2D6B}" presName="text_2" presStyleLbl="node1" presStyleIdx="1" presStyleCnt="3" custScaleY="97047">
        <dgm:presLayoutVars>
          <dgm:bulletEnabled val="1"/>
        </dgm:presLayoutVars>
      </dgm:prSet>
      <dgm:spPr/>
    </dgm:pt>
    <dgm:pt modelId="{24C9AEDF-24EB-4AD8-88DC-61961C1A907B}" type="pres">
      <dgm:prSet presAssocID="{6A32EE14-D127-4D6B-946D-FD0E7F8C2D6B}" presName="accent_2" presStyleCnt="0"/>
      <dgm:spPr/>
    </dgm:pt>
    <dgm:pt modelId="{23B7056B-BDBD-4F94-9EF7-2262EDE278CE}" type="pres">
      <dgm:prSet presAssocID="{6A32EE14-D127-4D6B-946D-FD0E7F8C2D6B}" presName="accentRepeatNode" presStyleLbl="solidFgAcc1" presStyleIdx="1" presStyleCnt="3"/>
      <dgm:spPr/>
    </dgm:pt>
    <dgm:pt modelId="{67302CE7-3C87-45AE-96FB-CE0B7CCE59AA}" type="pres">
      <dgm:prSet presAssocID="{3612753D-C5EF-44E3-8618-CAFF215A3C99}" presName="text_3" presStyleLbl="node1" presStyleIdx="2" presStyleCnt="3">
        <dgm:presLayoutVars>
          <dgm:bulletEnabled val="1"/>
        </dgm:presLayoutVars>
      </dgm:prSet>
      <dgm:spPr/>
    </dgm:pt>
    <dgm:pt modelId="{FF82702F-D673-4578-934F-C058F2EDB672}" type="pres">
      <dgm:prSet presAssocID="{3612753D-C5EF-44E3-8618-CAFF215A3C99}" presName="accent_3" presStyleCnt="0"/>
      <dgm:spPr/>
    </dgm:pt>
    <dgm:pt modelId="{9BD10D19-311E-4F12-957B-7DFD14DF2197}" type="pres">
      <dgm:prSet presAssocID="{3612753D-C5EF-44E3-8618-CAFF215A3C99}" presName="accentRepeatNode" presStyleLbl="solidFgAcc1" presStyleIdx="2" presStyleCnt="3"/>
      <dgm:spPr/>
    </dgm:pt>
  </dgm:ptLst>
  <dgm:cxnLst>
    <dgm:cxn modelId="{4D813A22-B159-420B-81DC-0C0A65517274}" srcId="{A74F3437-866B-4159-80FF-8721B7070F2A}" destId="{6A32EE14-D127-4D6B-946D-FD0E7F8C2D6B}" srcOrd="1" destOrd="0" parTransId="{669FEF30-C44A-47C1-ACA9-59C845ECED9B}" sibTransId="{41174AD0-5711-4369-8F82-96116D30948D}"/>
    <dgm:cxn modelId="{5620E130-864E-4BE3-84D2-182B08BF5F91}" type="presOf" srcId="{3612753D-C5EF-44E3-8618-CAFF215A3C99}" destId="{67302CE7-3C87-45AE-96FB-CE0B7CCE59AA}" srcOrd="0" destOrd="0" presId="urn:microsoft.com/office/officeart/2008/layout/VerticalCurvedList"/>
    <dgm:cxn modelId="{2980783C-4C6D-46EF-AB03-A52BC9779581}" srcId="{A74F3437-866B-4159-80FF-8721B7070F2A}" destId="{D374886D-D42F-423A-8E72-767569677346}" srcOrd="0" destOrd="0" parTransId="{2A44D492-2578-4A0B-921B-84448D0329AD}" sibTransId="{085D9D74-55B8-43A1-B2D4-2466F537710E}"/>
    <dgm:cxn modelId="{5AEC8F5D-95A4-4ECF-B950-39AE5DB46AFA}" type="presOf" srcId="{D374886D-D42F-423A-8E72-767569677346}" destId="{FBD79AC6-FD50-45D9-B559-7E40B99F7290}" srcOrd="0" destOrd="0" presId="urn:microsoft.com/office/officeart/2008/layout/VerticalCurvedList"/>
    <dgm:cxn modelId="{8A97D55F-1DC0-4F65-8D7A-7D2BB398DCBF}" type="presOf" srcId="{085D9D74-55B8-43A1-B2D4-2466F537710E}" destId="{C914EF83-F52F-4632-A3A8-85C84DA44597}" srcOrd="0" destOrd="0" presId="urn:microsoft.com/office/officeart/2008/layout/VerticalCurvedList"/>
    <dgm:cxn modelId="{E792B472-8F0D-447B-8829-FD3696367C24}" type="presOf" srcId="{6A32EE14-D127-4D6B-946D-FD0E7F8C2D6B}" destId="{7DA02FF6-4803-49CA-8C95-E668787874FC}" srcOrd="0" destOrd="0" presId="urn:microsoft.com/office/officeart/2008/layout/VerticalCurvedList"/>
    <dgm:cxn modelId="{0232DDB2-F2E0-4B67-9F1F-710ED69FBC4C}" srcId="{A74F3437-866B-4159-80FF-8721B7070F2A}" destId="{3612753D-C5EF-44E3-8618-CAFF215A3C99}" srcOrd="2" destOrd="0" parTransId="{95E6F5F7-928E-4256-95AD-A75E1D416356}" sibTransId="{43D91B06-42D2-4423-80F1-853FAEDEDCFB}"/>
    <dgm:cxn modelId="{52DFD5FC-0E06-41D6-A3B6-CA67EB8F23D1}" type="presOf" srcId="{A74F3437-866B-4159-80FF-8721B7070F2A}" destId="{4E18B639-3E86-4C7E-8A09-C2DFD9609572}" srcOrd="0" destOrd="0" presId="urn:microsoft.com/office/officeart/2008/layout/VerticalCurvedList"/>
    <dgm:cxn modelId="{7C803CB4-340A-4A0F-B5CA-00BF558F1598}" type="presParOf" srcId="{4E18B639-3E86-4C7E-8A09-C2DFD9609572}" destId="{8C814F4C-BAC8-4E8D-8833-152BE2D184EC}" srcOrd="0" destOrd="0" presId="urn:microsoft.com/office/officeart/2008/layout/VerticalCurvedList"/>
    <dgm:cxn modelId="{622EBA89-338B-40CE-8607-F019019C09C7}" type="presParOf" srcId="{8C814F4C-BAC8-4E8D-8833-152BE2D184EC}" destId="{FFF3D4A4-A1CB-4363-B108-236FB528366C}" srcOrd="0" destOrd="0" presId="urn:microsoft.com/office/officeart/2008/layout/VerticalCurvedList"/>
    <dgm:cxn modelId="{60530EBE-2A7D-4F97-B1EF-DF06229738FC}" type="presParOf" srcId="{FFF3D4A4-A1CB-4363-B108-236FB528366C}" destId="{75A45CE6-4F64-4ADF-93B2-871254B9FA04}" srcOrd="0" destOrd="0" presId="urn:microsoft.com/office/officeart/2008/layout/VerticalCurvedList"/>
    <dgm:cxn modelId="{BFD9AD20-B730-40DC-87CD-E2B759BD276C}" type="presParOf" srcId="{FFF3D4A4-A1CB-4363-B108-236FB528366C}" destId="{C914EF83-F52F-4632-A3A8-85C84DA44597}" srcOrd="1" destOrd="0" presId="urn:microsoft.com/office/officeart/2008/layout/VerticalCurvedList"/>
    <dgm:cxn modelId="{3C07C2FA-50A7-4CAE-8E9F-F668EC07057E}" type="presParOf" srcId="{FFF3D4A4-A1CB-4363-B108-236FB528366C}" destId="{B05C57D7-FC62-4393-9A59-918353A056E4}" srcOrd="2" destOrd="0" presId="urn:microsoft.com/office/officeart/2008/layout/VerticalCurvedList"/>
    <dgm:cxn modelId="{B7BD18EE-E9E4-432F-BFED-18838CB8665D}" type="presParOf" srcId="{FFF3D4A4-A1CB-4363-B108-236FB528366C}" destId="{7D0DF900-E3B8-483D-8FA3-E3B6C2399BF9}" srcOrd="3" destOrd="0" presId="urn:microsoft.com/office/officeart/2008/layout/VerticalCurvedList"/>
    <dgm:cxn modelId="{1E39E49E-98BA-485A-92D4-63F68487F15D}" type="presParOf" srcId="{8C814F4C-BAC8-4E8D-8833-152BE2D184EC}" destId="{FBD79AC6-FD50-45D9-B559-7E40B99F7290}" srcOrd="1" destOrd="0" presId="urn:microsoft.com/office/officeart/2008/layout/VerticalCurvedList"/>
    <dgm:cxn modelId="{2C9477CF-B428-4DBF-828C-639061EF6901}" type="presParOf" srcId="{8C814F4C-BAC8-4E8D-8833-152BE2D184EC}" destId="{91D77E14-7CBC-44FE-9A93-C493B43ADE33}" srcOrd="2" destOrd="0" presId="urn:microsoft.com/office/officeart/2008/layout/VerticalCurvedList"/>
    <dgm:cxn modelId="{F600B86D-BD12-4471-92D2-E2327FB6BEEE}" type="presParOf" srcId="{91D77E14-7CBC-44FE-9A93-C493B43ADE33}" destId="{1372BBF5-5292-431A-82F5-37D811C4FBAA}" srcOrd="0" destOrd="0" presId="urn:microsoft.com/office/officeart/2008/layout/VerticalCurvedList"/>
    <dgm:cxn modelId="{C9D8D223-6520-4F56-912C-84E5EFDD4E4C}" type="presParOf" srcId="{8C814F4C-BAC8-4E8D-8833-152BE2D184EC}" destId="{7DA02FF6-4803-49CA-8C95-E668787874FC}" srcOrd="3" destOrd="0" presId="urn:microsoft.com/office/officeart/2008/layout/VerticalCurvedList"/>
    <dgm:cxn modelId="{B4B24396-A48D-445F-BE6A-D75910A92C57}" type="presParOf" srcId="{8C814F4C-BAC8-4E8D-8833-152BE2D184EC}" destId="{24C9AEDF-24EB-4AD8-88DC-61961C1A907B}" srcOrd="4" destOrd="0" presId="urn:microsoft.com/office/officeart/2008/layout/VerticalCurvedList"/>
    <dgm:cxn modelId="{210C76D1-6647-4818-9B5A-C757538B5A73}" type="presParOf" srcId="{24C9AEDF-24EB-4AD8-88DC-61961C1A907B}" destId="{23B7056B-BDBD-4F94-9EF7-2262EDE278CE}" srcOrd="0" destOrd="0" presId="urn:microsoft.com/office/officeart/2008/layout/VerticalCurvedList"/>
    <dgm:cxn modelId="{21279A41-DC73-4FDB-9666-4C5478332E7B}" type="presParOf" srcId="{8C814F4C-BAC8-4E8D-8833-152BE2D184EC}" destId="{67302CE7-3C87-45AE-96FB-CE0B7CCE59AA}" srcOrd="5" destOrd="0" presId="urn:microsoft.com/office/officeart/2008/layout/VerticalCurvedList"/>
    <dgm:cxn modelId="{03BA5C52-C53C-4DAA-A5D6-ED9054F73269}" type="presParOf" srcId="{8C814F4C-BAC8-4E8D-8833-152BE2D184EC}" destId="{FF82702F-D673-4578-934F-C058F2EDB672}" srcOrd="6" destOrd="0" presId="urn:microsoft.com/office/officeart/2008/layout/VerticalCurvedList"/>
    <dgm:cxn modelId="{BFB27AC8-87CC-4F87-BC0B-6FEB971606AE}" type="presParOf" srcId="{FF82702F-D673-4578-934F-C058F2EDB672}" destId="{9BD10D19-311E-4F12-957B-7DFD14DF219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4F3437-866B-4159-80FF-8721B7070F2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D374886D-D42F-423A-8E72-767569677346}">
          <dgm:prSet phldrT="[Текст]" custT="1"/>
          <dgm:spPr/>
          <dgm:t>
            <a:bodyPr/>
            <a:lstStyle/>
            <a:p>
              <a:pPr algn="ctr"/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Induktiv qarshilik</a:t>
              </a:r>
              <a14:m>
                <m:oMath xmlns:m="http://schemas.openxmlformats.org/officeDocument/2006/math"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−</m:t>
                  </m:r>
                  <m:sSub>
                    <m:sSub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𝑋</m:t>
                      </m:r>
                    </m:e>
                    <m:sub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𝐿</m:t>
                      </m:r>
                    </m:sub>
                  </m:sSub>
                </m:oMath>
              </a14:m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D374886D-D42F-423A-8E72-767569677346}">
          <dgm:prSet phldrT="[Текст]" custT="1"/>
          <dgm:spPr/>
          <dgm:t>
            <a:bodyPr/>
            <a:lstStyle/>
            <a:p>
              <a:pPr algn="ctr"/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Induktiv qarshilik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−𝑋_𝐿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2A44D492-2578-4A0B-921B-84448D0329AD}" type="parTrans" cxnId="{2980783C-4C6D-46EF-AB03-A52BC9779581}">
      <dgm:prSet/>
      <dgm:spPr/>
      <dgm:t>
        <a:bodyPr/>
        <a:lstStyle/>
        <a:p>
          <a:endParaRPr lang="ru-RU"/>
        </a:p>
      </dgm:t>
    </dgm:pt>
    <dgm:pt modelId="{085D9D74-55B8-43A1-B2D4-2466F537710E}" type="sibTrans" cxnId="{2980783C-4C6D-46EF-AB03-A52BC9779581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3612753D-C5EF-44E3-8618-CAFF215A3C99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sSub>
                    <m:sSubPr>
                      <m:ctrlPr>
                        <a:rPr lang="uz-Latn-UZ" sz="480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800" b="0" i="1" smtClean="0">
                          <a:latin typeface="Cambria Math" panose="02040503050406030204" pitchFamily="18" charset="0"/>
                        </a:rPr>
                        <m:t>𝐼</m:t>
                      </m:r>
                    </m:e>
                    <m:sub>
                      <m:r>
                        <a:rPr lang="uz-Latn-UZ" sz="4800" b="0" i="1" smtClean="0">
                          <a:latin typeface="Cambria Math" panose="02040503050406030204" pitchFamily="18" charset="0"/>
                        </a:rPr>
                        <m:t>𝑚</m:t>
                      </m:r>
                    </m:sub>
                  </m:sSub>
                  <m:r>
                    <a:rPr lang="uz-Latn-UZ" sz="4800" b="0" i="1" smtClean="0"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uz-Latn-UZ" sz="4800" b="0" i="1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8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uz-Latn-UZ" sz="4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uz-Latn-UZ" sz="4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uz-Latn-UZ" sz="48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</m:den>
                  </m:f>
                  <m:r>
                    <a:rPr lang="uz-Latn-UZ" sz="4800" b="0" i="1" smtClean="0"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uz-Latn-UZ" sz="4800" b="0" i="1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8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uz-Latn-UZ" sz="4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num>
                    <m:den>
                      <m:r>
                        <a:rPr lang="uz-Latn-UZ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uz-Latn-UZ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den>
                  </m:f>
                </m:oMath>
              </a14:m>
              <a:r>
                <a:rPr lang="uz-Latn-UZ" sz="5800" dirty="0"/>
                <a:t> </a:t>
              </a:r>
              <a:endParaRPr lang="ru-RU" sz="5800" dirty="0"/>
            </a:p>
          </dgm:t>
        </dgm:pt>
      </mc:Choice>
      <mc:Fallback xmlns="">
        <dgm:pt modelId="{3612753D-C5EF-44E3-8618-CAFF215A3C99}">
          <dgm:prSet phldrT="[Текст]" custT="1"/>
          <dgm:spPr/>
          <dgm:t>
            <a:bodyPr/>
            <a:lstStyle/>
            <a:p>
              <a:pPr algn="ctr"/>
              <a:r>
                <a:rPr lang="uz-Latn-UZ" sz="4800" b="0" i="0">
                  <a:latin typeface="Cambria Math" panose="02040503050406030204" pitchFamily="18" charset="0"/>
                </a:rPr>
                <a:t>𝐼_𝑚=𝑈_𝑚/𝑋_𝐿 =𝑈_𝑚/</a:t>
              </a:r>
              <a:r>
                <a:rPr lang="uz-Latn-UZ" sz="48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𝜔𝐿</a:t>
              </a:r>
              <a:r>
                <a:rPr lang="uz-Latn-UZ" sz="5800" dirty="0"/>
                <a:t> </a:t>
              </a:r>
              <a:endParaRPr lang="ru-RU" sz="5800" dirty="0"/>
            </a:p>
          </dgm:t>
        </dgm:pt>
      </mc:Fallback>
    </mc:AlternateContent>
    <dgm:pt modelId="{95E6F5F7-928E-4256-95AD-A75E1D416356}" type="parTrans" cxnId="{0232DDB2-F2E0-4B67-9F1F-710ED69FBC4C}">
      <dgm:prSet/>
      <dgm:spPr/>
      <dgm:t>
        <a:bodyPr/>
        <a:lstStyle/>
        <a:p>
          <a:endParaRPr lang="ru-RU"/>
        </a:p>
      </dgm:t>
    </dgm:pt>
    <dgm:pt modelId="{43D91B06-42D2-4423-80F1-853FAEDEDCFB}" type="sibTrans" cxnId="{0232DDB2-F2E0-4B67-9F1F-710ED69FBC4C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6A32EE14-D127-4D6B-946D-FD0E7F8C2D6B}">
          <dgm:prSet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sSub>
                    <m:sSubPr>
                      <m:ctrlPr>
                        <a:rPr lang="ru-RU" sz="440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smtClean="0">
                          <a:latin typeface="Cambria Math" panose="02040503050406030204" pitchFamily="18" charset="0"/>
                        </a:rPr>
                        <m:t>𝑋</m:t>
                      </m:r>
                    </m:e>
                    <m:sub>
                      <m:r>
                        <a:rPr lang="uz-Latn-UZ" sz="4400" b="0" i="1" smtClean="0">
                          <a:latin typeface="Cambria Math" panose="02040503050406030204" pitchFamily="18" charset="0"/>
                        </a:rPr>
                        <m:t>𝐿</m:t>
                      </m:r>
                    </m:sub>
                  </m:sSub>
                  <m:r>
                    <a:rPr lang="uz-Latn-UZ" sz="4400" b="0" i="1" smtClean="0">
                      <a:latin typeface="Cambria Math" panose="02040503050406030204" pitchFamily="18" charset="0"/>
                    </a:rPr>
                    <m:t>=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𝜔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𝐿</m:t>
                  </m:r>
                </m:oMath>
              </a14:m>
              <a:r>
                <a:rPr lang="uz-Latn-UZ" sz="5400" dirty="0"/>
                <a:t> </a:t>
              </a:r>
              <a:endParaRPr lang="ru-RU" sz="5400" dirty="0"/>
            </a:p>
          </dgm:t>
        </dgm:pt>
      </mc:Choice>
      <mc:Fallback xmlns="">
        <dgm:pt modelId="{6A32EE14-D127-4D6B-946D-FD0E7F8C2D6B}">
          <dgm:prSet custT="1"/>
          <dgm:spPr/>
          <dgm:t>
            <a:bodyPr/>
            <a:lstStyle/>
            <a:p>
              <a:pPr algn="ctr"/>
              <a:r>
                <a:rPr lang="uz-Latn-UZ" sz="4400" b="0" i="0">
                  <a:latin typeface="Cambria Math" panose="02040503050406030204" pitchFamily="18" charset="0"/>
                </a:rPr>
                <a:t>𝑋</a:t>
              </a:r>
              <a:r>
                <a:rPr lang="ru-RU" sz="4400" b="0" i="0">
                  <a:latin typeface="Cambria Math" panose="02040503050406030204" pitchFamily="18" charset="0"/>
                </a:rPr>
                <a:t>_</a:t>
              </a:r>
              <a:r>
                <a:rPr lang="uz-Latn-UZ" sz="4400" b="0" i="0">
                  <a:latin typeface="Cambria Math" panose="02040503050406030204" pitchFamily="18" charset="0"/>
                </a:rPr>
                <a:t>𝐿=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𝜔𝐿</a:t>
              </a:r>
              <a:r>
                <a:rPr lang="uz-Latn-UZ" sz="5400" dirty="0"/>
                <a:t> </a:t>
              </a:r>
              <a:endParaRPr lang="ru-RU" sz="5400" dirty="0"/>
            </a:p>
          </dgm:t>
        </dgm:pt>
      </mc:Fallback>
    </mc:AlternateContent>
    <dgm:pt modelId="{669FEF30-C44A-47C1-ACA9-59C845ECED9B}" type="parTrans" cxnId="{4D813A22-B159-420B-81DC-0C0A65517274}">
      <dgm:prSet/>
      <dgm:spPr/>
      <dgm:t>
        <a:bodyPr/>
        <a:lstStyle/>
        <a:p>
          <a:endParaRPr lang="ru-RU"/>
        </a:p>
      </dgm:t>
    </dgm:pt>
    <dgm:pt modelId="{41174AD0-5711-4369-8F82-96116D30948D}" type="sibTrans" cxnId="{4D813A22-B159-420B-81DC-0C0A65517274}">
      <dgm:prSet/>
      <dgm:spPr/>
      <dgm:t>
        <a:bodyPr/>
        <a:lstStyle/>
        <a:p>
          <a:endParaRPr lang="ru-RU"/>
        </a:p>
      </dgm:t>
    </dgm:pt>
    <dgm:pt modelId="{4E18B639-3E86-4C7E-8A09-C2DFD9609572}" type="pres">
      <dgm:prSet presAssocID="{A74F3437-866B-4159-80FF-8721B7070F2A}" presName="Name0" presStyleCnt="0">
        <dgm:presLayoutVars>
          <dgm:chMax val="7"/>
          <dgm:chPref val="7"/>
          <dgm:dir/>
        </dgm:presLayoutVars>
      </dgm:prSet>
      <dgm:spPr/>
    </dgm:pt>
    <dgm:pt modelId="{8C814F4C-BAC8-4E8D-8833-152BE2D184EC}" type="pres">
      <dgm:prSet presAssocID="{A74F3437-866B-4159-80FF-8721B7070F2A}" presName="Name1" presStyleCnt="0"/>
      <dgm:spPr/>
    </dgm:pt>
    <dgm:pt modelId="{FFF3D4A4-A1CB-4363-B108-236FB528366C}" type="pres">
      <dgm:prSet presAssocID="{A74F3437-866B-4159-80FF-8721B7070F2A}" presName="cycle" presStyleCnt="0"/>
      <dgm:spPr/>
    </dgm:pt>
    <dgm:pt modelId="{75A45CE6-4F64-4ADF-93B2-871254B9FA04}" type="pres">
      <dgm:prSet presAssocID="{A74F3437-866B-4159-80FF-8721B7070F2A}" presName="srcNode" presStyleLbl="node1" presStyleIdx="0" presStyleCnt="3"/>
      <dgm:spPr/>
    </dgm:pt>
    <dgm:pt modelId="{C914EF83-F52F-4632-A3A8-85C84DA44597}" type="pres">
      <dgm:prSet presAssocID="{A74F3437-866B-4159-80FF-8721B7070F2A}" presName="conn" presStyleLbl="parChTrans1D2" presStyleIdx="0" presStyleCnt="1"/>
      <dgm:spPr/>
    </dgm:pt>
    <dgm:pt modelId="{B05C57D7-FC62-4393-9A59-918353A056E4}" type="pres">
      <dgm:prSet presAssocID="{A74F3437-866B-4159-80FF-8721B7070F2A}" presName="extraNode" presStyleLbl="node1" presStyleIdx="0" presStyleCnt="3"/>
      <dgm:spPr/>
    </dgm:pt>
    <dgm:pt modelId="{7D0DF900-E3B8-483D-8FA3-E3B6C2399BF9}" type="pres">
      <dgm:prSet presAssocID="{A74F3437-866B-4159-80FF-8721B7070F2A}" presName="dstNode" presStyleLbl="node1" presStyleIdx="0" presStyleCnt="3"/>
      <dgm:spPr/>
    </dgm:pt>
    <dgm:pt modelId="{FBD79AC6-FD50-45D9-B559-7E40B99F7290}" type="pres">
      <dgm:prSet presAssocID="{D374886D-D42F-423A-8E72-767569677346}" presName="text_1" presStyleLbl="node1" presStyleIdx="0" presStyleCnt="3">
        <dgm:presLayoutVars>
          <dgm:bulletEnabled val="1"/>
        </dgm:presLayoutVars>
      </dgm:prSet>
      <dgm:spPr/>
    </dgm:pt>
    <dgm:pt modelId="{91D77E14-7CBC-44FE-9A93-C493B43ADE33}" type="pres">
      <dgm:prSet presAssocID="{D374886D-D42F-423A-8E72-767569677346}" presName="accent_1" presStyleCnt="0"/>
      <dgm:spPr/>
    </dgm:pt>
    <dgm:pt modelId="{1372BBF5-5292-431A-82F5-37D811C4FBAA}" type="pres">
      <dgm:prSet presAssocID="{D374886D-D42F-423A-8E72-767569677346}" presName="accentRepeatNode" presStyleLbl="solidFgAcc1" presStyleIdx="0" presStyleCnt="3"/>
      <dgm:spPr/>
    </dgm:pt>
    <dgm:pt modelId="{7DA02FF6-4803-49CA-8C95-E668787874FC}" type="pres">
      <dgm:prSet presAssocID="{6A32EE14-D127-4D6B-946D-FD0E7F8C2D6B}" presName="text_2" presStyleLbl="node1" presStyleIdx="1" presStyleCnt="3" custScaleY="97047">
        <dgm:presLayoutVars>
          <dgm:bulletEnabled val="1"/>
        </dgm:presLayoutVars>
      </dgm:prSet>
      <dgm:spPr/>
    </dgm:pt>
    <dgm:pt modelId="{24C9AEDF-24EB-4AD8-88DC-61961C1A907B}" type="pres">
      <dgm:prSet presAssocID="{6A32EE14-D127-4D6B-946D-FD0E7F8C2D6B}" presName="accent_2" presStyleCnt="0"/>
      <dgm:spPr/>
    </dgm:pt>
    <dgm:pt modelId="{23B7056B-BDBD-4F94-9EF7-2262EDE278CE}" type="pres">
      <dgm:prSet presAssocID="{6A32EE14-D127-4D6B-946D-FD0E7F8C2D6B}" presName="accentRepeatNode" presStyleLbl="solidFgAcc1" presStyleIdx="1" presStyleCnt="3"/>
      <dgm:spPr/>
    </dgm:pt>
    <dgm:pt modelId="{67302CE7-3C87-45AE-96FB-CE0B7CCE59AA}" type="pres">
      <dgm:prSet presAssocID="{3612753D-C5EF-44E3-8618-CAFF215A3C99}" presName="text_3" presStyleLbl="node1" presStyleIdx="2" presStyleCnt="3">
        <dgm:presLayoutVars>
          <dgm:bulletEnabled val="1"/>
        </dgm:presLayoutVars>
      </dgm:prSet>
      <dgm:spPr/>
    </dgm:pt>
    <dgm:pt modelId="{FF82702F-D673-4578-934F-C058F2EDB672}" type="pres">
      <dgm:prSet presAssocID="{3612753D-C5EF-44E3-8618-CAFF215A3C99}" presName="accent_3" presStyleCnt="0"/>
      <dgm:spPr/>
    </dgm:pt>
    <dgm:pt modelId="{9BD10D19-311E-4F12-957B-7DFD14DF2197}" type="pres">
      <dgm:prSet presAssocID="{3612753D-C5EF-44E3-8618-CAFF215A3C99}" presName="accentRepeatNode" presStyleLbl="solidFgAcc1" presStyleIdx="2" presStyleCnt="3"/>
      <dgm:spPr/>
    </dgm:pt>
  </dgm:ptLst>
  <dgm:cxnLst>
    <dgm:cxn modelId="{4D813A22-B159-420B-81DC-0C0A65517274}" srcId="{A74F3437-866B-4159-80FF-8721B7070F2A}" destId="{6A32EE14-D127-4D6B-946D-FD0E7F8C2D6B}" srcOrd="1" destOrd="0" parTransId="{669FEF30-C44A-47C1-ACA9-59C845ECED9B}" sibTransId="{41174AD0-5711-4369-8F82-96116D30948D}"/>
    <dgm:cxn modelId="{5620E130-864E-4BE3-84D2-182B08BF5F91}" type="presOf" srcId="{3612753D-C5EF-44E3-8618-CAFF215A3C99}" destId="{67302CE7-3C87-45AE-96FB-CE0B7CCE59AA}" srcOrd="0" destOrd="0" presId="urn:microsoft.com/office/officeart/2008/layout/VerticalCurvedList"/>
    <dgm:cxn modelId="{2980783C-4C6D-46EF-AB03-A52BC9779581}" srcId="{A74F3437-866B-4159-80FF-8721B7070F2A}" destId="{D374886D-D42F-423A-8E72-767569677346}" srcOrd="0" destOrd="0" parTransId="{2A44D492-2578-4A0B-921B-84448D0329AD}" sibTransId="{085D9D74-55B8-43A1-B2D4-2466F537710E}"/>
    <dgm:cxn modelId="{5AEC8F5D-95A4-4ECF-B950-39AE5DB46AFA}" type="presOf" srcId="{D374886D-D42F-423A-8E72-767569677346}" destId="{FBD79AC6-FD50-45D9-B559-7E40B99F7290}" srcOrd="0" destOrd="0" presId="urn:microsoft.com/office/officeart/2008/layout/VerticalCurvedList"/>
    <dgm:cxn modelId="{8A97D55F-1DC0-4F65-8D7A-7D2BB398DCBF}" type="presOf" srcId="{085D9D74-55B8-43A1-B2D4-2466F537710E}" destId="{C914EF83-F52F-4632-A3A8-85C84DA44597}" srcOrd="0" destOrd="0" presId="urn:microsoft.com/office/officeart/2008/layout/VerticalCurvedList"/>
    <dgm:cxn modelId="{E792B472-8F0D-447B-8829-FD3696367C24}" type="presOf" srcId="{6A32EE14-D127-4D6B-946D-FD0E7F8C2D6B}" destId="{7DA02FF6-4803-49CA-8C95-E668787874FC}" srcOrd="0" destOrd="0" presId="urn:microsoft.com/office/officeart/2008/layout/VerticalCurvedList"/>
    <dgm:cxn modelId="{0232DDB2-F2E0-4B67-9F1F-710ED69FBC4C}" srcId="{A74F3437-866B-4159-80FF-8721B7070F2A}" destId="{3612753D-C5EF-44E3-8618-CAFF215A3C99}" srcOrd="2" destOrd="0" parTransId="{95E6F5F7-928E-4256-95AD-A75E1D416356}" sibTransId="{43D91B06-42D2-4423-80F1-853FAEDEDCFB}"/>
    <dgm:cxn modelId="{52DFD5FC-0E06-41D6-A3B6-CA67EB8F23D1}" type="presOf" srcId="{A74F3437-866B-4159-80FF-8721B7070F2A}" destId="{4E18B639-3E86-4C7E-8A09-C2DFD9609572}" srcOrd="0" destOrd="0" presId="urn:microsoft.com/office/officeart/2008/layout/VerticalCurvedList"/>
    <dgm:cxn modelId="{7C803CB4-340A-4A0F-B5CA-00BF558F1598}" type="presParOf" srcId="{4E18B639-3E86-4C7E-8A09-C2DFD9609572}" destId="{8C814F4C-BAC8-4E8D-8833-152BE2D184EC}" srcOrd="0" destOrd="0" presId="urn:microsoft.com/office/officeart/2008/layout/VerticalCurvedList"/>
    <dgm:cxn modelId="{622EBA89-338B-40CE-8607-F019019C09C7}" type="presParOf" srcId="{8C814F4C-BAC8-4E8D-8833-152BE2D184EC}" destId="{FFF3D4A4-A1CB-4363-B108-236FB528366C}" srcOrd="0" destOrd="0" presId="urn:microsoft.com/office/officeart/2008/layout/VerticalCurvedList"/>
    <dgm:cxn modelId="{60530EBE-2A7D-4F97-B1EF-DF06229738FC}" type="presParOf" srcId="{FFF3D4A4-A1CB-4363-B108-236FB528366C}" destId="{75A45CE6-4F64-4ADF-93B2-871254B9FA04}" srcOrd="0" destOrd="0" presId="urn:microsoft.com/office/officeart/2008/layout/VerticalCurvedList"/>
    <dgm:cxn modelId="{BFD9AD20-B730-40DC-87CD-E2B759BD276C}" type="presParOf" srcId="{FFF3D4A4-A1CB-4363-B108-236FB528366C}" destId="{C914EF83-F52F-4632-A3A8-85C84DA44597}" srcOrd="1" destOrd="0" presId="urn:microsoft.com/office/officeart/2008/layout/VerticalCurvedList"/>
    <dgm:cxn modelId="{3C07C2FA-50A7-4CAE-8E9F-F668EC07057E}" type="presParOf" srcId="{FFF3D4A4-A1CB-4363-B108-236FB528366C}" destId="{B05C57D7-FC62-4393-9A59-918353A056E4}" srcOrd="2" destOrd="0" presId="urn:microsoft.com/office/officeart/2008/layout/VerticalCurvedList"/>
    <dgm:cxn modelId="{B7BD18EE-E9E4-432F-BFED-18838CB8665D}" type="presParOf" srcId="{FFF3D4A4-A1CB-4363-B108-236FB528366C}" destId="{7D0DF900-E3B8-483D-8FA3-E3B6C2399BF9}" srcOrd="3" destOrd="0" presId="urn:microsoft.com/office/officeart/2008/layout/VerticalCurvedList"/>
    <dgm:cxn modelId="{1E39E49E-98BA-485A-92D4-63F68487F15D}" type="presParOf" srcId="{8C814F4C-BAC8-4E8D-8833-152BE2D184EC}" destId="{FBD79AC6-FD50-45D9-B559-7E40B99F7290}" srcOrd="1" destOrd="0" presId="urn:microsoft.com/office/officeart/2008/layout/VerticalCurvedList"/>
    <dgm:cxn modelId="{2C9477CF-B428-4DBF-828C-639061EF6901}" type="presParOf" srcId="{8C814F4C-BAC8-4E8D-8833-152BE2D184EC}" destId="{91D77E14-7CBC-44FE-9A93-C493B43ADE33}" srcOrd="2" destOrd="0" presId="urn:microsoft.com/office/officeart/2008/layout/VerticalCurvedList"/>
    <dgm:cxn modelId="{F600B86D-BD12-4471-92D2-E2327FB6BEEE}" type="presParOf" srcId="{91D77E14-7CBC-44FE-9A93-C493B43ADE33}" destId="{1372BBF5-5292-431A-82F5-37D811C4FBAA}" srcOrd="0" destOrd="0" presId="urn:microsoft.com/office/officeart/2008/layout/VerticalCurvedList"/>
    <dgm:cxn modelId="{C9D8D223-6520-4F56-912C-84E5EFDD4E4C}" type="presParOf" srcId="{8C814F4C-BAC8-4E8D-8833-152BE2D184EC}" destId="{7DA02FF6-4803-49CA-8C95-E668787874FC}" srcOrd="3" destOrd="0" presId="urn:microsoft.com/office/officeart/2008/layout/VerticalCurvedList"/>
    <dgm:cxn modelId="{B4B24396-A48D-445F-BE6A-D75910A92C57}" type="presParOf" srcId="{8C814F4C-BAC8-4E8D-8833-152BE2D184EC}" destId="{24C9AEDF-24EB-4AD8-88DC-61961C1A907B}" srcOrd="4" destOrd="0" presId="urn:microsoft.com/office/officeart/2008/layout/VerticalCurvedList"/>
    <dgm:cxn modelId="{210C76D1-6647-4818-9B5A-C757538B5A73}" type="presParOf" srcId="{24C9AEDF-24EB-4AD8-88DC-61961C1A907B}" destId="{23B7056B-BDBD-4F94-9EF7-2262EDE278CE}" srcOrd="0" destOrd="0" presId="urn:microsoft.com/office/officeart/2008/layout/VerticalCurvedList"/>
    <dgm:cxn modelId="{21279A41-DC73-4FDB-9666-4C5478332E7B}" type="presParOf" srcId="{8C814F4C-BAC8-4E8D-8833-152BE2D184EC}" destId="{67302CE7-3C87-45AE-96FB-CE0B7CCE59AA}" srcOrd="5" destOrd="0" presId="urn:microsoft.com/office/officeart/2008/layout/VerticalCurvedList"/>
    <dgm:cxn modelId="{03BA5C52-C53C-4DAA-A5D6-ED9054F73269}" type="presParOf" srcId="{8C814F4C-BAC8-4E8D-8833-152BE2D184EC}" destId="{FF82702F-D673-4578-934F-C058F2EDB672}" srcOrd="6" destOrd="0" presId="urn:microsoft.com/office/officeart/2008/layout/VerticalCurvedList"/>
    <dgm:cxn modelId="{BFB27AC8-87CC-4F87-BC0B-6FEB971606AE}" type="presParOf" srcId="{FF82702F-D673-4578-934F-C058F2EDB672}" destId="{9BD10D19-311E-4F12-957B-7DFD14DF219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4F3437-866B-4159-80FF-8721B7070F2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74886D-D42F-423A-8E72-767569677346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2A44D492-2578-4A0B-921B-84448D0329AD}" type="parTrans" cxnId="{2980783C-4C6D-46EF-AB03-A52BC9779581}">
      <dgm:prSet/>
      <dgm:spPr/>
      <dgm:t>
        <a:bodyPr/>
        <a:lstStyle/>
        <a:p>
          <a:endParaRPr lang="ru-RU"/>
        </a:p>
      </dgm:t>
    </dgm:pt>
    <dgm:pt modelId="{085D9D74-55B8-43A1-B2D4-2466F537710E}" type="sibTrans" cxnId="{2980783C-4C6D-46EF-AB03-A52BC9779581}">
      <dgm:prSet/>
      <dgm:spPr/>
      <dgm:t>
        <a:bodyPr/>
        <a:lstStyle/>
        <a:p>
          <a:endParaRPr lang="ru-RU"/>
        </a:p>
      </dgm:t>
    </dgm:pt>
    <dgm:pt modelId="{3612753D-C5EF-44E3-8618-CAFF215A3C99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5E6F5F7-928E-4256-95AD-A75E1D416356}" type="parTrans" cxnId="{0232DDB2-F2E0-4B67-9F1F-710ED69FBC4C}">
      <dgm:prSet/>
      <dgm:spPr/>
      <dgm:t>
        <a:bodyPr/>
        <a:lstStyle/>
        <a:p>
          <a:endParaRPr lang="ru-RU"/>
        </a:p>
      </dgm:t>
    </dgm:pt>
    <dgm:pt modelId="{43D91B06-42D2-4423-80F1-853FAEDEDCFB}" type="sibTrans" cxnId="{0232DDB2-F2E0-4B67-9F1F-710ED69FBC4C}">
      <dgm:prSet/>
      <dgm:spPr/>
      <dgm:t>
        <a:bodyPr/>
        <a:lstStyle/>
        <a:p>
          <a:endParaRPr lang="ru-RU"/>
        </a:p>
      </dgm:t>
    </dgm:pt>
    <dgm:pt modelId="{6A32EE14-D127-4D6B-946D-FD0E7F8C2D6B}">
      <dgm:prSet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669FEF30-C44A-47C1-ACA9-59C845ECED9B}" type="parTrans" cxnId="{4D813A22-B159-420B-81DC-0C0A65517274}">
      <dgm:prSet/>
      <dgm:spPr/>
      <dgm:t>
        <a:bodyPr/>
        <a:lstStyle/>
        <a:p>
          <a:endParaRPr lang="ru-RU"/>
        </a:p>
      </dgm:t>
    </dgm:pt>
    <dgm:pt modelId="{41174AD0-5711-4369-8F82-96116D30948D}" type="sibTrans" cxnId="{4D813A22-B159-420B-81DC-0C0A65517274}">
      <dgm:prSet/>
      <dgm:spPr/>
      <dgm:t>
        <a:bodyPr/>
        <a:lstStyle/>
        <a:p>
          <a:endParaRPr lang="ru-RU"/>
        </a:p>
      </dgm:t>
    </dgm:pt>
    <dgm:pt modelId="{4E18B639-3E86-4C7E-8A09-C2DFD9609572}" type="pres">
      <dgm:prSet presAssocID="{A74F3437-866B-4159-80FF-8721B7070F2A}" presName="Name0" presStyleCnt="0">
        <dgm:presLayoutVars>
          <dgm:chMax val="7"/>
          <dgm:chPref val="7"/>
          <dgm:dir/>
        </dgm:presLayoutVars>
      </dgm:prSet>
      <dgm:spPr/>
    </dgm:pt>
    <dgm:pt modelId="{8C814F4C-BAC8-4E8D-8833-152BE2D184EC}" type="pres">
      <dgm:prSet presAssocID="{A74F3437-866B-4159-80FF-8721B7070F2A}" presName="Name1" presStyleCnt="0"/>
      <dgm:spPr/>
    </dgm:pt>
    <dgm:pt modelId="{FFF3D4A4-A1CB-4363-B108-236FB528366C}" type="pres">
      <dgm:prSet presAssocID="{A74F3437-866B-4159-80FF-8721B7070F2A}" presName="cycle" presStyleCnt="0"/>
      <dgm:spPr/>
    </dgm:pt>
    <dgm:pt modelId="{75A45CE6-4F64-4ADF-93B2-871254B9FA04}" type="pres">
      <dgm:prSet presAssocID="{A74F3437-866B-4159-80FF-8721B7070F2A}" presName="srcNode" presStyleLbl="node1" presStyleIdx="0" presStyleCnt="3"/>
      <dgm:spPr/>
    </dgm:pt>
    <dgm:pt modelId="{C914EF83-F52F-4632-A3A8-85C84DA44597}" type="pres">
      <dgm:prSet presAssocID="{A74F3437-866B-4159-80FF-8721B7070F2A}" presName="conn" presStyleLbl="parChTrans1D2" presStyleIdx="0" presStyleCnt="1"/>
      <dgm:spPr/>
    </dgm:pt>
    <dgm:pt modelId="{B05C57D7-FC62-4393-9A59-918353A056E4}" type="pres">
      <dgm:prSet presAssocID="{A74F3437-866B-4159-80FF-8721B7070F2A}" presName="extraNode" presStyleLbl="node1" presStyleIdx="0" presStyleCnt="3"/>
      <dgm:spPr/>
    </dgm:pt>
    <dgm:pt modelId="{7D0DF900-E3B8-483D-8FA3-E3B6C2399BF9}" type="pres">
      <dgm:prSet presAssocID="{A74F3437-866B-4159-80FF-8721B7070F2A}" presName="dstNode" presStyleLbl="node1" presStyleIdx="0" presStyleCnt="3"/>
      <dgm:spPr/>
    </dgm:pt>
    <dgm:pt modelId="{FBD79AC6-FD50-45D9-B559-7E40B99F7290}" type="pres">
      <dgm:prSet presAssocID="{D374886D-D42F-423A-8E72-767569677346}" presName="text_1" presStyleLbl="node1" presStyleIdx="0" presStyleCnt="3">
        <dgm:presLayoutVars>
          <dgm:bulletEnabled val="1"/>
        </dgm:presLayoutVars>
      </dgm:prSet>
      <dgm:spPr/>
    </dgm:pt>
    <dgm:pt modelId="{91D77E14-7CBC-44FE-9A93-C493B43ADE33}" type="pres">
      <dgm:prSet presAssocID="{D374886D-D42F-423A-8E72-767569677346}" presName="accent_1" presStyleCnt="0"/>
      <dgm:spPr/>
    </dgm:pt>
    <dgm:pt modelId="{1372BBF5-5292-431A-82F5-37D811C4FBAA}" type="pres">
      <dgm:prSet presAssocID="{D374886D-D42F-423A-8E72-767569677346}" presName="accentRepeatNode" presStyleLbl="solidFgAcc1" presStyleIdx="0" presStyleCnt="3"/>
      <dgm:spPr/>
    </dgm:pt>
    <dgm:pt modelId="{7DA02FF6-4803-49CA-8C95-E668787874FC}" type="pres">
      <dgm:prSet presAssocID="{6A32EE14-D127-4D6B-946D-FD0E7F8C2D6B}" presName="text_2" presStyleLbl="node1" presStyleIdx="1" presStyleCnt="3" custScaleY="97047">
        <dgm:presLayoutVars>
          <dgm:bulletEnabled val="1"/>
        </dgm:presLayoutVars>
      </dgm:prSet>
      <dgm:spPr/>
    </dgm:pt>
    <dgm:pt modelId="{24C9AEDF-24EB-4AD8-88DC-61961C1A907B}" type="pres">
      <dgm:prSet presAssocID="{6A32EE14-D127-4D6B-946D-FD0E7F8C2D6B}" presName="accent_2" presStyleCnt="0"/>
      <dgm:spPr/>
    </dgm:pt>
    <dgm:pt modelId="{23B7056B-BDBD-4F94-9EF7-2262EDE278CE}" type="pres">
      <dgm:prSet presAssocID="{6A32EE14-D127-4D6B-946D-FD0E7F8C2D6B}" presName="accentRepeatNode" presStyleLbl="solidFgAcc1" presStyleIdx="1" presStyleCnt="3"/>
      <dgm:spPr/>
    </dgm:pt>
    <dgm:pt modelId="{67302CE7-3C87-45AE-96FB-CE0B7CCE59AA}" type="pres">
      <dgm:prSet presAssocID="{3612753D-C5EF-44E3-8618-CAFF215A3C99}" presName="text_3" presStyleLbl="node1" presStyleIdx="2" presStyleCnt="3">
        <dgm:presLayoutVars>
          <dgm:bulletEnabled val="1"/>
        </dgm:presLayoutVars>
      </dgm:prSet>
      <dgm:spPr/>
    </dgm:pt>
    <dgm:pt modelId="{FF82702F-D673-4578-934F-C058F2EDB672}" type="pres">
      <dgm:prSet presAssocID="{3612753D-C5EF-44E3-8618-CAFF215A3C99}" presName="accent_3" presStyleCnt="0"/>
      <dgm:spPr/>
    </dgm:pt>
    <dgm:pt modelId="{9BD10D19-311E-4F12-957B-7DFD14DF2197}" type="pres">
      <dgm:prSet presAssocID="{3612753D-C5EF-44E3-8618-CAFF215A3C99}" presName="accentRepeatNode" presStyleLbl="solidFgAcc1" presStyleIdx="2" presStyleCnt="3"/>
      <dgm:spPr/>
    </dgm:pt>
  </dgm:ptLst>
  <dgm:cxnLst>
    <dgm:cxn modelId="{4D813A22-B159-420B-81DC-0C0A65517274}" srcId="{A74F3437-866B-4159-80FF-8721B7070F2A}" destId="{6A32EE14-D127-4D6B-946D-FD0E7F8C2D6B}" srcOrd="1" destOrd="0" parTransId="{669FEF30-C44A-47C1-ACA9-59C845ECED9B}" sibTransId="{41174AD0-5711-4369-8F82-96116D30948D}"/>
    <dgm:cxn modelId="{5620E130-864E-4BE3-84D2-182B08BF5F91}" type="presOf" srcId="{3612753D-C5EF-44E3-8618-CAFF215A3C99}" destId="{67302CE7-3C87-45AE-96FB-CE0B7CCE59AA}" srcOrd="0" destOrd="0" presId="urn:microsoft.com/office/officeart/2008/layout/VerticalCurvedList"/>
    <dgm:cxn modelId="{2980783C-4C6D-46EF-AB03-A52BC9779581}" srcId="{A74F3437-866B-4159-80FF-8721B7070F2A}" destId="{D374886D-D42F-423A-8E72-767569677346}" srcOrd="0" destOrd="0" parTransId="{2A44D492-2578-4A0B-921B-84448D0329AD}" sibTransId="{085D9D74-55B8-43A1-B2D4-2466F537710E}"/>
    <dgm:cxn modelId="{5AEC8F5D-95A4-4ECF-B950-39AE5DB46AFA}" type="presOf" srcId="{D374886D-D42F-423A-8E72-767569677346}" destId="{FBD79AC6-FD50-45D9-B559-7E40B99F7290}" srcOrd="0" destOrd="0" presId="urn:microsoft.com/office/officeart/2008/layout/VerticalCurvedList"/>
    <dgm:cxn modelId="{8A97D55F-1DC0-4F65-8D7A-7D2BB398DCBF}" type="presOf" srcId="{085D9D74-55B8-43A1-B2D4-2466F537710E}" destId="{C914EF83-F52F-4632-A3A8-85C84DA44597}" srcOrd="0" destOrd="0" presId="urn:microsoft.com/office/officeart/2008/layout/VerticalCurvedList"/>
    <dgm:cxn modelId="{E792B472-8F0D-447B-8829-FD3696367C24}" type="presOf" srcId="{6A32EE14-D127-4D6B-946D-FD0E7F8C2D6B}" destId="{7DA02FF6-4803-49CA-8C95-E668787874FC}" srcOrd="0" destOrd="0" presId="urn:microsoft.com/office/officeart/2008/layout/VerticalCurvedList"/>
    <dgm:cxn modelId="{0232DDB2-F2E0-4B67-9F1F-710ED69FBC4C}" srcId="{A74F3437-866B-4159-80FF-8721B7070F2A}" destId="{3612753D-C5EF-44E3-8618-CAFF215A3C99}" srcOrd="2" destOrd="0" parTransId="{95E6F5F7-928E-4256-95AD-A75E1D416356}" sibTransId="{43D91B06-42D2-4423-80F1-853FAEDEDCFB}"/>
    <dgm:cxn modelId="{52DFD5FC-0E06-41D6-A3B6-CA67EB8F23D1}" type="presOf" srcId="{A74F3437-866B-4159-80FF-8721B7070F2A}" destId="{4E18B639-3E86-4C7E-8A09-C2DFD9609572}" srcOrd="0" destOrd="0" presId="urn:microsoft.com/office/officeart/2008/layout/VerticalCurvedList"/>
    <dgm:cxn modelId="{7C803CB4-340A-4A0F-B5CA-00BF558F1598}" type="presParOf" srcId="{4E18B639-3E86-4C7E-8A09-C2DFD9609572}" destId="{8C814F4C-BAC8-4E8D-8833-152BE2D184EC}" srcOrd="0" destOrd="0" presId="urn:microsoft.com/office/officeart/2008/layout/VerticalCurvedList"/>
    <dgm:cxn modelId="{622EBA89-338B-40CE-8607-F019019C09C7}" type="presParOf" srcId="{8C814F4C-BAC8-4E8D-8833-152BE2D184EC}" destId="{FFF3D4A4-A1CB-4363-B108-236FB528366C}" srcOrd="0" destOrd="0" presId="urn:microsoft.com/office/officeart/2008/layout/VerticalCurvedList"/>
    <dgm:cxn modelId="{60530EBE-2A7D-4F97-B1EF-DF06229738FC}" type="presParOf" srcId="{FFF3D4A4-A1CB-4363-B108-236FB528366C}" destId="{75A45CE6-4F64-4ADF-93B2-871254B9FA04}" srcOrd="0" destOrd="0" presId="urn:microsoft.com/office/officeart/2008/layout/VerticalCurvedList"/>
    <dgm:cxn modelId="{BFD9AD20-B730-40DC-87CD-E2B759BD276C}" type="presParOf" srcId="{FFF3D4A4-A1CB-4363-B108-236FB528366C}" destId="{C914EF83-F52F-4632-A3A8-85C84DA44597}" srcOrd="1" destOrd="0" presId="urn:microsoft.com/office/officeart/2008/layout/VerticalCurvedList"/>
    <dgm:cxn modelId="{3C07C2FA-50A7-4CAE-8E9F-F668EC07057E}" type="presParOf" srcId="{FFF3D4A4-A1CB-4363-B108-236FB528366C}" destId="{B05C57D7-FC62-4393-9A59-918353A056E4}" srcOrd="2" destOrd="0" presId="urn:microsoft.com/office/officeart/2008/layout/VerticalCurvedList"/>
    <dgm:cxn modelId="{B7BD18EE-E9E4-432F-BFED-18838CB8665D}" type="presParOf" srcId="{FFF3D4A4-A1CB-4363-B108-236FB528366C}" destId="{7D0DF900-E3B8-483D-8FA3-E3B6C2399BF9}" srcOrd="3" destOrd="0" presId="urn:microsoft.com/office/officeart/2008/layout/VerticalCurvedList"/>
    <dgm:cxn modelId="{1E39E49E-98BA-485A-92D4-63F68487F15D}" type="presParOf" srcId="{8C814F4C-BAC8-4E8D-8833-152BE2D184EC}" destId="{FBD79AC6-FD50-45D9-B559-7E40B99F7290}" srcOrd="1" destOrd="0" presId="urn:microsoft.com/office/officeart/2008/layout/VerticalCurvedList"/>
    <dgm:cxn modelId="{2C9477CF-B428-4DBF-828C-639061EF6901}" type="presParOf" srcId="{8C814F4C-BAC8-4E8D-8833-152BE2D184EC}" destId="{91D77E14-7CBC-44FE-9A93-C493B43ADE33}" srcOrd="2" destOrd="0" presId="urn:microsoft.com/office/officeart/2008/layout/VerticalCurvedList"/>
    <dgm:cxn modelId="{F600B86D-BD12-4471-92D2-E2327FB6BEEE}" type="presParOf" srcId="{91D77E14-7CBC-44FE-9A93-C493B43ADE33}" destId="{1372BBF5-5292-431A-82F5-37D811C4FBAA}" srcOrd="0" destOrd="0" presId="urn:microsoft.com/office/officeart/2008/layout/VerticalCurvedList"/>
    <dgm:cxn modelId="{C9D8D223-6520-4F56-912C-84E5EFDD4E4C}" type="presParOf" srcId="{8C814F4C-BAC8-4E8D-8833-152BE2D184EC}" destId="{7DA02FF6-4803-49CA-8C95-E668787874FC}" srcOrd="3" destOrd="0" presId="urn:microsoft.com/office/officeart/2008/layout/VerticalCurvedList"/>
    <dgm:cxn modelId="{B4B24396-A48D-445F-BE6A-D75910A92C57}" type="presParOf" srcId="{8C814F4C-BAC8-4E8D-8833-152BE2D184EC}" destId="{24C9AEDF-24EB-4AD8-88DC-61961C1A907B}" srcOrd="4" destOrd="0" presId="urn:microsoft.com/office/officeart/2008/layout/VerticalCurvedList"/>
    <dgm:cxn modelId="{210C76D1-6647-4818-9B5A-C757538B5A73}" type="presParOf" srcId="{24C9AEDF-24EB-4AD8-88DC-61961C1A907B}" destId="{23B7056B-BDBD-4F94-9EF7-2262EDE278CE}" srcOrd="0" destOrd="0" presId="urn:microsoft.com/office/officeart/2008/layout/VerticalCurvedList"/>
    <dgm:cxn modelId="{21279A41-DC73-4FDB-9666-4C5478332E7B}" type="presParOf" srcId="{8C814F4C-BAC8-4E8D-8833-152BE2D184EC}" destId="{67302CE7-3C87-45AE-96FB-CE0B7CCE59AA}" srcOrd="5" destOrd="0" presId="urn:microsoft.com/office/officeart/2008/layout/VerticalCurvedList"/>
    <dgm:cxn modelId="{03BA5C52-C53C-4DAA-A5D6-ED9054F73269}" type="presParOf" srcId="{8C814F4C-BAC8-4E8D-8833-152BE2D184EC}" destId="{FF82702F-D673-4578-934F-C058F2EDB672}" srcOrd="6" destOrd="0" presId="urn:microsoft.com/office/officeart/2008/layout/VerticalCurvedList"/>
    <dgm:cxn modelId="{BFB27AC8-87CC-4F87-BC0B-6FEB971606AE}" type="presParOf" srcId="{FF82702F-D673-4578-934F-C058F2EDB672}" destId="{9BD10D19-311E-4F12-957B-7DFD14DF219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4EF83-F52F-4632-A3A8-85C84DA44597}">
      <dsp:nvSpPr>
        <dsp:cNvPr id="0" name=""/>
        <dsp:cNvSpPr/>
      </dsp:nvSpPr>
      <dsp:spPr>
        <a:xfrm>
          <a:off x="-7099683" y="-1085823"/>
          <a:ext cx="8453176" cy="8453176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D79AC6-FD50-45D9-B559-7E40B99F7290}">
      <dsp:nvSpPr>
        <dsp:cNvPr id="0" name=""/>
        <dsp:cNvSpPr/>
      </dsp:nvSpPr>
      <dsp:spPr>
        <a:xfrm>
          <a:off x="871876" y="628153"/>
          <a:ext cx="10107003" cy="1256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400" kern="1200" dirty="0">
              <a:latin typeface="Arial" panose="020B0604020202020204" pitchFamily="34" charset="0"/>
              <a:cs typeface="Arial" panose="020B0604020202020204" pitchFamily="34" charset="0"/>
            </a:rPr>
            <a:t>Sig‘im qarshilik</a:t>
          </a:r>
          <a14:m xmlns:a14="http://schemas.microsoft.com/office/drawing/2010/main">
            <m:oMath xmlns:m="http://schemas.openxmlformats.org/officeDocument/2006/math"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−</m:t>
              </m:r>
              <m:sSub>
                <m:sSub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𝑋</m:t>
                  </m:r>
                </m:e>
                <m:sub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𝑐</m:t>
                  </m:r>
                </m:sub>
              </m:sSub>
            </m:oMath>
          </a14:m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1876" y="628153"/>
        <a:ext cx="10107003" cy="1256306"/>
      </dsp:txXfrm>
    </dsp:sp>
    <dsp:sp modelId="{1372BBF5-5292-431A-82F5-37D811C4FBAA}">
      <dsp:nvSpPr>
        <dsp:cNvPr id="0" name=""/>
        <dsp:cNvSpPr/>
      </dsp:nvSpPr>
      <dsp:spPr>
        <a:xfrm>
          <a:off x="86685" y="471114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02FF6-4803-49CA-8C95-E668787874FC}">
      <dsp:nvSpPr>
        <dsp:cNvPr id="0" name=""/>
        <dsp:cNvSpPr/>
      </dsp:nvSpPr>
      <dsp:spPr>
        <a:xfrm>
          <a:off x="1328543" y="2531161"/>
          <a:ext cx="9650336" cy="1219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ru-RU" sz="44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400" b="0" i="1" kern="1200" smtClean="0">
                      <a:latin typeface="Cambria Math" panose="02040503050406030204" pitchFamily="18" charset="0"/>
                    </a:rPr>
                    <m:t>𝑋</m:t>
                  </m:r>
                </m:e>
                <m:sub>
                  <m:r>
                    <a:rPr lang="uz-Latn-UZ" sz="4400" b="0" i="1" kern="1200" smtClean="0">
                      <a:latin typeface="Cambria Math" panose="02040503050406030204" pitchFamily="18" charset="0"/>
                    </a:rPr>
                    <m:t>𝑐</m:t>
                  </m:r>
                </m:sub>
              </m:sSub>
              <m:r>
                <a:rPr lang="uz-Latn-UZ" sz="4400" b="0" i="1" kern="120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uz-Latn-UZ" sz="4400" b="0" i="1" kern="1200" smtClean="0">
                      <a:latin typeface="Cambria Math" panose="02040503050406030204" pitchFamily="18" charset="0"/>
                    </a:rPr>
                    <m:t>1</m:t>
                  </m:r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𝜔</m:t>
                  </m:r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𝐶</m:t>
                  </m:r>
                </m:den>
              </m:f>
            </m:oMath>
          </a14:m>
          <a:r>
            <a:rPr lang="uz-Latn-UZ" sz="5400" kern="1200" dirty="0"/>
            <a:t> </a:t>
          </a:r>
          <a:endParaRPr lang="ru-RU" sz="5400" kern="1200" dirty="0"/>
        </a:p>
      </dsp:txBody>
      <dsp:txXfrm>
        <a:off x="1328543" y="2531161"/>
        <a:ext cx="9650336" cy="1219207"/>
      </dsp:txXfrm>
    </dsp:sp>
    <dsp:sp modelId="{23B7056B-BDBD-4F94-9EF7-2262EDE278CE}">
      <dsp:nvSpPr>
        <dsp:cNvPr id="0" name=""/>
        <dsp:cNvSpPr/>
      </dsp:nvSpPr>
      <dsp:spPr>
        <a:xfrm>
          <a:off x="543352" y="2355573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02CE7-3C87-45AE-96FB-CE0B7CCE59AA}">
      <dsp:nvSpPr>
        <dsp:cNvPr id="0" name=""/>
        <dsp:cNvSpPr/>
      </dsp:nvSpPr>
      <dsp:spPr>
        <a:xfrm>
          <a:off x="871876" y="4397071"/>
          <a:ext cx="10107003" cy="1256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21920" rIns="121920" bIns="12192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uz-Latn-UZ" sz="48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800" b="0" i="1" kern="1200" smtClean="0">
                      <a:latin typeface="Cambria Math" panose="02040503050406030204" pitchFamily="18" charset="0"/>
                    </a:rPr>
                    <m:t>𝐼</m:t>
                  </m:r>
                </m:e>
                <m:sub>
                  <m:r>
                    <a:rPr lang="uz-Latn-UZ" sz="4800" b="0" i="1" kern="1200" smtClean="0">
                      <a:latin typeface="Cambria Math" panose="02040503050406030204" pitchFamily="18" charset="0"/>
                    </a:rPr>
                    <m:t>𝑚</m:t>
                  </m:r>
                </m:sub>
              </m:sSub>
              <m:r>
                <a:rPr lang="uz-Latn-UZ" sz="4800" b="0" i="1" kern="120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uz-Latn-UZ" sz="4800" b="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sSub>
                    <m:sSubPr>
                      <m:ctrlPr>
                        <a:rPr lang="uz-Latn-UZ" sz="48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800" b="0" i="1" kern="1200" smtClean="0">
                          <a:latin typeface="Cambria Math" panose="02040503050406030204" pitchFamily="18" charset="0"/>
                        </a:rPr>
                        <m:t>𝑈</m:t>
                      </m:r>
                    </m:e>
                    <m:sub>
                      <m:r>
                        <a:rPr lang="uz-Latn-UZ" sz="4800" b="0" i="1" kern="1200" smtClean="0">
                          <a:latin typeface="Cambria Math" panose="02040503050406030204" pitchFamily="18" charset="0"/>
                        </a:rPr>
                        <m:t>𝑚</m:t>
                      </m:r>
                    </m:sub>
                  </m:sSub>
                </m:num>
                <m:den>
                  <m:sSub>
                    <m:sSubPr>
                      <m:ctrlPr>
                        <a:rPr lang="uz-Latn-UZ" sz="48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800" b="0" i="1" kern="1200" smtClean="0">
                          <a:latin typeface="Cambria Math" panose="02040503050406030204" pitchFamily="18" charset="0"/>
                        </a:rPr>
                        <m:t>𝑋</m:t>
                      </m:r>
                    </m:e>
                    <m:sub>
                      <m:r>
                        <a:rPr lang="uz-Latn-UZ" sz="4800" b="0" i="1" kern="1200" smtClean="0">
                          <a:latin typeface="Cambria Math" panose="02040503050406030204" pitchFamily="18" charset="0"/>
                        </a:rPr>
                        <m:t>𝑐</m:t>
                      </m:r>
                    </m:sub>
                  </m:sSub>
                </m:den>
              </m:f>
              <m:r>
                <a:rPr lang="uz-Latn-UZ" sz="4800" b="0" i="1" kern="1200" smtClean="0">
                  <a:latin typeface="Cambria Math" panose="02040503050406030204" pitchFamily="18" charset="0"/>
                </a:rPr>
                <m:t>=</m:t>
              </m:r>
              <m:sSub>
                <m:sSubPr>
                  <m:ctrlPr>
                    <a:rPr lang="uz-Latn-UZ" sz="48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800" b="0" i="1" kern="1200" smtClean="0">
                      <a:latin typeface="Cambria Math" panose="02040503050406030204" pitchFamily="18" charset="0"/>
                    </a:rPr>
                    <m:t>𝑈</m:t>
                  </m:r>
                </m:e>
                <m:sub>
                  <m:r>
                    <a:rPr lang="uz-Latn-UZ" sz="4800" b="0" i="1" kern="1200" smtClean="0">
                      <a:latin typeface="Cambria Math" panose="02040503050406030204" pitchFamily="18" charset="0"/>
                    </a:rPr>
                    <m:t>𝑚</m:t>
                  </m:r>
                </m:sub>
              </m:sSub>
              <m:r>
                <a:rPr lang="uz-Latn-UZ" sz="48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𝜔</m:t>
              </m:r>
              <m:r>
                <a:rPr lang="uz-Latn-UZ" sz="48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𝐶</m:t>
              </m:r>
            </m:oMath>
          </a14:m>
          <a:r>
            <a:rPr lang="uz-Latn-UZ" sz="5800" kern="1200" dirty="0"/>
            <a:t>  </a:t>
          </a:r>
          <a:endParaRPr lang="ru-RU" sz="5800" kern="1200" dirty="0"/>
        </a:p>
      </dsp:txBody>
      <dsp:txXfrm>
        <a:off x="871876" y="4397071"/>
        <a:ext cx="10107003" cy="1256306"/>
      </dsp:txXfrm>
    </dsp:sp>
    <dsp:sp modelId="{9BD10D19-311E-4F12-957B-7DFD14DF2197}">
      <dsp:nvSpPr>
        <dsp:cNvPr id="0" name=""/>
        <dsp:cNvSpPr/>
      </dsp:nvSpPr>
      <dsp:spPr>
        <a:xfrm>
          <a:off x="86685" y="4240032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4EF83-F52F-4632-A3A8-85C84DA44597}">
      <dsp:nvSpPr>
        <dsp:cNvPr id="0" name=""/>
        <dsp:cNvSpPr/>
      </dsp:nvSpPr>
      <dsp:spPr>
        <a:xfrm>
          <a:off x="-7099683" y="-1085823"/>
          <a:ext cx="8453176" cy="8453176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D79AC6-FD50-45D9-B559-7E40B99F7290}">
      <dsp:nvSpPr>
        <dsp:cNvPr id="0" name=""/>
        <dsp:cNvSpPr/>
      </dsp:nvSpPr>
      <dsp:spPr>
        <a:xfrm>
          <a:off x="871876" y="628153"/>
          <a:ext cx="10107003" cy="1256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400" kern="1200" dirty="0">
              <a:latin typeface="Arial" panose="020B0604020202020204" pitchFamily="34" charset="0"/>
              <a:cs typeface="Arial" panose="020B0604020202020204" pitchFamily="34" charset="0"/>
            </a:rPr>
            <a:t>Induktiv qarshilik</a:t>
          </a:r>
          <a14:m xmlns:a14="http://schemas.microsoft.com/office/drawing/2010/main">
            <m:oMath xmlns:m="http://schemas.openxmlformats.org/officeDocument/2006/math"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−</m:t>
              </m:r>
              <m:sSub>
                <m:sSub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𝑋</m:t>
                  </m:r>
                </m:e>
                <m:sub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𝐿</m:t>
                  </m:r>
                </m:sub>
              </m:sSub>
            </m:oMath>
          </a14:m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1876" y="628153"/>
        <a:ext cx="10107003" cy="1256306"/>
      </dsp:txXfrm>
    </dsp:sp>
    <dsp:sp modelId="{1372BBF5-5292-431A-82F5-37D811C4FBAA}">
      <dsp:nvSpPr>
        <dsp:cNvPr id="0" name=""/>
        <dsp:cNvSpPr/>
      </dsp:nvSpPr>
      <dsp:spPr>
        <a:xfrm>
          <a:off x="86685" y="471114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02FF6-4803-49CA-8C95-E668787874FC}">
      <dsp:nvSpPr>
        <dsp:cNvPr id="0" name=""/>
        <dsp:cNvSpPr/>
      </dsp:nvSpPr>
      <dsp:spPr>
        <a:xfrm>
          <a:off x="1328543" y="2531161"/>
          <a:ext cx="9650336" cy="1219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ru-RU" sz="44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400" b="0" i="1" kern="1200" smtClean="0">
                      <a:latin typeface="Cambria Math" panose="02040503050406030204" pitchFamily="18" charset="0"/>
                    </a:rPr>
                    <m:t>𝑋</m:t>
                  </m:r>
                </m:e>
                <m:sub>
                  <m:r>
                    <a:rPr lang="uz-Latn-UZ" sz="4400" b="0" i="1" kern="1200" smtClean="0">
                      <a:latin typeface="Cambria Math" panose="02040503050406030204" pitchFamily="18" charset="0"/>
                    </a:rPr>
                    <m:t>𝐿</m:t>
                  </m:r>
                </m:sub>
              </m:sSub>
              <m:r>
                <a:rPr lang="uz-Latn-UZ" sz="4400" b="0" i="1" kern="1200" smtClean="0">
                  <a:latin typeface="Cambria Math" panose="02040503050406030204" pitchFamily="18" charset="0"/>
                </a:rPr>
                <m:t>=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𝜔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𝐿</m:t>
              </m:r>
            </m:oMath>
          </a14:m>
          <a:r>
            <a:rPr lang="uz-Latn-UZ" sz="5400" kern="1200" dirty="0"/>
            <a:t> </a:t>
          </a:r>
          <a:endParaRPr lang="ru-RU" sz="5400" kern="1200" dirty="0"/>
        </a:p>
      </dsp:txBody>
      <dsp:txXfrm>
        <a:off x="1328543" y="2531161"/>
        <a:ext cx="9650336" cy="1219207"/>
      </dsp:txXfrm>
    </dsp:sp>
    <dsp:sp modelId="{23B7056B-BDBD-4F94-9EF7-2262EDE278CE}">
      <dsp:nvSpPr>
        <dsp:cNvPr id="0" name=""/>
        <dsp:cNvSpPr/>
      </dsp:nvSpPr>
      <dsp:spPr>
        <a:xfrm>
          <a:off x="543352" y="2355573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02CE7-3C87-45AE-96FB-CE0B7CCE59AA}">
      <dsp:nvSpPr>
        <dsp:cNvPr id="0" name=""/>
        <dsp:cNvSpPr/>
      </dsp:nvSpPr>
      <dsp:spPr>
        <a:xfrm>
          <a:off x="871876" y="4397071"/>
          <a:ext cx="10107003" cy="1256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21920" rIns="121920" bIns="12192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uz-Latn-UZ" sz="48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800" b="0" i="1" kern="1200" smtClean="0">
                      <a:latin typeface="Cambria Math" panose="02040503050406030204" pitchFamily="18" charset="0"/>
                    </a:rPr>
                    <m:t>𝐼</m:t>
                  </m:r>
                </m:e>
                <m:sub>
                  <m:r>
                    <a:rPr lang="uz-Latn-UZ" sz="4800" b="0" i="1" kern="1200" smtClean="0">
                      <a:latin typeface="Cambria Math" panose="02040503050406030204" pitchFamily="18" charset="0"/>
                    </a:rPr>
                    <m:t>𝑚</m:t>
                  </m:r>
                </m:sub>
              </m:sSub>
              <m:r>
                <a:rPr lang="uz-Latn-UZ" sz="4800" b="0" i="1" kern="120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uz-Latn-UZ" sz="4800" b="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sSub>
                    <m:sSubPr>
                      <m:ctrlPr>
                        <a:rPr lang="uz-Latn-UZ" sz="48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800" b="0" i="1" kern="1200" smtClean="0">
                          <a:latin typeface="Cambria Math" panose="02040503050406030204" pitchFamily="18" charset="0"/>
                        </a:rPr>
                        <m:t>𝑈</m:t>
                      </m:r>
                    </m:e>
                    <m:sub>
                      <m:r>
                        <a:rPr lang="uz-Latn-UZ" sz="4800" b="0" i="1" kern="1200" smtClean="0">
                          <a:latin typeface="Cambria Math" panose="02040503050406030204" pitchFamily="18" charset="0"/>
                        </a:rPr>
                        <m:t>𝑚</m:t>
                      </m:r>
                    </m:sub>
                  </m:sSub>
                </m:num>
                <m:den>
                  <m:sSub>
                    <m:sSubPr>
                      <m:ctrlPr>
                        <a:rPr lang="uz-Latn-UZ" sz="48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800" b="0" i="1" kern="1200" smtClean="0">
                          <a:latin typeface="Cambria Math" panose="02040503050406030204" pitchFamily="18" charset="0"/>
                        </a:rPr>
                        <m:t>𝑋</m:t>
                      </m:r>
                    </m:e>
                    <m:sub>
                      <m:r>
                        <a:rPr lang="uz-Latn-UZ" sz="4800" b="0" i="1" kern="1200" smtClean="0">
                          <a:latin typeface="Cambria Math" panose="02040503050406030204" pitchFamily="18" charset="0"/>
                        </a:rPr>
                        <m:t>𝐿</m:t>
                      </m:r>
                    </m:sub>
                  </m:sSub>
                </m:den>
              </m:f>
              <m:r>
                <a:rPr lang="uz-Latn-UZ" sz="4800" b="0" i="1" kern="120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uz-Latn-UZ" sz="4800" b="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sSub>
                    <m:sSubPr>
                      <m:ctrlPr>
                        <a:rPr lang="uz-Latn-UZ" sz="48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800" b="0" i="1" kern="1200" smtClean="0">
                          <a:latin typeface="Cambria Math" panose="02040503050406030204" pitchFamily="18" charset="0"/>
                        </a:rPr>
                        <m:t>𝑈</m:t>
                      </m:r>
                    </m:e>
                    <m:sub>
                      <m:r>
                        <a:rPr lang="uz-Latn-UZ" sz="4800" b="0" i="1" kern="1200" smtClean="0">
                          <a:latin typeface="Cambria Math" panose="02040503050406030204" pitchFamily="18" charset="0"/>
                        </a:rPr>
                        <m:t>𝑚</m:t>
                      </m:r>
                    </m:sub>
                  </m:sSub>
                </m:num>
                <m:den>
                  <m:r>
                    <a:rPr lang="uz-Latn-UZ" sz="48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𝜔</m:t>
                  </m:r>
                  <m:r>
                    <a:rPr lang="uz-Latn-UZ" sz="48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𝐿</m:t>
                  </m:r>
                </m:den>
              </m:f>
            </m:oMath>
          </a14:m>
          <a:r>
            <a:rPr lang="uz-Latn-UZ" sz="5800" kern="1200" dirty="0"/>
            <a:t> </a:t>
          </a:r>
          <a:endParaRPr lang="ru-RU" sz="5800" kern="1200" dirty="0"/>
        </a:p>
      </dsp:txBody>
      <dsp:txXfrm>
        <a:off x="871876" y="4397071"/>
        <a:ext cx="10107003" cy="1256306"/>
      </dsp:txXfrm>
    </dsp:sp>
    <dsp:sp modelId="{9BD10D19-311E-4F12-957B-7DFD14DF2197}">
      <dsp:nvSpPr>
        <dsp:cNvPr id="0" name=""/>
        <dsp:cNvSpPr/>
      </dsp:nvSpPr>
      <dsp:spPr>
        <a:xfrm>
          <a:off x="86685" y="4240032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1FFAE6-87B2-4D44-A508-CA9B940108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63208F6-8C18-497C-8F73-35C263BD63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257D1F-407A-4858-8FF4-38E46E9BC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834-564B-42A7-B2DD-CEB0E9910E5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E306A0-7B47-46AF-AB9A-71C091FEE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63FE6-14DA-4EDB-9522-BD465048C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A724-621D-4F9B-9665-E2C8549BE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519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868294-0BED-4EDE-8B2D-269E9B31A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2A40240-0BA2-47B9-BC6A-808EFFDBF9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BF03EB-7565-4978-9066-0FD523C03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834-564B-42A7-B2DD-CEB0E9910E5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7DB840-B86D-4F0E-A912-E0F6FBC6E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8C108D-F705-43ED-9D17-C25A333C2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A724-621D-4F9B-9665-E2C8549BE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065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B80AEE9-AB97-44BC-99A5-F98544FA9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9A3599-725D-481E-B4ED-19A4D131B3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93C1BB-FD4B-4BC1-84A2-6C51CCA15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834-564B-42A7-B2DD-CEB0E9910E5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25AB65-10E8-44C2-AAFF-636D92916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9E5C5A-9CCB-4123-A3B5-B3DC8CE5B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A724-621D-4F9B-9665-E2C8549BE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024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61093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83425B-E62F-4C1B-8F8C-F0A74FF4E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297426-31BF-4FE1-BBF2-882AAE5D5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C857DA-58E6-43AF-984C-885A2F022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834-564B-42A7-B2DD-CEB0E9910E5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87F80D-DD3E-4A31-845A-214C64FBF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F22E43-4FFD-477B-970C-9859AF712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A724-621D-4F9B-9665-E2C8549BE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603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DCF40A-EEA5-4152-9817-7373F7B05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4505C42-2E60-4E18-9E64-5C0F596A6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51B8A6-7A3E-416C-9111-BC93A6C7A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834-564B-42A7-B2DD-CEB0E9910E5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8EE4D2-61F4-477F-943D-8B2F21A15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D49450-266D-4634-BB79-D0993A62B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A724-621D-4F9B-9665-E2C8549BE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407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E9E5E0-B070-49C6-967C-6181ACA1C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A96FA3-63B7-4F5C-BE4B-E0D580911E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B04599-0B86-46AB-A45B-F844D5588F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BFE2CB-2484-47F3-8440-2E1EC314A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834-564B-42A7-B2DD-CEB0E9910E5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685CD2-8DB0-4470-B2BD-4116D80A0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D8DF00-A193-4798-A9ED-C0445E341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A724-621D-4F9B-9665-E2C8549BE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085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FDEEAA-0F31-4E67-B908-205A939E0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3FC2D4-537F-4F92-BA85-074BD1784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D974B0-B551-493B-87A7-2C05EFF517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80E7A4B-15D2-499E-A4EA-A7979BF11A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1947295-C270-427F-A5E6-C9E74730E7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9A76FAB-F9BF-49C2-8408-FC1F44413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834-564B-42A7-B2DD-CEB0E9910E5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895F575-296A-46A1-8763-728D41C76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7CC1644-C15D-49A2-83EA-D1902CC40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A724-621D-4F9B-9665-E2C8549BE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464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17DAE9-057F-4845-A499-0036426B9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694D6CA-0143-4D1A-8E1C-E6B2DA59C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834-564B-42A7-B2DD-CEB0E9910E5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B609DAA-246D-41D9-9158-6357AD036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8EC3757-ED2F-49C3-9AA9-2744E2A1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A724-621D-4F9B-9665-E2C8549BE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09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44E6CE1-1DE3-4FF2-98DE-20DE53847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834-564B-42A7-B2DD-CEB0E9910E5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6A38ECE-E60A-480C-99A6-6BE5DBDA9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7B3CF8-C4DF-455F-A013-BE962D7FA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A724-621D-4F9B-9665-E2C8549BE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85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3E8745-7D42-402F-BF54-CB5F6E4B5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B7D120-7A92-425C-96B0-36CE754A1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1B37E1-028D-45F5-BCC0-42FBF2D1C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9D4360-0DB2-4DA2-99CE-F5803066F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834-564B-42A7-B2DD-CEB0E9910E5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42C318-A164-40CD-8220-7367538D3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E765BF-E7F6-4901-B498-A1AB2026B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A724-621D-4F9B-9665-E2C8549BE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541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0B42F1-1E21-4769-AE9F-06C4D16C7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9A56DF-570F-46A7-A291-33C6C8C44D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579ACDF-E591-4CF8-9DBD-41E41F5F2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01827B7-5ACD-4041-AEBD-5856E5D64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834-564B-42A7-B2DD-CEB0E9910E5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39C2BF-199E-4C30-AE03-73E5F8D4C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F847C4-E886-4011-927A-08867E0C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A724-621D-4F9B-9665-E2C8549BE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067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61C9D6-4C7D-4535-AEF9-DFAE23599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56D1E4-3412-4911-9FD6-7E96E939B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298128-72B3-4F12-91AE-67911D3927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46834-564B-42A7-B2DD-CEB0E9910E5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25BB0A-4640-4575-9EE7-74BC9B97E3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65FBA6-3B5D-4709-BE75-A8C325BFE4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DA724-621D-4F9B-9665-E2C8549BE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938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5014" y="2028794"/>
            <a:ext cx="9446434" cy="476245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1718" y="2030961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7848" y="49815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591718" y="4514988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17DF0B-DDDF-413A-9A10-0F165B4AB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936" y="1909554"/>
            <a:ext cx="2832100" cy="19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28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EAFF14EC-36FE-4D6C-8606-A4AB9CF9D5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749287"/>
                <a:ext cx="10515600" cy="4427676"/>
              </a:xfrm>
            </p:spPr>
            <p:txBody>
              <a:bodyPr>
                <a:normAutofit/>
              </a:bodyPr>
              <a:lstStyle/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Induktiv g‘altak chastotasi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𝟓𝟎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𝑯𝒛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o‘zgaruvchan tok manbayiga ulangan. G‘altakdan o‘tayotgan tok kuchi va kuchlanishning samarador qiymatlari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𝟓𝟎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G‘altakning induktivligi qanday? Aktiv qarshilik hisobga olinmasin.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EAFF14EC-36FE-4D6C-8606-A4AB9CF9D5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749287"/>
                <a:ext cx="10515600" cy="4427676"/>
              </a:xfrm>
              <a:blipFill>
                <a:blip r:embed="rId2"/>
                <a:stretch>
                  <a:fillRect l="-1797" t="-2204" r="-17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F68FDC3-E800-418D-9CF1-FAAEC3E3F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910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3828468" cy="3871645"/>
              </a:xfrm>
            </p:spPr>
            <p:txBody>
              <a:bodyPr/>
              <a:lstStyle/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=3,14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L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3828468" cy="3871645"/>
              </a:xfrm>
              <a:blipFill>
                <a:blip r:embed="rId2"/>
                <a:stretch>
                  <a:fillRect l="-4777" t="-3780" b="-6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380549" y="263031"/>
                <a:ext cx="7228355" cy="4123439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𝜋𝜈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𝐿</m:t>
                          </m:r>
                        </m:sub>
                      </m:s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𝑒𝑓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𝑒𝑓</m:t>
                              </m:r>
                            </m:sub>
                          </m:sSub>
                        </m:den>
                      </m:f>
                      <m:r>
                        <a:rPr lang="uz-Latn-UZ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𝜋𝜈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𝐿</m:t>
                      </m:r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𝑒𝑓</m:t>
                            </m:r>
                          </m:sub>
                        </m:sSub>
                      </m:num>
                      <m:den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𝜋𝜈</m:t>
                        </m:r>
                        <m:sSub>
                          <m:sSubPr>
                            <m:ctrlPr>
                              <a:rPr lang="uz-Latn-UZ" sz="4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𝑒𝑓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380549" y="263031"/>
                <a:ext cx="7228355" cy="4123439"/>
              </a:xfrm>
              <a:blipFill>
                <a:blip r:embed="rId3"/>
                <a:stretch>
                  <a:fillRect t="-2511" b="-22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380549" y="558610"/>
            <a:ext cx="0" cy="3576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10304" y="3429000"/>
            <a:ext cx="34978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0574" y="4558749"/>
                <a:ext cx="11701666" cy="20362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Yechish: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3,14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𝐻𝑧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0,2 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≈0,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endParaRPr lang="uz-Latn-UZ" sz="40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𝑳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𝑯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74" y="4558749"/>
                <a:ext cx="11701666" cy="2036218"/>
              </a:xfrm>
              <a:prstGeom prst="rect">
                <a:avLst/>
              </a:prstGeom>
              <a:blipFill>
                <a:blip r:embed="rId4"/>
                <a:stretch>
                  <a:fillRect l="-677" t="-26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33DB3A4-7A00-42BC-A572-452860A07F48}"/>
              </a:ext>
            </a:extLst>
          </p:cNvPr>
          <p:cNvSpPr txBox="1"/>
          <p:nvPr/>
        </p:nvSpPr>
        <p:spPr>
          <a:xfrm>
            <a:off x="4936435" y="300161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111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5477" y="1815547"/>
                <a:ext cx="10867897" cy="4361415"/>
              </a:xfrm>
            </p:spPr>
            <p:txBody>
              <a:bodyPr>
                <a:normAutofit/>
              </a:bodyPr>
              <a:lstStyle/>
              <a:p>
                <a:pPr marL="0" indent="358775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Sig‘imi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kondensator chastotasi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𝟐𝟎𝟎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𝑯𝒛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o‘zgaruvc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an tok zanjiriga ulangan. Agar kuchlanishning maksimal qiymati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𝟑𝟎𝟎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bo‘Isa, zanjirdan o‘tayotgan tok kuchining maksimal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qiymati qanday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 marL="0" indent="358775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2. Chastotasi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𝟏𝟎𝟎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𝑯𝒛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o‘zgaruvchan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tok zanjiriga ulangan induktivligi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g‘altakning qarshiligini aniqlang.</a:t>
                </a:r>
                <a:endParaRPr lang="ru-RU" sz="7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5477" y="1815547"/>
                <a:ext cx="10867897" cy="4361415"/>
              </a:xfrm>
              <a:blipFill>
                <a:blip r:embed="rId2"/>
                <a:stretch>
                  <a:fillRect l="-1683" t="-3497" r="-1739" b="-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644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Объект 13">
                <a:extLst>
                  <a:ext uri="{FF2B5EF4-FFF2-40B4-BE49-F238E27FC236}">
                    <a16:creationId xmlns:a16="http://schemas.microsoft.com/office/drawing/2014/main" id="{C846540C-9B7F-406E-BF08-72F4682D50F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7391270"/>
                  </p:ext>
                </p:extLst>
              </p:nvPr>
            </p:nvGraphicFramePr>
            <p:xfrm>
              <a:off x="318052" y="145774"/>
              <a:ext cx="11065565" cy="628153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4" name="Объект 13">
                <a:extLst>
                  <a:ext uri="{FF2B5EF4-FFF2-40B4-BE49-F238E27FC236}">
                    <a16:creationId xmlns:a16="http://schemas.microsoft.com/office/drawing/2014/main" id="{C846540C-9B7F-406E-BF08-72F4682D50F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7391270"/>
                  </p:ext>
                </p:extLst>
              </p:nvPr>
            </p:nvGraphicFramePr>
            <p:xfrm>
              <a:off x="318052" y="145774"/>
              <a:ext cx="11065565" cy="628153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78952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Объект 13">
                <a:extLst>
                  <a:ext uri="{FF2B5EF4-FFF2-40B4-BE49-F238E27FC236}">
                    <a16:creationId xmlns:a16="http://schemas.microsoft.com/office/drawing/2014/main" id="{C846540C-9B7F-406E-BF08-72F4682D50F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674989966"/>
                  </p:ext>
                </p:extLst>
              </p:nvPr>
            </p:nvGraphicFramePr>
            <p:xfrm>
              <a:off x="318052" y="145774"/>
              <a:ext cx="11065565" cy="628153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4" name="Объект 13">
                <a:extLst>
                  <a:ext uri="{FF2B5EF4-FFF2-40B4-BE49-F238E27FC236}">
                    <a16:creationId xmlns:a16="http://schemas.microsoft.com/office/drawing/2014/main" id="{C846540C-9B7F-406E-BF08-72F4682D50F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674989966"/>
                  </p:ext>
                </p:extLst>
              </p:nvPr>
            </p:nvGraphicFramePr>
            <p:xfrm>
              <a:off x="318052" y="145774"/>
              <a:ext cx="11065565" cy="628153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99419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5861" y="1881809"/>
                <a:ext cx="10747513" cy="429515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Chastotasi 50 Hz bo‘lgan o‘zgaruvchan tok tarmog‘iga ulangan, sig‘imi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kondensatorning qarshiligini toping.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5861" y="1881809"/>
                <a:ext cx="10747513" cy="4295154"/>
              </a:xfrm>
              <a:blipFill>
                <a:blip r:embed="rId2"/>
                <a:stretch>
                  <a:fillRect l="-1758" t="-1136" r="-17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989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</p:spPr>
            <p:txBody>
              <a:bodyPr/>
              <a:lstStyle/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=3,14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  <a:blipFill>
                <a:blip r:embed="rId2"/>
                <a:stretch>
                  <a:fillRect l="-3623" t="-37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6029740" y="263032"/>
                <a:ext cx="5326670" cy="3165968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𝜔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𝜋𝜈</m:t>
                      </m:r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6029740" y="263032"/>
                <a:ext cx="5326670" cy="3165968"/>
              </a:xfrm>
              <a:blipFill>
                <a:blip r:embed="rId3"/>
                <a:stretch>
                  <a:fillRect t="-32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665305" y="558610"/>
            <a:ext cx="0" cy="32050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35591" y="2779643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5591" y="3763620"/>
                <a:ext cx="11316649" cy="283134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3,14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𝐻𝑧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−4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15,9 </m:t>
                    </m:r>
                    <m:r>
                      <m:rPr>
                        <m:sty m:val="p"/>
                      </m:rPr>
                      <a:rPr lang="el-GR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𝑿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sub>
                    </m:sSub>
                    <m:r>
                      <a:rPr lang="uz-Latn-UZ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𝟏𝟓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l-GR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𝜴</m:t>
                    </m:r>
                  </m:oMath>
                </a14:m>
                <a:endParaRPr lang="uz-Latn-UZ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591" y="3763620"/>
                <a:ext cx="11316649" cy="2831348"/>
              </a:xfrm>
              <a:prstGeom prst="rect">
                <a:avLst/>
              </a:prstGeom>
              <a:blipFill>
                <a:blip r:embed="rId4"/>
                <a:stretch>
                  <a:fillRect l="-1886" t="-23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33DB3A4-7A00-42BC-A572-452860A07F48}"/>
              </a:ext>
            </a:extLst>
          </p:cNvPr>
          <p:cNvSpPr txBox="1"/>
          <p:nvPr/>
        </p:nvSpPr>
        <p:spPr>
          <a:xfrm>
            <a:off x="5638800" y="298836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731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22049" y="1525857"/>
                <a:ext cx="9887483" cy="4334911"/>
              </a:xfrm>
            </p:spPr>
            <p:txBody>
              <a:bodyPr>
                <a:noAutofit/>
              </a:bodyPr>
              <a:lstStyle/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Sig‘imi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kondensator chastotasi </a:t>
                </a:r>
                <a14:m>
                  <m:oMath xmlns:m="http://schemas.openxmlformats.org/officeDocument/2006/math">
                    <m:r>
                      <a:rPr lang="uz-Latn-UZ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50 </m:t>
                    </m:r>
                    <m:r>
                      <a:rPr lang="uz-Latn-UZ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  <m:r>
                      <a:rPr lang="uz-Latn-UZ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o‘zgaruvc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an tok zanjiriga ulangan.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kuchlanishning samarador qiymati </a:t>
                </a:r>
                <a:b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uz-Latn-UZ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220 </m:t>
                    </m:r>
                    <m:r>
                      <a:rPr lang="uz-Latn-UZ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bo‘Isa, zanjirdan o‘tayotgan tok kuchining samarador qiymati qanday?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22049" y="1525857"/>
                <a:ext cx="9887483" cy="4334911"/>
              </a:xfrm>
              <a:blipFill>
                <a:blip r:embed="rId2"/>
                <a:stretch>
                  <a:fillRect l="-1850" t="-2110" r="-19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9452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</p:spPr>
            <p:txBody>
              <a:bodyPr/>
              <a:lstStyle/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=220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=3,14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  <a:blipFill>
                <a:blip r:embed="rId2"/>
                <a:stretch>
                  <a:fillRect l="-3623" t="-3780" b="-23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433393" y="263031"/>
                <a:ext cx="6201950" cy="3500587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𝜋𝜈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𝜋𝜈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433393" y="263031"/>
                <a:ext cx="6201950" cy="3500587"/>
              </a:xfrm>
              <a:blipFill>
                <a:blip r:embed="rId3"/>
                <a:stretch>
                  <a:fillRect t="-2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440020" y="558608"/>
            <a:ext cx="0" cy="32050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35591" y="3429000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0574" y="4134676"/>
                <a:ext cx="11701666" cy="24602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=220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∙2∙3,14∙50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∙2∙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0,14 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𝒆𝒇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𝟏𝟒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endParaRPr lang="uz-Latn-UZ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74" y="4134676"/>
                <a:ext cx="11701666" cy="2460291"/>
              </a:xfrm>
              <a:prstGeom prst="rect">
                <a:avLst/>
              </a:prstGeom>
              <a:blipFill>
                <a:blip r:embed="rId4"/>
                <a:stretch>
                  <a:fillRect l="-1876" t="-64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33DB3A4-7A00-42BC-A572-452860A07F48}"/>
              </a:ext>
            </a:extLst>
          </p:cNvPr>
          <p:cNvSpPr txBox="1"/>
          <p:nvPr/>
        </p:nvSpPr>
        <p:spPr>
          <a:xfrm>
            <a:off x="5638800" y="298836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713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EAFF14EC-36FE-4D6C-8606-A4AB9CF9D5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02296"/>
                <a:ext cx="10515600" cy="4374667"/>
              </a:xfrm>
            </p:spPr>
            <p:txBody>
              <a:bodyPr/>
              <a:lstStyle/>
              <a:p>
                <a:pPr marL="0" indent="358775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Tok chastotasi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𝟏𝟎𝟎𝟎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𝑯𝒛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bo‘lganda, induktivligi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g‘altakning reaktiv qarshiligi qancha bo‘ladi?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EAFF14EC-36FE-4D6C-8606-A4AB9CF9D5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02296"/>
                <a:ext cx="10515600" cy="4374667"/>
              </a:xfrm>
              <a:blipFill>
                <a:blip r:embed="rId2"/>
                <a:stretch>
                  <a:fillRect l="-1797" t="-3487" r="-17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F68FDC3-E800-418D-9CF1-FAAEC3E3F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75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=3,14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  <a:blipFill>
                <a:blip r:embed="rId2"/>
                <a:stretch>
                  <a:fillRect l="-3623" t="-26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638800" y="263031"/>
                <a:ext cx="5970104" cy="3500587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𝜔</m:t>
                      </m:r>
                      <m:r>
                        <a:rPr lang="uz-Latn-UZ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uz-Latn-UZ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𝜋𝜈</m:t>
                      </m:r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638800" y="263031"/>
                <a:ext cx="5970104" cy="3500587"/>
              </a:xfrm>
              <a:blipFill>
                <a:blip r:embed="rId3"/>
                <a:stretch>
                  <a:fillRect t="-2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665305" y="558610"/>
            <a:ext cx="0" cy="32050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35591" y="2726635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0574" y="4134676"/>
                <a:ext cx="11701666" cy="24602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  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=2∙3,14∙1000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∙0,1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=628 </m:t>
                    </m:r>
                    <m:r>
                      <m:rPr>
                        <m:sty m:val="p"/>
                      </m:rPr>
                      <a:rPr lang="el-GR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endParaRPr lang="uz-Latn-UZ" sz="40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𝑿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𝑳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𝟔𝟐𝟖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l-GR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𝜴</m:t>
                    </m:r>
                  </m:oMath>
                </a14:m>
                <a:endParaRPr lang="uz-Latn-UZ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74" y="4134676"/>
                <a:ext cx="11701666" cy="2460291"/>
              </a:xfrm>
              <a:prstGeom prst="rect">
                <a:avLst/>
              </a:prstGeom>
              <a:blipFill>
                <a:blip r:embed="rId4"/>
                <a:stretch>
                  <a:fillRect t="-69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33DB3A4-7A00-42BC-A572-452860A07F48}"/>
              </a:ext>
            </a:extLst>
          </p:cNvPr>
          <p:cNvSpPr txBox="1"/>
          <p:nvPr/>
        </p:nvSpPr>
        <p:spPr>
          <a:xfrm>
            <a:off x="5638800" y="298836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960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497</Words>
  <Application>Microsoft Office PowerPoint</Application>
  <PresentationFormat>Широкоэкранный</PresentationFormat>
  <Paragraphs>84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Masala </vt:lpstr>
      <vt:lpstr>Презентация PowerPoint</vt:lpstr>
      <vt:lpstr>Masala </vt:lpstr>
      <vt:lpstr>Презентация PowerPoint</vt:lpstr>
      <vt:lpstr>Masala </vt:lpstr>
      <vt:lpstr>Презентация PowerPoint</vt:lpstr>
      <vt:lpstr>Masala 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29</cp:revision>
  <dcterms:created xsi:type="dcterms:W3CDTF">2020-11-16T16:56:16Z</dcterms:created>
  <dcterms:modified xsi:type="dcterms:W3CDTF">2021-02-23T11:37:33Z</dcterms:modified>
</cp:coreProperties>
</file>