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8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>
      <p:ext uri="{19B8F6BF-5375-455C-9EA6-DF929625EA0E}">
        <p15:presenceInfo xmlns:p15="http://schemas.microsoft.com/office/powerpoint/2012/main" userId="f32c3f5e14827a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65161" y="2409353"/>
            <a:ext cx="10481631" cy="4749054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Aft>
                <a:spcPts val="1200"/>
              </a:spcAft>
            </a:pPr>
            <a:endParaRPr lang="en-US" sz="48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O‘zgaruvchan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tok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zanjiridagi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induktiv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g‘altak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Aft>
                <a:spcPts val="1200"/>
              </a:spcAft>
            </a:pPr>
            <a:endParaRPr lang="en-US" sz="4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6053" y="2770874"/>
            <a:ext cx="727405" cy="16798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96053" y="4851400"/>
            <a:ext cx="727405" cy="16798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587346" y="482101"/>
            <a:ext cx="2186294" cy="11332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594303" y="476759"/>
            <a:ext cx="2179337" cy="113856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548708" y="636035"/>
            <a:ext cx="2186295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756" b="1" spc="21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7B128C4-034E-4D95-AB7F-8E58BF6C8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2" y="2250058"/>
            <a:ext cx="2486842" cy="124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76A9D05B-133F-4ADB-93BC-6F16F4CED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988" y="371061"/>
            <a:ext cx="5335588" cy="9541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sz="4000" b="0" dirty="0" err="1">
                <a:latin typeface="Arial" panose="020B0604020202020204" pitchFamily="34" charset="0"/>
                <a:cs typeface="Arial" panose="020B0604020202020204" pitchFamily="34" charset="0"/>
              </a:rPr>
              <a:t>Aktiv</a:t>
            </a: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latin typeface="Arial" panose="020B0604020202020204" pitchFamily="34" charset="0"/>
                <a:cs typeface="Arial" panose="020B0604020202020204" pitchFamily="34" charset="0"/>
              </a:rPr>
              <a:t>qarshilik</a:t>
            </a:r>
            <a:endParaRPr lang="ru-RU" sz="4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D06203DF-8036-4203-8C9E-2E2F91D0F1A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61988" y="1510748"/>
                <a:ext cx="5335587" cy="4678915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                      </a:t>
                </a:r>
                <a14:m>
                  <m:oMath xmlns:m="http://schemas.openxmlformats.org/officeDocument/2006/math">
                    <m:r>
                      <a:rPr lang="en-US" sz="41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41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1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41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sz="41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1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4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4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sz="4100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4100" dirty="0"/>
                  <a:t>               </a:t>
                </a:r>
                <a14:m>
                  <m:oMath xmlns:m="http://schemas.openxmlformats.org/officeDocument/2006/math">
                    <m:r>
                      <a:rPr lang="en-US" sz="41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41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1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41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sz="41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1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4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4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sz="4100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4100" dirty="0"/>
                  <a:t>               </a:t>
                </a:r>
                <a14:m>
                  <m:oMath xmlns:m="http://schemas.openxmlformats.org/officeDocument/2006/math">
                    <m:r>
                      <a:rPr lang="en-US" sz="41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41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1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41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1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41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endParaRPr lang="en-US" sz="4100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4100" dirty="0"/>
                  <a:t>                  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</a:t>
                </a:r>
                <a:endParaRPr lang="ru-RU" dirty="0"/>
              </a:p>
            </p:txBody>
          </p:sp>
        </mc:Choice>
        <mc:Fallback xmlns="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D06203DF-8036-4203-8C9E-2E2F91D0F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1988" y="1510748"/>
                <a:ext cx="5335587" cy="46789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Текст 4">
            <a:extLst>
              <a:ext uri="{FF2B5EF4-FFF2-40B4-BE49-F238E27FC236}">
                <a16:creationId xmlns:a16="http://schemas.microsoft.com/office/drawing/2014/main" id="{D0CB2A26-0B5B-4A9D-BA6E-C55C1C784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371061"/>
            <a:ext cx="5357812" cy="9541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0" dirty="0" err="1">
                <a:latin typeface="Arial" panose="020B0604020202020204" pitchFamily="34" charset="0"/>
                <a:cs typeface="Arial" panose="020B0604020202020204" pitchFamily="34" charset="0"/>
              </a:rPr>
              <a:t>Sig‘im</a:t>
            </a:r>
            <a:r>
              <a:rPr lang="en-US" sz="3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 err="1">
                <a:latin typeface="Arial" panose="020B0604020202020204" pitchFamily="34" charset="0"/>
                <a:cs typeface="Arial" panose="020B0604020202020204" pitchFamily="34" charset="0"/>
              </a:rPr>
              <a:t>qarshilik</a:t>
            </a:r>
            <a:endParaRPr lang="ru-RU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1E205E66-13F6-4987-BA44-294D23B2C55A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172199" y="1325217"/>
                <a:ext cx="5357813" cy="486444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                             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sz="4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4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</m:t>
                        </m:r>
                      </m:sub>
                    </m:sSub>
                    <m:r>
                      <a:rPr lang="ru-RU" sz="4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ru-RU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ru-RU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</a:t>
                </a:r>
              </a:p>
            </p:txBody>
          </p:sp>
        </mc:Choice>
        <mc:Fallback xmlns="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1E205E66-13F6-4987-BA44-294D23B2C5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72199" y="1325217"/>
                <a:ext cx="5357813" cy="4864446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680D8C1-DF79-470D-B1CA-5244D7466D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2" y="1510748"/>
            <a:ext cx="2286000" cy="16668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6453DD0-7967-47F8-AAC3-6B767204AF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38" y="1729822"/>
            <a:ext cx="253365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1861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D70B4E-F9C9-4F10-B690-7116AFC58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O‘zinduksiya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EYuK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4D821C0-A98A-499D-B97B-007192BAE2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7565" y="1470991"/>
                <a:ext cx="11436626" cy="496956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O‘zgaruvchan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faqat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g‘altak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200" b="0" dirty="0"/>
                  <a:t>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sz="3200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3200" dirty="0"/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ℰ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func>
                      <m:func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𝑖𝑅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dan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func>
                      <m:func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e>
                    </m:func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func>
                      <m:func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4D821C0-A98A-499D-B97B-007192BAE2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7565" y="1470991"/>
                <a:ext cx="11436626" cy="4969566"/>
              </a:xfrm>
              <a:blipFill>
                <a:blip r:embed="rId2"/>
                <a:stretch>
                  <a:fillRect t="-25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ED84BF-0944-4AF7-B60B-D77BF9393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461" y="3074504"/>
            <a:ext cx="2411068" cy="240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3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F74DD2-16E2-4579-B6BF-40341E6B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Induktiv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qarshilik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B40025C-BCD5-4499-AC1E-EA6356E268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1895061"/>
                <a:ext cx="11436626" cy="47310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</m:t>
                    </m:r>
                    <m:r>
                      <a:rPr lang="en-US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func>
                      <m:funcPr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e>
                    </m:func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func>
                      <m:funcPr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</m:t>
                    </m:r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          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3600" dirty="0"/>
                  <a:t>)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            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den>
                    </m:f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</a:rPr>
                  <a:t>       </a:t>
                </a:r>
                <a:r>
                  <a:rPr lang="en-US" sz="3600" b="1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induktiv</a:t>
                </a:r>
                <a:r>
                  <a:rPr lang="en-US" sz="36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3600" b="1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reaktiv</a:t>
                </a:r>
                <a:r>
                  <a:rPr lang="en-US" sz="36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600" b="1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qarshilik</a:t>
                </a:r>
                <a:r>
                  <a:rPr lang="en-US" sz="36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B40025C-BCD5-4499-AC1E-EA6356E268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1895061"/>
                <a:ext cx="11436626" cy="4731026"/>
              </a:xfrm>
              <a:blipFill>
                <a:blip r:embed="rId2"/>
                <a:stretch>
                  <a:fillRect t="-20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2002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800F2D-4EA7-496F-8A2C-89D3C80A4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87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tasviri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diagrammasi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C36C6-BD37-4AC1-93D3-3816691BE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510748"/>
            <a:ext cx="11542644" cy="49960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kuchlanish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o‘zinduksiya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EYuK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FB59678-5592-4C35-A4E9-E81DEB49C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39" y="2570922"/>
            <a:ext cx="9316278" cy="361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6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36084-F56D-40A9-950B-93693D992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17944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3-mashq  11-masala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2EFBAF-BD56-4EF5-A341-46017A130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6035"/>
            <a:ext cx="11025809" cy="2214173"/>
          </a:xfrm>
        </p:spPr>
        <p:txBody>
          <a:bodyPr/>
          <a:lstStyle/>
          <a:p>
            <a:pPr marL="0" indent="536575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zanjiriga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g‘altak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uchlariga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qo‘yilgan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kuchlanish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amplitudasi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157 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kuchining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amplitudasi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5 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chastotasi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50 Hz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induktivligi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37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D6A1B29-C398-433E-8A1D-0C4E9ADB6A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44486" y="503583"/>
                <a:ext cx="10323443" cy="595022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Formula: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=157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r>
                  <a:rPr lang="en-US" sz="3200" dirty="0"/>
                  <a:t>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=5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/>
                  <a:t>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𝜋𝜈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𝐻𝑧</m:t>
                    </m:r>
                  </m:oMath>
                </a14:m>
                <a:r>
                  <a:rPr lang="en-US" sz="3200" dirty="0"/>
                  <a:t>                                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𝜋𝜈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</m:t>
                    </m:r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36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3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𝜋𝜈</m:t>
                        </m:r>
                        <m:sSub>
                          <m:sSubPr>
                            <m:ctrlPr>
                              <a:rPr lang="en-US" sz="3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i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>
                  <a:buNone/>
                </a:pPr>
                <a:r>
                  <a:rPr lang="en-US" sz="3600" i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157 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2∙3,14∙50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𝐻𝑧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∙5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den>
                    </m:f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endParaRPr lang="en-US" sz="3600" i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i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600" i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𝐋</m:t>
                    </m:r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𝐇</m:t>
                    </m:r>
                  </m:oMath>
                </a14:m>
                <a:endParaRPr lang="ru-RU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D6A1B29-C398-433E-8A1D-0C4E9ADB6A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4486" y="503583"/>
                <a:ext cx="10323443" cy="5950226"/>
              </a:xfrm>
              <a:blipFill>
                <a:blip r:embed="rId2"/>
                <a:stretch>
                  <a:fillRect l="-1063" t="-2561" b="-8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30425117-221E-4BED-8C70-3768C1CD2795}"/>
              </a:ext>
            </a:extLst>
          </p:cNvPr>
          <p:cNvCxnSpPr/>
          <p:nvPr/>
        </p:nvCxnSpPr>
        <p:spPr>
          <a:xfrm>
            <a:off x="6003235" y="914400"/>
            <a:ext cx="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17630522-55D3-4569-8B64-9B81E29247BB}"/>
              </a:ext>
            </a:extLst>
          </p:cNvPr>
          <p:cNvCxnSpPr/>
          <p:nvPr/>
        </p:nvCxnSpPr>
        <p:spPr>
          <a:xfrm>
            <a:off x="1590260" y="3220278"/>
            <a:ext cx="4187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43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6598E-27F4-447D-91C1-69FCFC0C0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6-test   72-bet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4E5DC2A-06EC-4C1D-9B6B-331B04262D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0087" y="1497495"/>
                <a:ext cx="10813773" cy="5168347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keltirilgan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grafiklardan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o‘zgaruvchan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zanjirlaridagi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induktiv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chastotaga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bog‘liqligi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keltirilgan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3200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(A)</a:t>
                </a:r>
                <a:endParaRPr lang="ru-RU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4E5DC2A-06EC-4C1D-9B6B-331B04262D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0087" y="1497495"/>
                <a:ext cx="10813773" cy="5168347"/>
              </a:xfrm>
              <a:blipFill>
                <a:blip r:embed="rId2"/>
                <a:stretch>
                  <a:fillRect l="-1466" t="-1535" r="-14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0C27B6-A3DD-48FB-8A70-9426A11D99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16" y="3265004"/>
            <a:ext cx="82105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7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B42EFA-740C-4504-9234-E0111FA3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72A5E2C-873D-4501-A6BB-B56BBDCEB5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0330" y="1736035"/>
                <a:ext cx="11019183" cy="477078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O‘zgaruvchan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induktivlik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2.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Induktiv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kattaliklarga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3.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Induktiv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g‘altakdan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nima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maqsadda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foydalansa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4.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en-US" sz="32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ifodadan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Ω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keltirib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chiqaring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72A5E2C-873D-4501-A6BB-B56BBDCEB5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30" y="1736035"/>
                <a:ext cx="11019183" cy="4770781"/>
              </a:xfrm>
              <a:blipFill rotWithShape="1">
                <a:blip r:embed="rId2"/>
                <a:stretch>
                  <a:fillRect l="-1383" t="-1662" r="-1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95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418</Words>
  <Application>Microsoft Office PowerPoint</Application>
  <PresentationFormat>Широкоэкранный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                       O‘zinduksiya  EYuK</vt:lpstr>
      <vt:lpstr>                           Induktiv qarshilik</vt:lpstr>
      <vt:lpstr>            Grafik tasviri va vektor diagrammasi</vt:lpstr>
      <vt:lpstr>                     3-mashq  11-masala</vt:lpstr>
      <vt:lpstr>Презентация PowerPoint</vt:lpstr>
      <vt:lpstr>                            6-test   72-bet</vt:lpstr>
      <vt:lpstr>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312</cp:revision>
  <dcterms:created xsi:type="dcterms:W3CDTF">2020-08-15T18:39:42Z</dcterms:created>
  <dcterms:modified xsi:type="dcterms:W3CDTF">2021-02-23T11:35:36Z</dcterms:modified>
</cp:coreProperties>
</file>