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85" r:id="rId4"/>
    <p:sldId id="286" r:id="rId5"/>
    <p:sldId id="290" r:id="rId6"/>
    <p:sldId id="287" r:id="rId7"/>
    <p:sldId id="288" r:id="rId8"/>
    <p:sldId id="289" r:id="rId9"/>
    <p:sldId id="2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>
      <p:ext uri="{19B8F6BF-5375-455C-9EA6-DF929625EA0E}">
        <p15:presenceInfo xmlns:p15="http://schemas.microsoft.com/office/powerpoint/2012/main" userId="f32c3f5e14827a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06501" y="2409353"/>
            <a:ext cx="10640292" cy="490294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Aft>
                <a:spcPts val="1200"/>
              </a:spcAft>
            </a:pPr>
            <a:endParaRPr lang="en-US" sz="48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r>
              <a:rPr lang="uz-Latn-UZ" sz="48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endParaRPr lang="ru-RU" sz="4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O‘zgaruvchan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tok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zanjiridagi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kondensator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Aft>
                <a:spcPts val="1200"/>
              </a:spcAft>
            </a:pPr>
            <a:endParaRPr lang="en-US" sz="4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5386" y="2904149"/>
            <a:ext cx="727405" cy="16748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36442" y="4881771"/>
            <a:ext cx="727405" cy="16748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87346" y="482101"/>
            <a:ext cx="2186294" cy="11332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94303" y="476759"/>
            <a:ext cx="2179337" cy="113856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48708" y="636035"/>
            <a:ext cx="218629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B128C4-034E-4D95-AB7F-8E58BF6C8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105" y="2213404"/>
            <a:ext cx="3231837" cy="19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30341-A1FA-4F1A-B676-FA30D1DA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Aktiv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FE5EA1B-3F98-4F49-94CA-247E54F0F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3512"/>
                <a:ext cx="11092070" cy="4969565"/>
              </a:xfrm>
            </p:spPr>
            <p:txBody>
              <a:bodyPr/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Aktiv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o‘tkazgichlardan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boshqa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turdagi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yorug‘lik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boshqa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energiyaga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func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32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/>
                  <a:t>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FE5EA1B-3F98-4F49-94CA-247E54F0F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3512"/>
                <a:ext cx="11092070" cy="4969565"/>
              </a:xfrm>
              <a:blipFill rotWithShape="1">
                <a:blip r:embed="rId2"/>
                <a:stretch>
                  <a:fillRect l="-1374" t="-1595" r="-1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01832E-5D3D-4102-B2B7-B7442E31D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35" y="3854519"/>
            <a:ext cx="2286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7700F-9D6C-4951-9F63-00E13C3A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zanjirida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C996DD0-8B86-4622-BDD4-079BA9BBD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070" y="1444487"/>
                <a:ext cx="11410120" cy="5181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bo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‘lganda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=С</m:t>
                    </m:r>
                    <m:sSub>
                      <m:sSub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ru-RU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</m:t>
                    </m:r>
                    <m:r>
                      <a:rPr lang="ru-RU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  <m:func>
                      <m:funcPr>
                        <m:ctrlP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ru-RU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C996DD0-8B86-4622-BDD4-079BA9BBD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70" y="1444487"/>
                <a:ext cx="11410120" cy="5181600"/>
              </a:xfrm>
              <a:blipFill>
                <a:blip r:embed="rId2"/>
                <a:stretch>
                  <a:fillRect l="-1390" t="-2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329DC-339B-419B-8544-97582936E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23" y="2602602"/>
            <a:ext cx="25336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AFD64-04F9-4FE2-A84F-75A0F3D8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Sig‘im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721E13-F6F7-4300-8B76-551FFDE1C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6835" y="1537252"/>
                <a:ext cx="11463129" cy="50093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sub>
                    </m:sSub>
                    <m:r>
                      <a:rPr lang="ru-RU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с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qismi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Om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sub>
                    </m:sSub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reaktiv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721E13-F6F7-4300-8B76-551FFDE1C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6835" y="1537252"/>
                <a:ext cx="11463129" cy="5009322"/>
              </a:xfrm>
              <a:blipFill>
                <a:blip r:embed="rId2"/>
                <a:stretch>
                  <a:fillRect l="-1383" t="-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050FA-A31A-4BC2-B5A7-177F0F646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4041913"/>
            <a:ext cx="7239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57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20-11-14_07-34-01">
            <a:hlinkClick r:id="" action="ppaction://media"/>
            <a:extLst>
              <a:ext uri="{FF2B5EF4-FFF2-40B4-BE49-F238E27FC236}">
                <a16:creationId xmlns:a16="http://schemas.microsoft.com/office/drawing/2014/main" id="{3B42872A-6A42-4BDE-A79C-3E21844BE6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5006" y="344557"/>
            <a:ext cx="10941987" cy="5897217"/>
          </a:xfrm>
        </p:spPr>
      </p:pic>
      <p:sp>
        <p:nvSpPr>
          <p:cNvPr id="2" name="Прямоугольник 1"/>
          <p:cNvSpPr/>
          <p:nvPr/>
        </p:nvSpPr>
        <p:spPr>
          <a:xfrm>
            <a:off x="4751462" y="119641"/>
            <a:ext cx="4913831" cy="555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BA012-57D2-4E90-BF9D-9B2C28C4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3-mashq  10-masala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C8D48CD-235F-461B-A680-7964BDA8A6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8640" y="1961322"/>
                <a:ext cx="11216640" cy="4625008"/>
              </a:xfrm>
            </p:spPr>
            <p:txBody>
              <a:bodyPr/>
              <a:lstStyle/>
              <a:p>
                <a:pPr marL="0" indent="0" algn="just">
                  <a:lnSpc>
                    <a:spcPts val="42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dirty="0"/>
                  <a:t>      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𝟎𝟑</m:t>
                    </m:r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sz="32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𝟑𝟏𝟒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𝟓𝟕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b="1" dirty="0"/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qonuni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bo‘yicha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60 V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sig‘imini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C8D48CD-235F-461B-A680-7964BDA8A6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8640" y="1961322"/>
                <a:ext cx="11216640" cy="4625008"/>
              </a:xfrm>
              <a:blipFill>
                <a:blip r:embed="rId2"/>
                <a:stretch>
                  <a:fillRect l="-1359" t="-1583" r="-1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8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393AC53-C825-4ABA-8A45-09A98C1C4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843" y="490330"/>
                <a:ext cx="11145079" cy="60429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   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=0,03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(314 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+1,57)</m:t>
                        </m:r>
                      </m:e>
                    </m:func>
                  </m:oMath>
                </a14:m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</a:rPr>
                              <m:t>с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3200" b="0" i="1" dirty="0" smtClean="0">
                            <a:latin typeface="Cambria Math" panose="02040503050406030204" pitchFamily="18" charset="0"/>
                          </a:rPr>
                          <m:t>с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ru-RU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den>
                    </m:f>
                  </m:oMath>
                </a14:m>
                <a:endParaRPr lang="en-US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=0,03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                                          </m:t>
                    </m:r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200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С</m:t>
                    </m:r>
                  </m:oMath>
                </a14:m>
                <a:r>
                  <a:rPr lang="en-US" sz="3200" dirty="0"/>
                  <a:t>        </a:t>
                </a:r>
                <a:endParaRPr lang="ru-RU" sz="3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=314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ru-RU" sz="3200" dirty="0"/>
                  <a:t>                                </a:t>
                </a:r>
                <a:r>
                  <a:rPr lang="en-US" sz="3200" dirty="0"/>
                  <a:t> 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С=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ru-RU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С−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С=</m:t>
                    </m:r>
                    <m:f>
                      <m:fPr>
                        <m:ctrlPr>
                          <a:rPr lang="ru-RU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0,03 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∙314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𝑟𝑎𝑑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1,6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С=</m:t>
                    </m:r>
                    <m:r>
                      <a:rPr lang="ru-RU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</m:oMath>
                </a14:m>
                <a:endParaRPr lang="en-US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/>
                  <a:t>       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393AC53-C825-4ABA-8A45-09A98C1C4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843" y="490330"/>
                <a:ext cx="11145079" cy="6042992"/>
              </a:xfrm>
              <a:blipFill>
                <a:blip r:embed="rId2"/>
                <a:stretch>
                  <a:fillRect l="-1367" t="-2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2DCD1F-F366-4C2E-8E49-82C370043646}"/>
              </a:ext>
            </a:extLst>
          </p:cNvPr>
          <p:cNvCxnSpPr>
            <a:cxnSpLocks/>
          </p:cNvCxnSpPr>
          <p:nvPr/>
        </p:nvCxnSpPr>
        <p:spPr>
          <a:xfrm>
            <a:off x="5565913" y="1020417"/>
            <a:ext cx="92766" cy="320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3446E64-E0F5-41A1-9B4C-84DD6A5B9079}"/>
              </a:ext>
            </a:extLst>
          </p:cNvPr>
          <p:cNvCxnSpPr/>
          <p:nvPr/>
        </p:nvCxnSpPr>
        <p:spPr>
          <a:xfrm>
            <a:off x="569843" y="3909391"/>
            <a:ext cx="47045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D983F-D188-46E3-B62A-C660CB94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71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5-test    72-bet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95A6FD6B-853C-4425-91D1-E2F41CCFC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9" y="1325216"/>
                <a:ext cx="11343860" cy="5261113"/>
              </a:xfrm>
            </p:spPr>
            <p:txBody>
              <a:bodyPr/>
              <a:lstStyle/>
              <a:p>
                <a:pPr marL="0" indent="450850" algn="just">
                  <a:lnSpc>
                    <a:spcPct val="100000"/>
                  </a:lnSpc>
                  <a:buNone/>
                </a:pP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grafiklardan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sub>
                    </m:sSub>
                    <m:r>
                      <a:rPr lang="ru-RU" sz="32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𝜋𝜈</m:t>
                        </m:r>
                        <m: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formulaga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(B)</a:t>
                </a:r>
                <a:endParaRPr lang="ru-RU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A6FD6B-853C-4425-91D1-E2F41CCFC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9" y="1325216"/>
                <a:ext cx="11343860" cy="5261113"/>
              </a:xfrm>
              <a:blipFill rotWithShape="1">
                <a:blip r:embed="rId2"/>
                <a:stretch>
                  <a:fillRect l="-1343" t="-1506" r="-1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853ECF-DC04-4F98-95DC-786C8DC1C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35" y="3055659"/>
            <a:ext cx="84582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2EFA-740C-4504-9234-E0111FA3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72A5E2C-873D-4501-A6BB-B56BBDCEB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0330" y="1537251"/>
                <a:ext cx="11019183" cy="496956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sababdan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orqali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o‘zgarmas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o‘tmaydi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lekin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o‘tadi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2.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kattaliklarga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zanjiriga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ulangan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o‘zgaruvchan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orasidagi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fazalar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farqi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𝑿</m:t>
                        </m:r>
                      </m:e>
                      <m:sub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sub>
                    </m:sSub>
                    <m:r>
                      <a:rPr lang="ru-RU" sz="32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𝝅𝝂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ifodadan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2A5E2C-873D-4501-A6BB-B56BBDCEB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0330" y="1537251"/>
                <a:ext cx="11019183" cy="4969565"/>
              </a:xfrm>
              <a:blipFill rotWithShape="1">
                <a:blip r:embed="rId2"/>
                <a:stretch>
                  <a:fillRect l="-1383" t="-1595" r="-1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52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404</Words>
  <Application>Microsoft Office PowerPoint</Application>
  <PresentationFormat>Широкоэкранный</PresentationFormat>
  <Paragraphs>50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    Aktiv qarshilik</vt:lpstr>
      <vt:lpstr>       O‘zgaruvchan tok zanjirida kondensator</vt:lpstr>
      <vt:lpstr>                               Sig‘im    qarshilik</vt:lpstr>
      <vt:lpstr>Презентация PowerPoint</vt:lpstr>
      <vt:lpstr>                        3-mashq  10-masala</vt:lpstr>
      <vt:lpstr>Презентация PowerPoint</vt:lpstr>
      <vt:lpstr>                               5-test    72-bet</vt:lpstr>
      <vt:lpstr>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282</cp:revision>
  <dcterms:created xsi:type="dcterms:W3CDTF">2020-08-15T18:39:42Z</dcterms:created>
  <dcterms:modified xsi:type="dcterms:W3CDTF">2021-02-23T11:32:19Z</dcterms:modified>
</cp:coreProperties>
</file>