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5" r:id="rId5"/>
    <p:sldId id="277" r:id="rId6"/>
    <p:sldId id="267" r:id="rId7"/>
    <p:sldId id="278" r:id="rId8"/>
    <p:sldId id="269" r:id="rId9"/>
    <p:sldId id="279" r:id="rId10"/>
    <p:sldId id="271" r:id="rId11"/>
    <p:sldId id="280" r:id="rId12"/>
    <p:sldId id="276" r:id="rId13"/>
    <p:sldId id="281" r:id="rId14"/>
    <p:sldId id="27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image" Target="../media/image2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11BA22-954C-4A5A-8E76-C31F529FD8A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D8D184-7734-42FF-B844-A21F7247FBEB}">
      <dgm:prSet phldrT="[Текст]" custT="1"/>
      <dgm:spPr/>
      <dgm:t>
        <a:bodyPr/>
        <a:lstStyle/>
        <a:p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Elektromagnit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induksiya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qonuni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044DF7-9060-4E9E-BE49-E58AA3FEC762}" type="parTrans" cxnId="{0EFBAF3B-DFC9-412F-AFC4-7FF2C9A94B7A}">
      <dgm:prSet/>
      <dgm:spPr/>
      <dgm:t>
        <a:bodyPr/>
        <a:lstStyle/>
        <a:p>
          <a:endParaRPr lang="ru-RU"/>
        </a:p>
      </dgm:t>
    </dgm:pt>
    <dgm:pt modelId="{0D52986D-1182-407F-B14F-9F3A71A0FA52}" type="sibTrans" cxnId="{0EFBAF3B-DFC9-412F-AFC4-7FF2C9A94B7A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D371000-6AFD-4E52-B856-07B2E450D1C5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m:oMathPara>
              </a14:m>
              <a:endParaRPr lang="en-US" sz="4000" b="0" i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4000" b="0" i="0" dirty="0">
                <a:latin typeface="Cambria Math" panose="02040503050406030204" pitchFamily="18" charset="0"/>
              </a:endParaRPr>
            </a:p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m:oMathPara>
              </a14:m>
              <a:endParaRPr lang="en-US" sz="4000" i="0" dirty="0"/>
            </a:p>
          </dgm:t>
        </dgm:pt>
      </mc:Choice>
      <mc:Fallback xmlns="">
        <dgm:pt modelId="{1D371000-6AFD-4E52-B856-07B2E450D1C5}">
          <dgm:prSet phldrT="[Текст]" custT="1"/>
          <dgm:spPr/>
          <dgm:t>
            <a:bodyPr/>
            <a:lstStyle/>
            <a:p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𝜀=−∆</a:t>
              </a:r>
              <a:r>
                <a:rPr lang="ru-RU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Ф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/∆𝑡</a:t>
              </a:r>
              <a:endParaRPr lang="en-US" sz="4000" b="0" i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4000" b="0" i="0" dirty="0">
                <a:latin typeface="Cambria Math" panose="02040503050406030204" pitchFamily="18" charset="0"/>
              </a:endParaRPr>
            </a:p>
            <a:p>
              <a:pPr/>
              <a:r>
                <a:rPr lang="en-US" sz="40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𝜀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=−𝑁 ∆</a:t>
              </a:r>
              <a:r>
                <a:rPr lang="ru-RU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Ф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/∆𝑡</a:t>
              </a:r>
              <a:endParaRPr lang="en-US" sz="4000" i="0" dirty="0"/>
            </a:p>
          </dgm:t>
        </dgm:pt>
      </mc:Fallback>
    </mc:AlternateContent>
    <dgm:pt modelId="{8E0005F7-F78E-4E1A-B63D-902BB0A6F8CC}" type="parTrans" cxnId="{3B970556-CF09-42DE-8475-1E00C9FDE6F3}">
      <dgm:prSet/>
      <dgm:spPr/>
      <dgm:t>
        <a:bodyPr/>
        <a:lstStyle/>
        <a:p>
          <a:endParaRPr lang="ru-RU"/>
        </a:p>
      </dgm:t>
    </dgm:pt>
    <dgm:pt modelId="{2C34B04B-32E5-44AC-A3BC-4E2D8548424A}" type="sibTrans" cxnId="{3B970556-CF09-42DE-8475-1E00C9FDE6F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D325B8C8-BE33-46B4-9808-11AEBDFD9FF4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</a:rPr>
                      <m:t>Ф=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m:oMathPara>
              </a14:m>
              <a:endParaRPr lang="en-US" sz="4000" dirty="0"/>
            </a:p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m:oMathPara>
              </a14:m>
              <a:endParaRPr lang="en-US" sz="4000" dirty="0"/>
            </a:p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m:oMathPara>
              </a14:m>
              <a:endParaRPr lang="en-US" sz="4000" dirty="0"/>
            </a:p>
          </dgm:t>
        </dgm:pt>
      </mc:Choice>
      <mc:Fallback xmlns="">
        <dgm:pt modelId="{D325B8C8-BE33-46B4-9808-11AEBDFD9FF4}">
          <dgm:prSet phldrT="[Текст]" custT="1"/>
          <dgm:spPr/>
          <dgm:t>
            <a:bodyPr/>
            <a:lstStyle/>
            <a:p>
              <a:pPr/>
              <a:r>
                <a:rPr lang="ru-RU" sz="4000" b="0" i="0">
                  <a:latin typeface="Cambria Math" panose="02040503050406030204" pitchFamily="18" charset="0"/>
                </a:rPr>
                <a:t>Ф=</a:t>
              </a:r>
              <a:r>
                <a:rPr lang="en-US" sz="4000" b="0" i="0">
                  <a:latin typeface="Cambria Math" panose="02040503050406030204" pitchFamily="18" charset="0"/>
                </a:rPr>
                <a:t>𝐿∙𝐼</a:t>
              </a:r>
              <a:endParaRPr lang="en-US" sz="4000" dirty="0"/>
            </a:p>
            <a:p>
              <a:r>
                <a:rPr lang="en-US" sz="40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𝜀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=−∆</a:t>
              </a:r>
              <a:r>
                <a:rPr lang="ru-RU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Ф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/∆𝑡</a:t>
              </a:r>
              <a:endParaRPr lang="en-US" sz="4000" dirty="0"/>
            </a:p>
            <a:p>
              <a:pPr/>
              <a:r>
                <a:rPr lang="en-US" sz="40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𝜀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=−𝐿 ∆𝐼/∆𝑡</a:t>
              </a:r>
              <a:endParaRPr lang="en-US" sz="4000" dirty="0"/>
            </a:p>
          </dgm:t>
        </dgm:pt>
      </mc:Fallback>
    </mc:AlternateContent>
    <dgm:pt modelId="{AB0AA7DD-D272-4598-96EB-CF54AE550182}" type="parTrans" cxnId="{E8C94DCF-3C84-4C76-A5DE-497666A2A602}">
      <dgm:prSet/>
      <dgm:spPr/>
      <dgm:t>
        <a:bodyPr/>
        <a:lstStyle/>
        <a:p>
          <a:endParaRPr lang="ru-RU"/>
        </a:p>
      </dgm:t>
    </dgm:pt>
    <dgm:pt modelId="{B77C706A-83B9-4D9A-84E9-15F80B142416}" type="sibTrans" cxnId="{E8C94DCF-3C84-4C76-A5DE-497666A2A602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686C3EE5-EA6D-404E-8A59-EA023A39FB5E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m:oMathPara>
              </a14:m>
              <a:endParaRPr lang="en-US" sz="3600" b="0" i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∙Ф</m:t>
                        </m:r>
                      </m:num>
                      <m:den>
                        <m:r>
                          <a:rPr lang="ru-RU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m:oMathPara>
              </a14:m>
              <a:endParaRPr lang="en-US" sz="3600" b="0" i="1" dirty="0">
                <a:latin typeface="Cambria Math" panose="02040503050406030204" pitchFamily="18" charset="0"/>
              </a:endParaRPr>
            </a:p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ru-RU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m:oMathPara>
              </a14:m>
              <a:endParaRPr lang="en-US" sz="3600" dirty="0"/>
            </a:p>
          </dgm:t>
        </dgm:pt>
      </mc:Choice>
      <mc:Fallback xmlns="">
        <dgm:pt modelId="{686C3EE5-EA6D-404E-8A59-EA023A39FB5E}">
          <dgm:prSet phldrT="[Текст]" custT="1"/>
          <dgm:spPr/>
          <dgm:t>
            <a:bodyPr/>
            <a:lstStyle/>
            <a:p>
              <a:pPr/>
              <a:r>
                <a:rPr lang="en-US" sz="3600" b="0" i="0">
                  <a:latin typeface="Cambria Math" panose="02040503050406030204" pitchFamily="18" charset="0"/>
                </a:rPr>
                <a:t>𝐵=</a:t>
              </a:r>
              <a:r>
                <a:rPr lang="en-US" sz="36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𝜇∙𝐵_0</a:t>
              </a:r>
              <a:endParaRPr lang="en-US" sz="3600" b="0" i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  <a:p>
              <a:pPr/>
              <a:r>
                <a:rPr lang="en-US" sz="3600" b="0" i="0">
                  <a:latin typeface="Cambria Math" panose="02040503050406030204" pitchFamily="18" charset="0"/>
                </a:rPr>
                <a:t>𝑊=(𝐼∙</a:t>
              </a:r>
              <a:r>
                <a:rPr lang="ru-RU" sz="3600" b="0" i="0">
                  <a:latin typeface="Cambria Math" panose="02040503050406030204" pitchFamily="18" charset="0"/>
                </a:rPr>
                <a:t>Ф</a:t>
              </a:r>
              <a:r>
                <a:rPr lang="en-US" sz="3600" b="0" i="0">
                  <a:latin typeface="Cambria Math" panose="02040503050406030204" pitchFamily="18" charset="0"/>
                </a:rPr>
                <a:t>)/</a:t>
              </a:r>
              <a:r>
                <a:rPr lang="ru-RU" sz="3600" b="0" i="0">
                  <a:latin typeface="Cambria Math" panose="02040503050406030204" pitchFamily="18" charset="0"/>
                </a:rPr>
                <a:t>2</a:t>
              </a:r>
              <a:endParaRPr lang="en-US" sz="3600" b="0" i="1" dirty="0">
                <a:latin typeface="Cambria Math" panose="02040503050406030204" pitchFamily="18" charset="0"/>
              </a:endParaRPr>
            </a:p>
            <a:p>
              <a:pPr/>
              <a:r>
                <a:rPr lang="en-US" sz="3600" b="0" i="0">
                  <a:latin typeface="Cambria Math" panose="02040503050406030204" pitchFamily="18" charset="0"/>
                </a:rPr>
                <a:t>𝑊</a:t>
              </a:r>
              <a:r>
                <a:rPr lang="ru-RU" sz="3600" b="0" i="0">
                  <a:latin typeface="Cambria Math" panose="02040503050406030204" pitchFamily="18" charset="0"/>
                </a:rPr>
                <a:t>=(</a:t>
              </a:r>
              <a:r>
                <a:rPr lang="en-US" sz="3600" b="0" i="0">
                  <a:latin typeface="Cambria Math" panose="02040503050406030204" pitchFamily="18" charset="0"/>
                </a:rPr>
                <a:t>𝐿∙𝐼^2</a:t>
              </a:r>
              <a:r>
                <a:rPr lang="ru-RU" sz="3600" b="0" i="0">
                  <a:latin typeface="Cambria Math" panose="02040503050406030204" pitchFamily="18" charset="0"/>
                </a:rPr>
                <a:t>)/</a:t>
              </a:r>
              <a:r>
                <a:rPr lang="en-US" sz="3600" b="0" i="0">
                  <a:latin typeface="Cambria Math" panose="02040503050406030204" pitchFamily="18" charset="0"/>
                </a:rPr>
                <a:t>2</a:t>
              </a:r>
              <a:endParaRPr lang="en-US" sz="3600" dirty="0"/>
            </a:p>
          </dgm:t>
        </dgm:pt>
      </mc:Fallback>
    </mc:AlternateContent>
    <dgm:pt modelId="{31C08677-0F89-4236-884D-5DEE3A784FFC}" type="parTrans" cxnId="{3E374DFC-5F18-4D58-A2DE-39CE1C866036}">
      <dgm:prSet/>
      <dgm:spPr/>
      <dgm:t>
        <a:bodyPr/>
        <a:lstStyle/>
        <a:p>
          <a:endParaRPr lang="ru-RU"/>
        </a:p>
      </dgm:t>
    </dgm:pt>
    <dgm:pt modelId="{2991EE79-56CF-4599-A66E-51DF7F5D3AEF}" type="sibTrans" cxnId="{3E374DFC-5F18-4D58-A2DE-39CE1C866036}">
      <dgm:prSet/>
      <dgm:spPr/>
      <dgm:t>
        <a:bodyPr/>
        <a:lstStyle/>
        <a:p>
          <a:endParaRPr lang="ru-RU"/>
        </a:p>
      </dgm:t>
    </dgm:pt>
    <dgm:pt modelId="{30EEFAB5-E998-4FCC-8B80-7BC7EA440EE8}">
      <dgm:prSet phldrT="[Текст]" custT="1"/>
      <dgm:spPr/>
      <dgm:t>
        <a:bodyPr/>
        <a:lstStyle/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energiyasi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302E7F-7C02-441A-87BD-146E0A1C940E}" type="sibTrans" cxnId="{95542E0C-2516-4A51-947C-382AF13BFEAA}">
      <dgm:prSet/>
      <dgm:spPr/>
      <dgm:t>
        <a:bodyPr/>
        <a:lstStyle/>
        <a:p>
          <a:endParaRPr lang="ru-RU"/>
        </a:p>
      </dgm:t>
    </dgm:pt>
    <dgm:pt modelId="{90E8F328-9CA5-43C0-B160-AA61645D4D82}" type="parTrans" cxnId="{95542E0C-2516-4A51-947C-382AF13BFEAA}">
      <dgm:prSet/>
      <dgm:spPr/>
      <dgm:t>
        <a:bodyPr/>
        <a:lstStyle/>
        <a:p>
          <a:endParaRPr lang="ru-RU"/>
        </a:p>
      </dgm:t>
    </dgm:pt>
    <dgm:pt modelId="{7417A4BF-5141-4553-9E8D-6FFE3C3FA2EF}">
      <dgm:prSet phldrT="[Текст]" custT="1"/>
      <dgm:spPr/>
      <dgm:t>
        <a:bodyPr/>
        <a:lstStyle/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O‘zinduksiya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EYuK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Induktivlik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A902C5-183D-48A7-A68F-0879AC88AA90}" type="sibTrans" cxnId="{921EA82B-2ABF-4D83-B72D-9CEA32784E0F}">
      <dgm:prSet/>
      <dgm:spPr/>
      <dgm:t>
        <a:bodyPr/>
        <a:lstStyle/>
        <a:p>
          <a:endParaRPr lang="ru-RU"/>
        </a:p>
      </dgm:t>
    </dgm:pt>
    <dgm:pt modelId="{F7695F53-E768-4934-A2E0-3ABC1D29162D}" type="parTrans" cxnId="{921EA82B-2ABF-4D83-B72D-9CEA32784E0F}">
      <dgm:prSet/>
      <dgm:spPr/>
      <dgm:t>
        <a:bodyPr/>
        <a:lstStyle/>
        <a:p>
          <a:endParaRPr lang="ru-RU"/>
        </a:p>
      </dgm:t>
    </dgm:pt>
    <dgm:pt modelId="{2E5856B3-2F10-448D-B526-E0B48FC597E0}" type="pres">
      <dgm:prSet presAssocID="{2511BA22-954C-4A5A-8E76-C31F529FD8AC}" presName="theList" presStyleCnt="0">
        <dgm:presLayoutVars>
          <dgm:dir/>
          <dgm:animLvl val="lvl"/>
          <dgm:resizeHandles val="exact"/>
        </dgm:presLayoutVars>
      </dgm:prSet>
      <dgm:spPr/>
    </dgm:pt>
    <dgm:pt modelId="{0EAF3E72-B944-4A88-8AE8-D2A8ECE0A7B5}" type="pres">
      <dgm:prSet presAssocID="{B1D8D184-7734-42FF-B844-A21F7247FBEB}" presName="compNode" presStyleCnt="0"/>
      <dgm:spPr/>
    </dgm:pt>
    <dgm:pt modelId="{8E04A796-DB8D-4CE7-AEFD-AA581D3E3BF9}" type="pres">
      <dgm:prSet presAssocID="{B1D8D184-7734-42FF-B844-A21F7247FBEB}" presName="aNode" presStyleLbl="bgShp" presStyleIdx="0" presStyleCnt="3" custLinFactNeighborX="-231"/>
      <dgm:spPr/>
    </dgm:pt>
    <dgm:pt modelId="{60F02A56-ABAE-42B6-A8EB-5425C9D825FF}" type="pres">
      <dgm:prSet presAssocID="{B1D8D184-7734-42FF-B844-A21F7247FBEB}" presName="textNode" presStyleLbl="bgShp" presStyleIdx="0" presStyleCnt="3"/>
      <dgm:spPr/>
    </dgm:pt>
    <dgm:pt modelId="{2A8AFCA0-98C5-4A9E-8862-841CFF249E54}" type="pres">
      <dgm:prSet presAssocID="{B1D8D184-7734-42FF-B844-A21F7247FBEB}" presName="compChildNode" presStyleCnt="0"/>
      <dgm:spPr/>
    </dgm:pt>
    <dgm:pt modelId="{D00E65C1-268B-479D-ABD8-10FBA204D439}" type="pres">
      <dgm:prSet presAssocID="{B1D8D184-7734-42FF-B844-A21F7247FBEB}" presName="theInnerList" presStyleCnt="0"/>
      <dgm:spPr/>
    </dgm:pt>
    <dgm:pt modelId="{0CEB0FD4-E0D9-4B36-A239-837EA56BEAFB}" type="pres">
      <dgm:prSet presAssocID="{1D371000-6AFD-4E52-B856-07B2E450D1C5}" presName="childNode" presStyleLbl="node1" presStyleIdx="0" presStyleCnt="3" custScaleX="125096" custScaleY="255981" custLinFactNeighborX="-337" custLinFactNeighborY="1366">
        <dgm:presLayoutVars>
          <dgm:bulletEnabled val="1"/>
        </dgm:presLayoutVars>
      </dgm:prSet>
      <dgm:spPr/>
    </dgm:pt>
    <dgm:pt modelId="{A6ABA2DB-5508-470C-80AE-2A2602AAEF51}" type="pres">
      <dgm:prSet presAssocID="{B1D8D184-7734-42FF-B844-A21F7247FBEB}" presName="aSpace" presStyleCnt="0"/>
      <dgm:spPr/>
    </dgm:pt>
    <dgm:pt modelId="{9477412B-FB21-4100-9CB9-74E24653B88E}" type="pres">
      <dgm:prSet presAssocID="{7417A4BF-5141-4553-9E8D-6FFE3C3FA2EF}" presName="compNode" presStyleCnt="0"/>
      <dgm:spPr/>
    </dgm:pt>
    <dgm:pt modelId="{52404E3D-3193-4FAC-AAE6-4DF5C1AC11EC}" type="pres">
      <dgm:prSet presAssocID="{7417A4BF-5141-4553-9E8D-6FFE3C3FA2EF}" presName="aNode" presStyleLbl="bgShp" presStyleIdx="1" presStyleCnt="3"/>
      <dgm:spPr/>
    </dgm:pt>
    <dgm:pt modelId="{AAA2E569-D0C9-4BB2-A2CD-C4C8C6209388}" type="pres">
      <dgm:prSet presAssocID="{7417A4BF-5141-4553-9E8D-6FFE3C3FA2EF}" presName="textNode" presStyleLbl="bgShp" presStyleIdx="1" presStyleCnt="3"/>
      <dgm:spPr/>
    </dgm:pt>
    <dgm:pt modelId="{ECEA0B4C-5465-4DEC-A816-152FB8D74230}" type="pres">
      <dgm:prSet presAssocID="{7417A4BF-5141-4553-9E8D-6FFE3C3FA2EF}" presName="compChildNode" presStyleCnt="0"/>
      <dgm:spPr/>
    </dgm:pt>
    <dgm:pt modelId="{BA972269-9EAC-40C6-A12C-F26B20F7508A}" type="pres">
      <dgm:prSet presAssocID="{7417A4BF-5141-4553-9E8D-6FFE3C3FA2EF}" presName="theInnerList" presStyleCnt="0"/>
      <dgm:spPr/>
    </dgm:pt>
    <dgm:pt modelId="{1E877BF3-B0FA-436A-8DAD-5ABB278EF5DD}" type="pres">
      <dgm:prSet presAssocID="{D325B8C8-BE33-46B4-9808-11AEBDFD9FF4}" presName="childNode" presStyleLbl="node1" presStyleIdx="1" presStyleCnt="3" custScaleX="126152" custScaleY="99338" custLinFactNeighborX="355" custLinFactNeighborY="1682">
        <dgm:presLayoutVars>
          <dgm:bulletEnabled val="1"/>
        </dgm:presLayoutVars>
      </dgm:prSet>
      <dgm:spPr/>
    </dgm:pt>
    <dgm:pt modelId="{B50755D1-BE72-491A-B4BC-56E0D8C86394}" type="pres">
      <dgm:prSet presAssocID="{7417A4BF-5141-4553-9E8D-6FFE3C3FA2EF}" presName="aSpace" presStyleCnt="0"/>
      <dgm:spPr/>
    </dgm:pt>
    <dgm:pt modelId="{80522B7E-699E-4A8B-AD76-A58B9378F9DC}" type="pres">
      <dgm:prSet presAssocID="{30EEFAB5-E998-4FCC-8B80-7BC7EA440EE8}" presName="compNode" presStyleCnt="0"/>
      <dgm:spPr/>
    </dgm:pt>
    <dgm:pt modelId="{A54733A2-ACC9-460C-9CE4-E77CD0AA5FC1}" type="pres">
      <dgm:prSet presAssocID="{30EEFAB5-E998-4FCC-8B80-7BC7EA440EE8}" presName="aNode" presStyleLbl="bgShp" presStyleIdx="2" presStyleCnt="3"/>
      <dgm:spPr/>
    </dgm:pt>
    <dgm:pt modelId="{F86DC56D-4B7A-48BC-ABC6-ECA0D148D45B}" type="pres">
      <dgm:prSet presAssocID="{30EEFAB5-E998-4FCC-8B80-7BC7EA440EE8}" presName="textNode" presStyleLbl="bgShp" presStyleIdx="2" presStyleCnt="3"/>
      <dgm:spPr/>
    </dgm:pt>
    <dgm:pt modelId="{66350BBE-5870-4353-9CBB-FEB4976C85FB}" type="pres">
      <dgm:prSet presAssocID="{30EEFAB5-E998-4FCC-8B80-7BC7EA440EE8}" presName="compChildNode" presStyleCnt="0"/>
      <dgm:spPr/>
    </dgm:pt>
    <dgm:pt modelId="{118D51B1-A5AF-4D00-81A3-535030D34AC9}" type="pres">
      <dgm:prSet presAssocID="{30EEFAB5-E998-4FCC-8B80-7BC7EA440EE8}" presName="theInnerList" presStyleCnt="0"/>
      <dgm:spPr/>
    </dgm:pt>
    <dgm:pt modelId="{246A58FA-F618-4B63-AC5B-7A83232B86C1}" type="pres">
      <dgm:prSet presAssocID="{686C3EE5-EA6D-404E-8A59-EA023A39FB5E}" presName="childNode" presStyleLbl="node1" presStyleIdx="2" presStyleCnt="3" custScaleX="125805" custScaleY="97346" custLinFactNeighborX="241" custLinFactNeighborY="2008">
        <dgm:presLayoutVars>
          <dgm:bulletEnabled val="1"/>
        </dgm:presLayoutVars>
      </dgm:prSet>
      <dgm:spPr/>
    </dgm:pt>
  </dgm:ptLst>
  <dgm:cxnLst>
    <dgm:cxn modelId="{3E803606-5204-490A-9FC5-168EFE86C59C}" type="presOf" srcId="{686C3EE5-EA6D-404E-8A59-EA023A39FB5E}" destId="{246A58FA-F618-4B63-AC5B-7A83232B86C1}" srcOrd="0" destOrd="0" presId="urn:microsoft.com/office/officeart/2005/8/layout/lProcess2"/>
    <dgm:cxn modelId="{32B02608-95EF-4538-8965-67D20E341AE6}" type="presOf" srcId="{30EEFAB5-E998-4FCC-8B80-7BC7EA440EE8}" destId="{F86DC56D-4B7A-48BC-ABC6-ECA0D148D45B}" srcOrd="1" destOrd="0" presId="urn:microsoft.com/office/officeart/2005/8/layout/lProcess2"/>
    <dgm:cxn modelId="{95542E0C-2516-4A51-947C-382AF13BFEAA}" srcId="{2511BA22-954C-4A5A-8E76-C31F529FD8AC}" destId="{30EEFAB5-E998-4FCC-8B80-7BC7EA440EE8}" srcOrd="2" destOrd="0" parTransId="{90E8F328-9CA5-43C0-B160-AA61645D4D82}" sibTransId="{6B302E7F-7C02-441A-87BD-146E0A1C940E}"/>
    <dgm:cxn modelId="{921EA82B-2ABF-4D83-B72D-9CEA32784E0F}" srcId="{2511BA22-954C-4A5A-8E76-C31F529FD8AC}" destId="{7417A4BF-5141-4553-9E8D-6FFE3C3FA2EF}" srcOrd="1" destOrd="0" parTransId="{F7695F53-E768-4934-A2E0-3ABC1D29162D}" sibTransId="{78A902C5-183D-48A7-A68F-0879AC88AA90}"/>
    <dgm:cxn modelId="{D0CF692E-30CA-4898-B359-E11F3AF248E3}" type="presOf" srcId="{B1D8D184-7734-42FF-B844-A21F7247FBEB}" destId="{8E04A796-DB8D-4CE7-AEFD-AA581D3E3BF9}" srcOrd="0" destOrd="0" presId="urn:microsoft.com/office/officeart/2005/8/layout/lProcess2"/>
    <dgm:cxn modelId="{0EFBAF3B-DFC9-412F-AFC4-7FF2C9A94B7A}" srcId="{2511BA22-954C-4A5A-8E76-C31F529FD8AC}" destId="{B1D8D184-7734-42FF-B844-A21F7247FBEB}" srcOrd="0" destOrd="0" parTransId="{72044DF7-9060-4E9E-BE49-E58AA3FEC762}" sibTransId="{0D52986D-1182-407F-B14F-9F3A71A0FA52}"/>
    <dgm:cxn modelId="{C02DB95F-DC9D-47DA-8C94-BC65455DA09A}" type="presOf" srcId="{7417A4BF-5141-4553-9E8D-6FFE3C3FA2EF}" destId="{AAA2E569-D0C9-4BB2-A2CD-C4C8C6209388}" srcOrd="1" destOrd="0" presId="urn:microsoft.com/office/officeart/2005/8/layout/lProcess2"/>
    <dgm:cxn modelId="{3B970556-CF09-42DE-8475-1E00C9FDE6F3}" srcId="{B1D8D184-7734-42FF-B844-A21F7247FBEB}" destId="{1D371000-6AFD-4E52-B856-07B2E450D1C5}" srcOrd="0" destOrd="0" parTransId="{8E0005F7-F78E-4E1A-B63D-902BB0A6F8CC}" sibTransId="{2C34B04B-32E5-44AC-A3BC-4E2D8548424A}"/>
    <dgm:cxn modelId="{5A069B77-486F-4A03-ABF4-49DFDB2C533A}" type="presOf" srcId="{2511BA22-954C-4A5A-8E76-C31F529FD8AC}" destId="{2E5856B3-2F10-448D-B526-E0B48FC597E0}" srcOrd="0" destOrd="0" presId="urn:microsoft.com/office/officeart/2005/8/layout/lProcess2"/>
    <dgm:cxn modelId="{7138E895-C40C-422C-8704-A859856D55FE}" type="presOf" srcId="{D325B8C8-BE33-46B4-9808-11AEBDFD9FF4}" destId="{1E877BF3-B0FA-436A-8DAD-5ABB278EF5DD}" srcOrd="0" destOrd="0" presId="urn:microsoft.com/office/officeart/2005/8/layout/lProcess2"/>
    <dgm:cxn modelId="{C4179FA7-4090-487C-B970-1172585E00FB}" type="presOf" srcId="{30EEFAB5-E998-4FCC-8B80-7BC7EA440EE8}" destId="{A54733A2-ACC9-460C-9CE4-E77CD0AA5FC1}" srcOrd="0" destOrd="0" presId="urn:microsoft.com/office/officeart/2005/8/layout/lProcess2"/>
    <dgm:cxn modelId="{07AF67BA-FBDE-4BAA-A6C8-AAE24B1FDA29}" type="presOf" srcId="{7417A4BF-5141-4553-9E8D-6FFE3C3FA2EF}" destId="{52404E3D-3193-4FAC-AAE6-4DF5C1AC11EC}" srcOrd="0" destOrd="0" presId="urn:microsoft.com/office/officeart/2005/8/layout/lProcess2"/>
    <dgm:cxn modelId="{2515B2C9-136F-41CC-8CD9-77DC16859CE6}" type="presOf" srcId="{B1D8D184-7734-42FF-B844-A21F7247FBEB}" destId="{60F02A56-ABAE-42B6-A8EB-5425C9D825FF}" srcOrd="1" destOrd="0" presId="urn:microsoft.com/office/officeart/2005/8/layout/lProcess2"/>
    <dgm:cxn modelId="{E8C94DCF-3C84-4C76-A5DE-497666A2A602}" srcId="{7417A4BF-5141-4553-9E8D-6FFE3C3FA2EF}" destId="{D325B8C8-BE33-46B4-9808-11AEBDFD9FF4}" srcOrd="0" destOrd="0" parTransId="{AB0AA7DD-D272-4598-96EB-CF54AE550182}" sibTransId="{B77C706A-83B9-4D9A-84E9-15F80B142416}"/>
    <dgm:cxn modelId="{1C397AD3-AD78-47C8-81B9-846249F689A1}" type="presOf" srcId="{1D371000-6AFD-4E52-B856-07B2E450D1C5}" destId="{0CEB0FD4-E0D9-4B36-A239-837EA56BEAFB}" srcOrd="0" destOrd="0" presId="urn:microsoft.com/office/officeart/2005/8/layout/lProcess2"/>
    <dgm:cxn modelId="{3E374DFC-5F18-4D58-A2DE-39CE1C866036}" srcId="{30EEFAB5-E998-4FCC-8B80-7BC7EA440EE8}" destId="{686C3EE5-EA6D-404E-8A59-EA023A39FB5E}" srcOrd="0" destOrd="0" parTransId="{31C08677-0F89-4236-884D-5DEE3A784FFC}" sibTransId="{2991EE79-56CF-4599-A66E-51DF7F5D3AEF}"/>
    <dgm:cxn modelId="{8B04D214-68AA-4DB2-AFFB-D8E42BDB4836}" type="presParOf" srcId="{2E5856B3-2F10-448D-B526-E0B48FC597E0}" destId="{0EAF3E72-B944-4A88-8AE8-D2A8ECE0A7B5}" srcOrd="0" destOrd="0" presId="urn:microsoft.com/office/officeart/2005/8/layout/lProcess2"/>
    <dgm:cxn modelId="{2AF24EFB-FE27-4CC2-944E-F4FD3A180A68}" type="presParOf" srcId="{0EAF3E72-B944-4A88-8AE8-D2A8ECE0A7B5}" destId="{8E04A796-DB8D-4CE7-AEFD-AA581D3E3BF9}" srcOrd="0" destOrd="0" presId="urn:microsoft.com/office/officeart/2005/8/layout/lProcess2"/>
    <dgm:cxn modelId="{434439E6-1210-4F98-8A8D-EB821881E2FA}" type="presParOf" srcId="{0EAF3E72-B944-4A88-8AE8-D2A8ECE0A7B5}" destId="{60F02A56-ABAE-42B6-A8EB-5425C9D825FF}" srcOrd="1" destOrd="0" presId="urn:microsoft.com/office/officeart/2005/8/layout/lProcess2"/>
    <dgm:cxn modelId="{4181125D-9C70-4117-972E-46D4132875AB}" type="presParOf" srcId="{0EAF3E72-B944-4A88-8AE8-D2A8ECE0A7B5}" destId="{2A8AFCA0-98C5-4A9E-8862-841CFF249E54}" srcOrd="2" destOrd="0" presId="urn:microsoft.com/office/officeart/2005/8/layout/lProcess2"/>
    <dgm:cxn modelId="{49B6F789-6033-4C1A-A9D0-2C977F1F18E1}" type="presParOf" srcId="{2A8AFCA0-98C5-4A9E-8862-841CFF249E54}" destId="{D00E65C1-268B-479D-ABD8-10FBA204D439}" srcOrd="0" destOrd="0" presId="urn:microsoft.com/office/officeart/2005/8/layout/lProcess2"/>
    <dgm:cxn modelId="{E1D9EADB-F03E-489F-82AC-0A1FCE74DAAA}" type="presParOf" srcId="{D00E65C1-268B-479D-ABD8-10FBA204D439}" destId="{0CEB0FD4-E0D9-4B36-A239-837EA56BEAFB}" srcOrd="0" destOrd="0" presId="urn:microsoft.com/office/officeart/2005/8/layout/lProcess2"/>
    <dgm:cxn modelId="{ED6B5657-6E6D-40A4-8035-C05D57A285E2}" type="presParOf" srcId="{2E5856B3-2F10-448D-B526-E0B48FC597E0}" destId="{A6ABA2DB-5508-470C-80AE-2A2602AAEF51}" srcOrd="1" destOrd="0" presId="urn:microsoft.com/office/officeart/2005/8/layout/lProcess2"/>
    <dgm:cxn modelId="{B6C889A3-C716-458E-8AE3-D236B1373E43}" type="presParOf" srcId="{2E5856B3-2F10-448D-B526-E0B48FC597E0}" destId="{9477412B-FB21-4100-9CB9-74E24653B88E}" srcOrd="2" destOrd="0" presId="urn:microsoft.com/office/officeart/2005/8/layout/lProcess2"/>
    <dgm:cxn modelId="{F9D35E9A-04FD-4A9F-A782-B6ABC5B71540}" type="presParOf" srcId="{9477412B-FB21-4100-9CB9-74E24653B88E}" destId="{52404E3D-3193-4FAC-AAE6-4DF5C1AC11EC}" srcOrd="0" destOrd="0" presId="urn:microsoft.com/office/officeart/2005/8/layout/lProcess2"/>
    <dgm:cxn modelId="{46A481EB-90E8-48F7-8F00-2157D6F69B3C}" type="presParOf" srcId="{9477412B-FB21-4100-9CB9-74E24653B88E}" destId="{AAA2E569-D0C9-4BB2-A2CD-C4C8C6209388}" srcOrd="1" destOrd="0" presId="urn:microsoft.com/office/officeart/2005/8/layout/lProcess2"/>
    <dgm:cxn modelId="{AA97EFD9-DFB7-4FDC-94BE-29B678175691}" type="presParOf" srcId="{9477412B-FB21-4100-9CB9-74E24653B88E}" destId="{ECEA0B4C-5465-4DEC-A816-152FB8D74230}" srcOrd="2" destOrd="0" presId="urn:microsoft.com/office/officeart/2005/8/layout/lProcess2"/>
    <dgm:cxn modelId="{422AEF8A-DBE0-49E0-8ABC-B89DF14EBA2E}" type="presParOf" srcId="{ECEA0B4C-5465-4DEC-A816-152FB8D74230}" destId="{BA972269-9EAC-40C6-A12C-F26B20F7508A}" srcOrd="0" destOrd="0" presId="urn:microsoft.com/office/officeart/2005/8/layout/lProcess2"/>
    <dgm:cxn modelId="{74395F21-6F30-4C05-A287-06A312949376}" type="presParOf" srcId="{BA972269-9EAC-40C6-A12C-F26B20F7508A}" destId="{1E877BF3-B0FA-436A-8DAD-5ABB278EF5DD}" srcOrd="0" destOrd="0" presId="urn:microsoft.com/office/officeart/2005/8/layout/lProcess2"/>
    <dgm:cxn modelId="{A8D1527A-B196-4E60-ABFB-A73C28972119}" type="presParOf" srcId="{2E5856B3-2F10-448D-B526-E0B48FC597E0}" destId="{B50755D1-BE72-491A-B4BC-56E0D8C86394}" srcOrd="3" destOrd="0" presId="urn:microsoft.com/office/officeart/2005/8/layout/lProcess2"/>
    <dgm:cxn modelId="{D4966DF6-02E6-4D1B-A050-CD5F5FAD9F3F}" type="presParOf" srcId="{2E5856B3-2F10-448D-B526-E0B48FC597E0}" destId="{80522B7E-699E-4A8B-AD76-A58B9378F9DC}" srcOrd="4" destOrd="0" presId="urn:microsoft.com/office/officeart/2005/8/layout/lProcess2"/>
    <dgm:cxn modelId="{DF96C8E4-5322-46A9-95A7-9CA8D8649BE0}" type="presParOf" srcId="{80522B7E-699E-4A8B-AD76-A58B9378F9DC}" destId="{A54733A2-ACC9-460C-9CE4-E77CD0AA5FC1}" srcOrd="0" destOrd="0" presId="urn:microsoft.com/office/officeart/2005/8/layout/lProcess2"/>
    <dgm:cxn modelId="{EAFE234A-E833-4B58-A433-2AC0AA080290}" type="presParOf" srcId="{80522B7E-699E-4A8B-AD76-A58B9378F9DC}" destId="{F86DC56D-4B7A-48BC-ABC6-ECA0D148D45B}" srcOrd="1" destOrd="0" presId="urn:microsoft.com/office/officeart/2005/8/layout/lProcess2"/>
    <dgm:cxn modelId="{D88724AB-82B4-4056-8057-0C7544BC9529}" type="presParOf" srcId="{80522B7E-699E-4A8B-AD76-A58B9378F9DC}" destId="{66350BBE-5870-4353-9CBB-FEB4976C85FB}" srcOrd="2" destOrd="0" presId="urn:microsoft.com/office/officeart/2005/8/layout/lProcess2"/>
    <dgm:cxn modelId="{EADD1E5A-054B-4608-A388-326ADFAB3B70}" type="presParOf" srcId="{66350BBE-5870-4353-9CBB-FEB4976C85FB}" destId="{118D51B1-A5AF-4D00-81A3-535030D34AC9}" srcOrd="0" destOrd="0" presId="urn:microsoft.com/office/officeart/2005/8/layout/lProcess2"/>
    <dgm:cxn modelId="{F6976498-BA38-4C38-BF65-BACCF5C2AE81}" type="presParOf" srcId="{118D51B1-A5AF-4D00-81A3-535030D34AC9}" destId="{246A58FA-F618-4B63-AC5B-7A83232B86C1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11BA22-954C-4A5A-8E76-C31F529FD8A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D8D184-7734-42FF-B844-A21F7247FBEB}">
      <dgm:prSet phldrT="[Текст]" custT="1"/>
      <dgm:spPr/>
      <dgm:t>
        <a:bodyPr/>
        <a:lstStyle/>
        <a:p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Elektromagnit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induksiya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qonuni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n-US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044DF7-9060-4E9E-BE49-E58AA3FEC762}" type="parTrans" cxnId="{0EFBAF3B-DFC9-412F-AFC4-7FF2C9A94B7A}">
      <dgm:prSet/>
      <dgm:spPr/>
      <dgm:t>
        <a:bodyPr/>
        <a:lstStyle/>
        <a:p>
          <a:endParaRPr lang="ru-RU"/>
        </a:p>
      </dgm:t>
    </dgm:pt>
    <dgm:pt modelId="{0D52986D-1182-407F-B14F-9F3A71A0FA52}" type="sibTrans" cxnId="{0EFBAF3B-DFC9-412F-AFC4-7FF2C9A94B7A}">
      <dgm:prSet/>
      <dgm:spPr/>
      <dgm:t>
        <a:bodyPr/>
        <a:lstStyle/>
        <a:p>
          <a:endParaRPr lang="ru-RU"/>
        </a:p>
      </dgm:t>
    </dgm:pt>
    <dgm:pt modelId="{1D371000-6AFD-4E52-B856-07B2E450D1C5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E0005F7-F78E-4E1A-B63D-902BB0A6F8CC}" type="parTrans" cxnId="{3B970556-CF09-42DE-8475-1E00C9FDE6F3}">
      <dgm:prSet/>
      <dgm:spPr/>
      <dgm:t>
        <a:bodyPr/>
        <a:lstStyle/>
        <a:p>
          <a:endParaRPr lang="ru-RU"/>
        </a:p>
      </dgm:t>
    </dgm:pt>
    <dgm:pt modelId="{2C34B04B-32E5-44AC-A3BC-4E2D8548424A}" type="sibTrans" cxnId="{3B970556-CF09-42DE-8475-1E00C9FDE6F3}">
      <dgm:prSet/>
      <dgm:spPr/>
      <dgm:t>
        <a:bodyPr/>
        <a:lstStyle/>
        <a:p>
          <a:endParaRPr lang="ru-RU"/>
        </a:p>
      </dgm:t>
    </dgm:pt>
    <dgm:pt modelId="{D325B8C8-BE33-46B4-9808-11AEBDFD9FF4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AB0AA7DD-D272-4598-96EB-CF54AE550182}" type="parTrans" cxnId="{E8C94DCF-3C84-4C76-A5DE-497666A2A602}">
      <dgm:prSet/>
      <dgm:spPr/>
      <dgm:t>
        <a:bodyPr/>
        <a:lstStyle/>
        <a:p>
          <a:endParaRPr lang="ru-RU"/>
        </a:p>
      </dgm:t>
    </dgm:pt>
    <dgm:pt modelId="{B77C706A-83B9-4D9A-84E9-15F80B142416}" type="sibTrans" cxnId="{E8C94DCF-3C84-4C76-A5DE-497666A2A602}">
      <dgm:prSet/>
      <dgm:spPr/>
      <dgm:t>
        <a:bodyPr/>
        <a:lstStyle/>
        <a:p>
          <a:endParaRPr lang="ru-RU"/>
        </a:p>
      </dgm:t>
    </dgm:pt>
    <dgm:pt modelId="{686C3EE5-EA6D-404E-8A59-EA023A39FB5E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31C08677-0F89-4236-884D-5DEE3A784FFC}" type="parTrans" cxnId="{3E374DFC-5F18-4D58-A2DE-39CE1C866036}">
      <dgm:prSet/>
      <dgm:spPr/>
      <dgm:t>
        <a:bodyPr/>
        <a:lstStyle/>
        <a:p>
          <a:endParaRPr lang="ru-RU"/>
        </a:p>
      </dgm:t>
    </dgm:pt>
    <dgm:pt modelId="{2991EE79-56CF-4599-A66E-51DF7F5D3AEF}" type="sibTrans" cxnId="{3E374DFC-5F18-4D58-A2DE-39CE1C866036}">
      <dgm:prSet/>
      <dgm:spPr/>
      <dgm:t>
        <a:bodyPr/>
        <a:lstStyle/>
        <a:p>
          <a:endParaRPr lang="ru-RU"/>
        </a:p>
      </dgm:t>
    </dgm:pt>
    <dgm:pt modelId="{30EEFAB5-E998-4FCC-8B80-7BC7EA440EE8}">
      <dgm:prSet phldrT="[Текст]" custT="1"/>
      <dgm:spPr/>
      <dgm:t>
        <a:bodyPr/>
        <a:lstStyle/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energiyasi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302E7F-7C02-441A-87BD-146E0A1C940E}" type="sibTrans" cxnId="{95542E0C-2516-4A51-947C-382AF13BFEAA}">
      <dgm:prSet/>
      <dgm:spPr/>
      <dgm:t>
        <a:bodyPr/>
        <a:lstStyle/>
        <a:p>
          <a:endParaRPr lang="ru-RU"/>
        </a:p>
      </dgm:t>
    </dgm:pt>
    <dgm:pt modelId="{90E8F328-9CA5-43C0-B160-AA61645D4D82}" type="parTrans" cxnId="{95542E0C-2516-4A51-947C-382AF13BFEAA}">
      <dgm:prSet/>
      <dgm:spPr/>
      <dgm:t>
        <a:bodyPr/>
        <a:lstStyle/>
        <a:p>
          <a:endParaRPr lang="ru-RU"/>
        </a:p>
      </dgm:t>
    </dgm:pt>
    <dgm:pt modelId="{7417A4BF-5141-4553-9E8D-6FFE3C3FA2EF}">
      <dgm:prSet phldrT="[Текст]" custT="1"/>
      <dgm:spPr/>
      <dgm:t>
        <a:bodyPr/>
        <a:lstStyle/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O‘zinduksiya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EYuK</a:t>
          </a: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3600" dirty="0" err="1">
              <a:latin typeface="Arial" panose="020B0604020202020204" pitchFamily="34" charset="0"/>
              <a:cs typeface="Arial" panose="020B0604020202020204" pitchFamily="34" charset="0"/>
            </a:rPr>
            <a:t>Induktivlik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A902C5-183D-48A7-A68F-0879AC88AA90}" type="sibTrans" cxnId="{921EA82B-2ABF-4D83-B72D-9CEA32784E0F}">
      <dgm:prSet/>
      <dgm:spPr/>
      <dgm:t>
        <a:bodyPr/>
        <a:lstStyle/>
        <a:p>
          <a:endParaRPr lang="ru-RU"/>
        </a:p>
      </dgm:t>
    </dgm:pt>
    <dgm:pt modelId="{F7695F53-E768-4934-A2E0-3ABC1D29162D}" type="parTrans" cxnId="{921EA82B-2ABF-4D83-B72D-9CEA32784E0F}">
      <dgm:prSet/>
      <dgm:spPr/>
      <dgm:t>
        <a:bodyPr/>
        <a:lstStyle/>
        <a:p>
          <a:endParaRPr lang="ru-RU"/>
        </a:p>
      </dgm:t>
    </dgm:pt>
    <dgm:pt modelId="{2E5856B3-2F10-448D-B526-E0B48FC597E0}" type="pres">
      <dgm:prSet presAssocID="{2511BA22-954C-4A5A-8E76-C31F529FD8AC}" presName="theList" presStyleCnt="0">
        <dgm:presLayoutVars>
          <dgm:dir/>
          <dgm:animLvl val="lvl"/>
          <dgm:resizeHandles val="exact"/>
        </dgm:presLayoutVars>
      </dgm:prSet>
      <dgm:spPr/>
    </dgm:pt>
    <dgm:pt modelId="{0EAF3E72-B944-4A88-8AE8-D2A8ECE0A7B5}" type="pres">
      <dgm:prSet presAssocID="{B1D8D184-7734-42FF-B844-A21F7247FBEB}" presName="compNode" presStyleCnt="0"/>
      <dgm:spPr/>
    </dgm:pt>
    <dgm:pt modelId="{8E04A796-DB8D-4CE7-AEFD-AA581D3E3BF9}" type="pres">
      <dgm:prSet presAssocID="{B1D8D184-7734-42FF-B844-A21F7247FBEB}" presName="aNode" presStyleLbl="bgShp" presStyleIdx="0" presStyleCnt="3" custLinFactNeighborX="-231"/>
      <dgm:spPr/>
    </dgm:pt>
    <dgm:pt modelId="{60F02A56-ABAE-42B6-A8EB-5425C9D825FF}" type="pres">
      <dgm:prSet presAssocID="{B1D8D184-7734-42FF-B844-A21F7247FBEB}" presName="textNode" presStyleLbl="bgShp" presStyleIdx="0" presStyleCnt="3"/>
      <dgm:spPr/>
    </dgm:pt>
    <dgm:pt modelId="{2A8AFCA0-98C5-4A9E-8862-841CFF249E54}" type="pres">
      <dgm:prSet presAssocID="{B1D8D184-7734-42FF-B844-A21F7247FBEB}" presName="compChildNode" presStyleCnt="0"/>
      <dgm:spPr/>
    </dgm:pt>
    <dgm:pt modelId="{D00E65C1-268B-479D-ABD8-10FBA204D439}" type="pres">
      <dgm:prSet presAssocID="{B1D8D184-7734-42FF-B844-A21F7247FBEB}" presName="theInnerList" presStyleCnt="0"/>
      <dgm:spPr/>
    </dgm:pt>
    <dgm:pt modelId="{0CEB0FD4-E0D9-4B36-A239-837EA56BEAFB}" type="pres">
      <dgm:prSet presAssocID="{1D371000-6AFD-4E52-B856-07B2E450D1C5}" presName="childNode" presStyleLbl="node1" presStyleIdx="0" presStyleCnt="3" custScaleX="125096" custScaleY="255981" custLinFactNeighborX="-337" custLinFactNeighborY="1366">
        <dgm:presLayoutVars>
          <dgm:bulletEnabled val="1"/>
        </dgm:presLayoutVars>
      </dgm:prSet>
      <dgm:spPr/>
    </dgm:pt>
    <dgm:pt modelId="{A6ABA2DB-5508-470C-80AE-2A2602AAEF51}" type="pres">
      <dgm:prSet presAssocID="{B1D8D184-7734-42FF-B844-A21F7247FBEB}" presName="aSpace" presStyleCnt="0"/>
      <dgm:spPr/>
    </dgm:pt>
    <dgm:pt modelId="{9477412B-FB21-4100-9CB9-74E24653B88E}" type="pres">
      <dgm:prSet presAssocID="{7417A4BF-5141-4553-9E8D-6FFE3C3FA2EF}" presName="compNode" presStyleCnt="0"/>
      <dgm:spPr/>
    </dgm:pt>
    <dgm:pt modelId="{52404E3D-3193-4FAC-AAE6-4DF5C1AC11EC}" type="pres">
      <dgm:prSet presAssocID="{7417A4BF-5141-4553-9E8D-6FFE3C3FA2EF}" presName="aNode" presStyleLbl="bgShp" presStyleIdx="1" presStyleCnt="3"/>
      <dgm:spPr/>
    </dgm:pt>
    <dgm:pt modelId="{AAA2E569-D0C9-4BB2-A2CD-C4C8C6209388}" type="pres">
      <dgm:prSet presAssocID="{7417A4BF-5141-4553-9E8D-6FFE3C3FA2EF}" presName="textNode" presStyleLbl="bgShp" presStyleIdx="1" presStyleCnt="3"/>
      <dgm:spPr/>
    </dgm:pt>
    <dgm:pt modelId="{ECEA0B4C-5465-4DEC-A816-152FB8D74230}" type="pres">
      <dgm:prSet presAssocID="{7417A4BF-5141-4553-9E8D-6FFE3C3FA2EF}" presName="compChildNode" presStyleCnt="0"/>
      <dgm:spPr/>
    </dgm:pt>
    <dgm:pt modelId="{BA972269-9EAC-40C6-A12C-F26B20F7508A}" type="pres">
      <dgm:prSet presAssocID="{7417A4BF-5141-4553-9E8D-6FFE3C3FA2EF}" presName="theInnerList" presStyleCnt="0"/>
      <dgm:spPr/>
    </dgm:pt>
    <dgm:pt modelId="{1E877BF3-B0FA-436A-8DAD-5ABB278EF5DD}" type="pres">
      <dgm:prSet presAssocID="{D325B8C8-BE33-46B4-9808-11AEBDFD9FF4}" presName="childNode" presStyleLbl="node1" presStyleIdx="1" presStyleCnt="3" custScaleX="126152" custScaleY="99338" custLinFactNeighborX="355" custLinFactNeighborY="1682">
        <dgm:presLayoutVars>
          <dgm:bulletEnabled val="1"/>
        </dgm:presLayoutVars>
      </dgm:prSet>
      <dgm:spPr/>
    </dgm:pt>
    <dgm:pt modelId="{B50755D1-BE72-491A-B4BC-56E0D8C86394}" type="pres">
      <dgm:prSet presAssocID="{7417A4BF-5141-4553-9E8D-6FFE3C3FA2EF}" presName="aSpace" presStyleCnt="0"/>
      <dgm:spPr/>
    </dgm:pt>
    <dgm:pt modelId="{80522B7E-699E-4A8B-AD76-A58B9378F9DC}" type="pres">
      <dgm:prSet presAssocID="{30EEFAB5-E998-4FCC-8B80-7BC7EA440EE8}" presName="compNode" presStyleCnt="0"/>
      <dgm:spPr/>
    </dgm:pt>
    <dgm:pt modelId="{A54733A2-ACC9-460C-9CE4-E77CD0AA5FC1}" type="pres">
      <dgm:prSet presAssocID="{30EEFAB5-E998-4FCC-8B80-7BC7EA440EE8}" presName="aNode" presStyleLbl="bgShp" presStyleIdx="2" presStyleCnt="3"/>
      <dgm:spPr/>
    </dgm:pt>
    <dgm:pt modelId="{F86DC56D-4B7A-48BC-ABC6-ECA0D148D45B}" type="pres">
      <dgm:prSet presAssocID="{30EEFAB5-E998-4FCC-8B80-7BC7EA440EE8}" presName="textNode" presStyleLbl="bgShp" presStyleIdx="2" presStyleCnt="3"/>
      <dgm:spPr/>
    </dgm:pt>
    <dgm:pt modelId="{66350BBE-5870-4353-9CBB-FEB4976C85FB}" type="pres">
      <dgm:prSet presAssocID="{30EEFAB5-E998-4FCC-8B80-7BC7EA440EE8}" presName="compChildNode" presStyleCnt="0"/>
      <dgm:spPr/>
    </dgm:pt>
    <dgm:pt modelId="{118D51B1-A5AF-4D00-81A3-535030D34AC9}" type="pres">
      <dgm:prSet presAssocID="{30EEFAB5-E998-4FCC-8B80-7BC7EA440EE8}" presName="theInnerList" presStyleCnt="0"/>
      <dgm:spPr/>
    </dgm:pt>
    <dgm:pt modelId="{246A58FA-F618-4B63-AC5B-7A83232B86C1}" type="pres">
      <dgm:prSet presAssocID="{686C3EE5-EA6D-404E-8A59-EA023A39FB5E}" presName="childNode" presStyleLbl="node1" presStyleIdx="2" presStyleCnt="3" custScaleX="125805" custScaleY="97346" custLinFactNeighborX="241" custLinFactNeighborY="2008">
        <dgm:presLayoutVars>
          <dgm:bulletEnabled val="1"/>
        </dgm:presLayoutVars>
      </dgm:prSet>
      <dgm:spPr/>
    </dgm:pt>
  </dgm:ptLst>
  <dgm:cxnLst>
    <dgm:cxn modelId="{3E803606-5204-490A-9FC5-168EFE86C59C}" type="presOf" srcId="{686C3EE5-EA6D-404E-8A59-EA023A39FB5E}" destId="{246A58FA-F618-4B63-AC5B-7A83232B86C1}" srcOrd="0" destOrd="0" presId="urn:microsoft.com/office/officeart/2005/8/layout/lProcess2"/>
    <dgm:cxn modelId="{32B02608-95EF-4538-8965-67D20E341AE6}" type="presOf" srcId="{30EEFAB5-E998-4FCC-8B80-7BC7EA440EE8}" destId="{F86DC56D-4B7A-48BC-ABC6-ECA0D148D45B}" srcOrd="1" destOrd="0" presId="urn:microsoft.com/office/officeart/2005/8/layout/lProcess2"/>
    <dgm:cxn modelId="{95542E0C-2516-4A51-947C-382AF13BFEAA}" srcId="{2511BA22-954C-4A5A-8E76-C31F529FD8AC}" destId="{30EEFAB5-E998-4FCC-8B80-7BC7EA440EE8}" srcOrd="2" destOrd="0" parTransId="{90E8F328-9CA5-43C0-B160-AA61645D4D82}" sibTransId="{6B302E7F-7C02-441A-87BD-146E0A1C940E}"/>
    <dgm:cxn modelId="{921EA82B-2ABF-4D83-B72D-9CEA32784E0F}" srcId="{2511BA22-954C-4A5A-8E76-C31F529FD8AC}" destId="{7417A4BF-5141-4553-9E8D-6FFE3C3FA2EF}" srcOrd="1" destOrd="0" parTransId="{F7695F53-E768-4934-A2E0-3ABC1D29162D}" sibTransId="{78A902C5-183D-48A7-A68F-0879AC88AA90}"/>
    <dgm:cxn modelId="{D0CF692E-30CA-4898-B359-E11F3AF248E3}" type="presOf" srcId="{B1D8D184-7734-42FF-B844-A21F7247FBEB}" destId="{8E04A796-DB8D-4CE7-AEFD-AA581D3E3BF9}" srcOrd="0" destOrd="0" presId="urn:microsoft.com/office/officeart/2005/8/layout/lProcess2"/>
    <dgm:cxn modelId="{0EFBAF3B-DFC9-412F-AFC4-7FF2C9A94B7A}" srcId="{2511BA22-954C-4A5A-8E76-C31F529FD8AC}" destId="{B1D8D184-7734-42FF-B844-A21F7247FBEB}" srcOrd="0" destOrd="0" parTransId="{72044DF7-9060-4E9E-BE49-E58AA3FEC762}" sibTransId="{0D52986D-1182-407F-B14F-9F3A71A0FA52}"/>
    <dgm:cxn modelId="{C02DB95F-DC9D-47DA-8C94-BC65455DA09A}" type="presOf" srcId="{7417A4BF-5141-4553-9E8D-6FFE3C3FA2EF}" destId="{AAA2E569-D0C9-4BB2-A2CD-C4C8C6209388}" srcOrd="1" destOrd="0" presId="urn:microsoft.com/office/officeart/2005/8/layout/lProcess2"/>
    <dgm:cxn modelId="{3B970556-CF09-42DE-8475-1E00C9FDE6F3}" srcId="{B1D8D184-7734-42FF-B844-A21F7247FBEB}" destId="{1D371000-6AFD-4E52-B856-07B2E450D1C5}" srcOrd="0" destOrd="0" parTransId="{8E0005F7-F78E-4E1A-B63D-902BB0A6F8CC}" sibTransId="{2C34B04B-32E5-44AC-A3BC-4E2D8548424A}"/>
    <dgm:cxn modelId="{5A069B77-486F-4A03-ABF4-49DFDB2C533A}" type="presOf" srcId="{2511BA22-954C-4A5A-8E76-C31F529FD8AC}" destId="{2E5856B3-2F10-448D-B526-E0B48FC597E0}" srcOrd="0" destOrd="0" presId="urn:microsoft.com/office/officeart/2005/8/layout/lProcess2"/>
    <dgm:cxn modelId="{7138E895-C40C-422C-8704-A859856D55FE}" type="presOf" srcId="{D325B8C8-BE33-46B4-9808-11AEBDFD9FF4}" destId="{1E877BF3-B0FA-436A-8DAD-5ABB278EF5DD}" srcOrd="0" destOrd="0" presId="urn:microsoft.com/office/officeart/2005/8/layout/lProcess2"/>
    <dgm:cxn modelId="{C4179FA7-4090-487C-B970-1172585E00FB}" type="presOf" srcId="{30EEFAB5-E998-4FCC-8B80-7BC7EA440EE8}" destId="{A54733A2-ACC9-460C-9CE4-E77CD0AA5FC1}" srcOrd="0" destOrd="0" presId="urn:microsoft.com/office/officeart/2005/8/layout/lProcess2"/>
    <dgm:cxn modelId="{07AF67BA-FBDE-4BAA-A6C8-AAE24B1FDA29}" type="presOf" srcId="{7417A4BF-5141-4553-9E8D-6FFE3C3FA2EF}" destId="{52404E3D-3193-4FAC-AAE6-4DF5C1AC11EC}" srcOrd="0" destOrd="0" presId="urn:microsoft.com/office/officeart/2005/8/layout/lProcess2"/>
    <dgm:cxn modelId="{2515B2C9-136F-41CC-8CD9-77DC16859CE6}" type="presOf" srcId="{B1D8D184-7734-42FF-B844-A21F7247FBEB}" destId="{60F02A56-ABAE-42B6-A8EB-5425C9D825FF}" srcOrd="1" destOrd="0" presId="urn:microsoft.com/office/officeart/2005/8/layout/lProcess2"/>
    <dgm:cxn modelId="{E8C94DCF-3C84-4C76-A5DE-497666A2A602}" srcId="{7417A4BF-5141-4553-9E8D-6FFE3C3FA2EF}" destId="{D325B8C8-BE33-46B4-9808-11AEBDFD9FF4}" srcOrd="0" destOrd="0" parTransId="{AB0AA7DD-D272-4598-96EB-CF54AE550182}" sibTransId="{B77C706A-83B9-4D9A-84E9-15F80B142416}"/>
    <dgm:cxn modelId="{1C397AD3-AD78-47C8-81B9-846249F689A1}" type="presOf" srcId="{1D371000-6AFD-4E52-B856-07B2E450D1C5}" destId="{0CEB0FD4-E0D9-4B36-A239-837EA56BEAFB}" srcOrd="0" destOrd="0" presId="urn:microsoft.com/office/officeart/2005/8/layout/lProcess2"/>
    <dgm:cxn modelId="{3E374DFC-5F18-4D58-A2DE-39CE1C866036}" srcId="{30EEFAB5-E998-4FCC-8B80-7BC7EA440EE8}" destId="{686C3EE5-EA6D-404E-8A59-EA023A39FB5E}" srcOrd="0" destOrd="0" parTransId="{31C08677-0F89-4236-884D-5DEE3A784FFC}" sibTransId="{2991EE79-56CF-4599-A66E-51DF7F5D3AEF}"/>
    <dgm:cxn modelId="{8B04D214-68AA-4DB2-AFFB-D8E42BDB4836}" type="presParOf" srcId="{2E5856B3-2F10-448D-B526-E0B48FC597E0}" destId="{0EAF3E72-B944-4A88-8AE8-D2A8ECE0A7B5}" srcOrd="0" destOrd="0" presId="urn:microsoft.com/office/officeart/2005/8/layout/lProcess2"/>
    <dgm:cxn modelId="{2AF24EFB-FE27-4CC2-944E-F4FD3A180A68}" type="presParOf" srcId="{0EAF3E72-B944-4A88-8AE8-D2A8ECE0A7B5}" destId="{8E04A796-DB8D-4CE7-AEFD-AA581D3E3BF9}" srcOrd="0" destOrd="0" presId="urn:microsoft.com/office/officeart/2005/8/layout/lProcess2"/>
    <dgm:cxn modelId="{434439E6-1210-4F98-8A8D-EB821881E2FA}" type="presParOf" srcId="{0EAF3E72-B944-4A88-8AE8-D2A8ECE0A7B5}" destId="{60F02A56-ABAE-42B6-A8EB-5425C9D825FF}" srcOrd="1" destOrd="0" presId="urn:microsoft.com/office/officeart/2005/8/layout/lProcess2"/>
    <dgm:cxn modelId="{4181125D-9C70-4117-972E-46D4132875AB}" type="presParOf" srcId="{0EAF3E72-B944-4A88-8AE8-D2A8ECE0A7B5}" destId="{2A8AFCA0-98C5-4A9E-8862-841CFF249E54}" srcOrd="2" destOrd="0" presId="urn:microsoft.com/office/officeart/2005/8/layout/lProcess2"/>
    <dgm:cxn modelId="{49B6F789-6033-4C1A-A9D0-2C977F1F18E1}" type="presParOf" srcId="{2A8AFCA0-98C5-4A9E-8862-841CFF249E54}" destId="{D00E65C1-268B-479D-ABD8-10FBA204D439}" srcOrd="0" destOrd="0" presId="urn:microsoft.com/office/officeart/2005/8/layout/lProcess2"/>
    <dgm:cxn modelId="{E1D9EADB-F03E-489F-82AC-0A1FCE74DAAA}" type="presParOf" srcId="{D00E65C1-268B-479D-ABD8-10FBA204D439}" destId="{0CEB0FD4-E0D9-4B36-A239-837EA56BEAFB}" srcOrd="0" destOrd="0" presId="urn:microsoft.com/office/officeart/2005/8/layout/lProcess2"/>
    <dgm:cxn modelId="{ED6B5657-6E6D-40A4-8035-C05D57A285E2}" type="presParOf" srcId="{2E5856B3-2F10-448D-B526-E0B48FC597E0}" destId="{A6ABA2DB-5508-470C-80AE-2A2602AAEF51}" srcOrd="1" destOrd="0" presId="urn:microsoft.com/office/officeart/2005/8/layout/lProcess2"/>
    <dgm:cxn modelId="{B6C889A3-C716-458E-8AE3-D236B1373E43}" type="presParOf" srcId="{2E5856B3-2F10-448D-B526-E0B48FC597E0}" destId="{9477412B-FB21-4100-9CB9-74E24653B88E}" srcOrd="2" destOrd="0" presId="urn:microsoft.com/office/officeart/2005/8/layout/lProcess2"/>
    <dgm:cxn modelId="{F9D35E9A-04FD-4A9F-A782-B6ABC5B71540}" type="presParOf" srcId="{9477412B-FB21-4100-9CB9-74E24653B88E}" destId="{52404E3D-3193-4FAC-AAE6-4DF5C1AC11EC}" srcOrd="0" destOrd="0" presId="urn:microsoft.com/office/officeart/2005/8/layout/lProcess2"/>
    <dgm:cxn modelId="{46A481EB-90E8-48F7-8F00-2157D6F69B3C}" type="presParOf" srcId="{9477412B-FB21-4100-9CB9-74E24653B88E}" destId="{AAA2E569-D0C9-4BB2-A2CD-C4C8C6209388}" srcOrd="1" destOrd="0" presId="urn:microsoft.com/office/officeart/2005/8/layout/lProcess2"/>
    <dgm:cxn modelId="{AA97EFD9-DFB7-4FDC-94BE-29B678175691}" type="presParOf" srcId="{9477412B-FB21-4100-9CB9-74E24653B88E}" destId="{ECEA0B4C-5465-4DEC-A816-152FB8D74230}" srcOrd="2" destOrd="0" presId="urn:microsoft.com/office/officeart/2005/8/layout/lProcess2"/>
    <dgm:cxn modelId="{422AEF8A-DBE0-49E0-8ABC-B89DF14EBA2E}" type="presParOf" srcId="{ECEA0B4C-5465-4DEC-A816-152FB8D74230}" destId="{BA972269-9EAC-40C6-A12C-F26B20F7508A}" srcOrd="0" destOrd="0" presId="urn:microsoft.com/office/officeart/2005/8/layout/lProcess2"/>
    <dgm:cxn modelId="{74395F21-6F30-4C05-A287-06A312949376}" type="presParOf" srcId="{BA972269-9EAC-40C6-A12C-F26B20F7508A}" destId="{1E877BF3-B0FA-436A-8DAD-5ABB278EF5DD}" srcOrd="0" destOrd="0" presId="urn:microsoft.com/office/officeart/2005/8/layout/lProcess2"/>
    <dgm:cxn modelId="{A8D1527A-B196-4E60-ABFB-A73C28972119}" type="presParOf" srcId="{2E5856B3-2F10-448D-B526-E0B48FC597E0}" destId="{B50755D1-BE72-491A-B4BC-56E0D8C86394}" srcOrd="3" destOrd="0" presId="urn:microsoft.com/office/officeart/2005/8/layout/lProcess2"/>
    <dgm:cxn modelId="{D4966DF6-02E6-4D1B-A050-CD5F5FAD9F3F}" type="presParOf" srcId="{2E5856B3-2F10-448D-B526-E0B48FC597E0}" destId="{80522B7E-699E-4A8B-AD76-A58B9378F9DC}" srcOrd="4" destOrd="0" presId="urn:microsoft.com/office/officeart/2005/8/layout/lProcess2"/>
    <dgm:cxn modelId="{DF96C8E4-5322-46A9-95A7-9CA8D8649BE0}" type="presParOf" srcId="{80522B7E-699E-4A8B-AD76-A58B9378F9DC}" destId="{A54733A2-ACC9-460C-9CE4-E77CD0AA5FC1}" srcOrd="0" destOrd="0" presId="urn:microsoft.com/office/officeart/2005/8/layout/lProcess2"/>
    <dgm:cxn modelId="{EAFE234A-E833-4B58-A433-2AC0AA080290}" type="presParOf" srcId="{80522B7E-699E-4A8B-AD76-A58B9378F9DC}" destId="{F86DC56D-4B7A-48BC-ABC6-ECA0D148D45B}" srcOrd="1" destOrd="0" presId="urn:microsoft.com/office/officeart/2005/8/layout/lProcess2"/>
    <dgm:cxn modelId="{D88724AB-82B4-4056-8057-0C7544BC9529}" type="presParOf" srcId="{80522B7E-699E-4A8B-AD76-A58B9378F9DC}" destId="{66350BBE-5870-4353-9CBB-FEB4976C85FB}" srcOrd="2" destOrd="0" presId="urn:microsoft.com/office/officeart/2005/8/layout/lProcess2"/>
    <dgm:cxn modelId="{EADD1E5A-054B-4608-A388-326ADFAB3B70}" type="presParOf" srcId="{66350BBE-5870-4353-9CBB-FEB4976C85FB}" destId="{118D51B1-A5AF-4D00-81A3-535030D34AC9}" srcOrd="0" destOrd="0" presId="urn:microsoft.com/office/officeart/2005/8/layout/lProcess2"/>
    <dgm:cxn modelId="{F6976498-BA38-4C38-BF65-BACCF5C2AE81}" type="presParOf" srcId="{118D51B1-A5AF-4D00-81A3-535030D34AC9}" destId="{246A58FA-F618-4B63-AC5B-7A83232B86C1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4A796-DB8D-4CE7-AEFD-AA581D3E3BF9}">
      <dsp:nvSpPr>
        <dsp:cNvPr id="0" name=""/>
        <dsp:cNvSpPr/>
      </dsp:nvSpPr>
      <dsp:spPr>
        <a:xfrm>
          <a:off x="5" y="0"/>
          <a:ext cx="3845718" cy="6858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Elektromagnit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induksiya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qonuni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" y="0"/>
        <a:ext cx="3845718" cy="2057400"/>
      </dsp:txXfrm>
    </dsp:sp>
    <dsp:sp modelId="{0CEB0FD4-E0D9-4B36-A239-837EA56BEAFB}">
      <dsp:nvSpPr>
        <dsp:cNvPr id="0" name=""/>
        <dsp:cNvSpPr/>
      </dsp:nvSpPr>
      <dsp:spPr>
        <a:xfrm>
          <a:off x="0" y="2081351"/>
          <a:ext cx="3848672" cy="4457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76200" rIns="1016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4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𝜀</m:t>
                </m:r>
                <m:r>
                  <a:rPr lang="en-US" sz="4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=−</m:t>
                </m:r>
                <m:f>
                  <m:f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ru-RU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</m:num>
                  <m:den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den>
                </m:f>
              </m:oMath>
            </m:oMathPara>
          </a14:m>
          <a:endParaRPr lang="en-US" sz="40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b="0" i="0" kern="1200" dirty="0">
            <a:latin typeface="Cambria Math" panose="02040503050406030204" pitchFamily="18" charset="0"/>
          </a:endParaRP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400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𝜀</m:t>
                </m:r>
                <m:r>
                  <a:rPr lang="en-US" sz="4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=−</m:t>
                </m:r>
                <m:r>
                  <a:rPr lang="en-US" sz="4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𝑁</m:t>
                </m:r>
                <m:f>
                  <m:f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</m:ctrlPr>
                  </m:fPr>
                  <m:num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ru-RU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Ф</m:t>
                    </m:r>
                  </m:num>
                  <m:den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den>
                </m:f>
              </m:oMath>
            </m:oMathPara>
          </a14:m>
          <a:endParaRPr lang="en-US" sz="4000" i="0" kern="1200" dirty="0"/>
        </a:p>
      </dsp:txBody>
      <dsp:txXfrm>
        <a:off x="112724" y="2194075"/>
        <a:ext cx="3623224" cy="4231921"/>
      </dsp:txXfrm>
    </dsp:sp>
    <dsp:sp modelId="{52404E3D-3193-4FAC-AAE6-4DF5C1AC11EC}">
      <dsp:nvSpPr>
        <dsp:cNvPr id="0" name=""/>
        <dsp:cNvSpPr/>
      </dsp:nvSpPr>
      <dsp:spPr>
        <a:xfrm>
          <a:off x="4162234" y="0"/>
          <a:ext cx="3845718" cy="6858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O‘zinduksiya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EYuK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Induktivlik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62234" y="0"/>
        <a:ext cx="3845718" cy="2057400"/>
      </dsp:txXfrm>
    </dsp:sp>
    <dsp:sp modelId="{1E877BF3-B0FA-436A-8DAD-5ABB278EF5DD}">
      <dsp:nvSpPr>
        <dsp:cNvPr id="0" name=""/>
        <dsp:cNvSpPr/>
      </dsp:nvSpPr>
      <dsp:spPr>
        <a:xfrm>
          <a:off x="4155434" y="2149222"/>
          <a:ext cx="3881160" cy="442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76200" rIns="1016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ru-RU" sz="4000" b="0" i="1" kern="1200" smtClean="0">
                    <a:latin typeface="Cambria Math" panose="02040503050406030204" pitchFamily="18" charset="0"/>
                  </a:rPr>
                  <m:t>Ф=</m:t>
                </m:r>
                <m:r>
                  <a:rPr lang="en-US" sz="4000" b="0" i="1" kern="1200" smtClean="0">
                    <a:latin typeface="Cambria Math" panose="02040503050406030204" pitchFamily="18" charset="0"/>
                  </a:rPr>
                  <m:t>𝐿</m:t>
                </m:r>
                <m:r>
                  <a:rPr lang="en-US" sz="4000" b="0" i="1" kern="1200" smtClean="0">
                    <a:latin typeface="Cambria Math" panose="02040503050406030204" pitchFamily="18" charset="0"/>
                  </a:rPr>
                  <m:t>∙</m:t>
                </m:r>
                <m:r>
                  <a:rPr lang="en-US" sz="4000" b="0" i="1" kern="1200" smtClean="0">
                    <a:latin typeface="Cambria Math" panose="02040503050406030204" pitchFamily="18" charset="0"/>
                  </a:rPr>
                  <m:t>𝐼</m:t>
                </m:r>
              </m:oMath>
            </m:oMathPara>
          </a14:m>
          <a:endParaRPr lang="en-US" sz="4000" kern="1200" dirty="0"/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400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𝜀</m:t>
                </m:r>
                <m:r>
                  <a:rPr lang="en-US" sz="4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=−</m:t>
                </m:r>
                <m:f>
                  <m:f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</m:ctrlPr>
                  </m:fPr>
                  <m:num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ru-RU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Ф</m:t>
                    </m:r>
                  </m:num>
                  <m:den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den>
                </m:f>
              </m:oMath>
            </m:oMathPara>
          </a14:m>
          <a:endParaRPr lang="en-US" sz="4000" kern="1200" dirty="0"/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400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𝜀</m:t>
                </m:r>
                <m:r>
                  <a:rPr lang="en-US" sz="4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=−</m:t>
                </m:r>
                <m:r>
                  <a:rPr lang="en-US" sz="4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𝐿</m:t>
                </m:r>
                <m:f>
                  <m:fPr>
                    <m:ctrlP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</m:ctrlPr>
                  </m:fPr>
                  <m:num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num>
                  <m:den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4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den>
                </m:f>
              </m:oMath>
            </m:oMathPara>
          </a14:m>
          <a:endParaRPr lang="en-US" sz="4000" kern="1200" dirty="0"/>
        </a:p>
      </dsp:txBody>
      <dsp:txXfrm>
        <a:off x="4269109" y="2262897"/>
        <a:ext cx="3653810" cy="4196515"/>
      </dsp:txXfrm>
    </dsp:sp>
    <dsp:sp modelId="{A54733A2-ACC9-460C-9CE4-E77CD0AA5FC1}">
      <dsp:nvSpPr>
        <dsp:cNvPr id="0" name=""/>
        <dsp:cNvSpPr/>
      </dsp:nvSpPr>
      <dsp:spPr>
        <a:xfrm>
          <a:off x="8326486" y="0"/>
          <a:ext cx="3845718" cy="6858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Magnit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maydon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energiyasi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326486" y="0"/>
        <a:ext cx="3845718" cy="2057400"/>
      </dsp:txXfrm>
    </dsp:sp>
    <dsp:sp modelId="{246A58FA-F618-4B63-AC5B-7A83232B86C1}">
      <dsp:nvSpPr>
        <dsp:cNvPr id="0" name=""/>
        <dsp:cNvSpPr/>
      </dsp:nvSpPr>
      <dsp:spPr>
        <a:xfrm>
          <a:off x="8321514" y="2208095"/>
          <a:ext cx="3870485" cy="4335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3600" b="0" i="1" kern="1200" smtClean="0">
                    <a:latin typeface="Cambria Math" panose="02040503050406030204" pitchFamily="18" charset="0"/>
                  </a:rPr>
                  <m:t>𝐵</m:t>
                </m:r>
                <m:r>
                  <a:rPr lang="en-US" sz="3600" b="0" i="1" kern="1200" smtClean="0">
                    <a:latin typeface="Cambria Math" panose="02040503050406030204" pitchFamily="18" charset="0"/>
                  </a:rPr>
                  <m:t>=</m:t>
                </m:r>
                <m:r>
                  <a:rPr lang="en-US" sz="36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𝜇</m:t>
                </m:r>
                <m:r>
                  <a:rPr lang="en-US" sz="36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∙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sub>
                </m:sSub>
              </m:oMath>
            </m:oMathPara>
          </a14:m>
          <a:endParaRPr lang="en-US" sz="3600" b="0" i="1" kern="1200" dirty="0">
            <a:latin typeface="Cambria Math" panose="02040503050406030204" pitchFamily="18" charset="0"/>
            <a:ea typeface="Cambria Math" panose="02040503050406030204" pitchFamily="18" charset="0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3600" b="0" i="1" kern="1200" smtClean="0">
                    <a:latin typeface="Cambria Math" panose="02040503050406030204" pitchFamily="18" charset="0"/>
                  </a:rPr>
                  <m:t>𝑊</m:t>
                </m:r>
                <m:r>
                  <a:rPr lang="en-US" sz="3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∙Ф</m:t>
                    </m:r>
                  </m:num>
                  <m:den>
                    <m:r>
                      <a:rPr lang="ru-RU" sz="3600" b="0" i="1" kern="1200" smtClean="0">
                        <a:latin typeface="Cambria Math" panose="02040503050406030204" pitchFamily="18" charset="0"/>
                      </a:rPr>
                      <m:t>2</m:t>
                    </m:r>
                  </m:den>
                </m:f>
              </m:oMath>
            </m:oMathPara>
          </a14:m>
          <a:endParaRPr lang="en-US" sz="3600" b="0" i="1" kern="1200" dirty="0">
            <a:latin typeface="Cambria Math" panose="02040503050406030204" pitchFamily="18" charset="0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3600" b="0" i="1" kern="1200" smtClean="0">
                    <a:latin typeface="Cambria Math" panose="02040503050406030204" pitchFamily="18" charset="0"/>
                  </a:rPr>
                  <m:t>𝑊</m:t>
                </m:r>
                <m:r>
                  <a:rPr lang="ru-RU" sz="3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ru-RU" sz="3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600" b="0" i="1" kern="12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kern="1200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p>
                        <m:r>
                          <a:rPr lang="en-US" sz="3600" b="0" i="1" kern="120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num>
                  <m:den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2</m:t>
                    </m:r>
                  </m:den>
                </m:f>
              </m:oMath>
            </m:oMathPara>
          </a14:m>
          <a:endParaRPr lang="en-US" sz="3600" kern="1200" dirty="0"/>
        </a:p>
      </dsp:txBody>
      <dsp:txXfrm>
        <a:off x="8434877" y="2321458"/>
        <a:ext cx="3643759" cy="4108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0F90F-1A41-470C-B246-DCE923C8B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2A35DE7-0DF2-4AE8-819F-54733A907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F5AEB1-7D49-47BF-898B-051BA9BB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6CF808-111C-4A69-87D3-FB26E8F2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B24A37-EEDE-4F88-89E4-8598755C0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87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378351-0090-47E8-A3FB-094146FB7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ED9E49-2603-4D7A-B8AC-5A265F1D2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29EF8C-346E-40C4-9BC7-63F6C1618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502839-B8D8-4B4F-9EFA-059A0534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C8B31A-A81A-4793-B5E3-548C5736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49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47F5D4-5A1F-47E8-B9D9-76A7F835D1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70AA30-7E5A-4CC9-92F0-E9895B936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C60832-EF1B-4584-A3E6-D0A805F4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B674A0-A45A-4486-86DE-A1EA79D03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3BC157-8F1B-4AD6-81C3-16A375FEC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815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18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13AD3-DC99-40FE-8EB7-A9C375389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8E10EF-DF85-42D2-BAD4-CB4F5CE42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E7F502-71F4-4DD1-8B83-519A44A76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323366-AFE9-4A9B-9631-862B382A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E6A51B-BFD9-4489-BD30-8A50B594F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28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8935F2-A478-4750-917D-EA11EB0D2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2B79A5-75BB-4C4D-9255-C4E995679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086403-820F-4611-A08B-3440395C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AF2236-B6C0-4080-88FC-1DAF88D0F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38DF10-B841-4BEE-AD62-F06ED6C8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2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4FFB9-2FCD-4BB8-8B56-6047B3D82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D6E725-3B2F-4484-A1D6-082246D059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C3D37C-006A-410C-B6B6-FAF6C61C1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4C7549-0F5C-4433-B91A-AEEF93299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7DFA3A-33DB-4C9C-A7D6-8084BCD9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812742-9BB4-45AB-8704-A9026F0B1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6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EA127-CBDE-42F4-8541-E4F45492D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6B4B5D-1AE7-4223-8DFC-D8733F198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B6E3D6-9208-4EA4-8594-973B91EE0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D336FB-D953-4B32-9AF8-712672921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2B19712-C6E4-4D49-ADD1-17EAB6846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93F7FA3-DB2E-46DB-A4C1-A49CEA537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8F76D4A-8B07-41BE-9386-7839DF7E4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576C74C-1208-4766-8974-F883FD1F6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72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2DF174-968E-4FF7-AE99-306478964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3A1C38-37E3-427F-934B-A2F62257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32C67C-B7B7-464D-8FFC-25FC9CAC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B625F7F-36B4-49B5-828B-15AA5479F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19647F7-2F24-4E53-A70C-8988A6FA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09EEBAE-D0B1-47FE-8518-D1CEC091F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0B1FBB3-502A-408E-9115-3C9C3CE7C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23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372CC-2B05-4BA2-9BDE-5D28C6FCB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355D35-1EFF-4B7C-A08B-04655DC84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082281-4DC9-4F13-8CF1-134B32DA7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A3E2B2-7EF2-4FEC-B544-C8CF58C3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5F83A5-81E8-4DF9-A2F5-9D7A46820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685156-AE74-49C9-AF8E-17B1E10C1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95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9F7914-D095-4B2D-9DDB-18FFBEBD6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EFD274C-0294-4460-8CE0-5A0702340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D297D9-BE2C-4E44-8248-F5850D7E4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49013-98AA-4D24-AAF3-2B19EAF87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B82A57-DB46-48D6-AD2C-6077ABAE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1377C1-492E-4E88-B5EB-752EE74BD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573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B34113-D4DE-4DE2-9E60-C411343C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6C0081-DA8E-4E38-8395-B579B91EC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DEF41D-E047-4B66-89DF-B78267AE0E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C1B37-4B93-4D96-8667-AAFD4402E65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180B8B-4A88-437F-92D7-DDBE13508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D7454A-1FA0-47BE-BCF3-A65ABB907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F8B39-028E-4B79-9D27-6514976332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06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69603" y="0"/>
            <a:ext cx="12261603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64525" y="2985448"/>
            <a:ext cx="9662615" cy="491320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60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/>
                <a:cs typeface="Arial"/>
              </a:rPr>
              <a:t>Masalalar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uz-Latn-UZ" sz="4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68440" algn="ctr">
              <a:lnSpc>
                <a:spcPts val="4290"/>
              </a:lnSpc>
              <a:spcBef>
                <a:spcPts val="2599"/>
              </a:spcBef>
            </a:pPr>
            <a:r>
              <a:rPr lang="uz-Latn-UZ" sz="4400" dirty="0">
                <a:solidFill>
                  <a:srgbClr val="373435"/>
                </a:solidFill>
                <a:latin typeface="Arial"/>
                <a:cs typeface="Arial"/>
              </a:rPr>
              <a:t>  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98544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4" y="5103171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54513" y="810367"/>
            <a:ext cx="2183815" cy="91720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154512" y="831514"/>
            <a:ext cx="2183815" cy="91720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154513" y="810367"/>
            <a:ext cx="2062466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262319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8000" kern="0" spc="11" dirty="0" err="1">
                <a:solidFill>
                  <a:sysClr val="window" lastClr="FFFFFF"/>
                </a:solidFill>
              </a:rPr>
              <a:t>Fizika</a:t>
            </a:r>
            <a:endParaRPr lang="en-US" sz="8000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2FC989B-DA43-42C8-87AA-8050598F9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200" y="2290512"/>
            <a:ext cx="2706715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2EE884-F3DC-42A2-B668-C0AB0E1F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3 - 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9FE6E0-82CB-46C3-9441-F3AD73353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9" y="1921564"/>
            <a:ext cx="10389704" cy="418768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0,1 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noldan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 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tekisda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orttirganimizda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60 V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81917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04AD26-2C82-4D1B-8C68-7FDE688190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7809" y="530087"/>
                <a:ext cx="11370365" cy="595022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Formula:       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=0,1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∙0,1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den>
                    </m:f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=0,6 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3200" dirty="0"/>
                  <a:t>             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/∆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200" dirty="0"/>
                  <a:t>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200" dirty="0"/>
                  <a:t>                              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∙∆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den>
                    </m:f>
                  </m:oMath>
                </a14:m>
                <a:r>
                  <a:rPr lang="en-US" sz="3200" dirty="0"/>
                  <a:t>                     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𝑳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𝑯</m:t>
                    </m:r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04AD26-2C82-4D1B-8C68-7FDE688190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809" y="530087"/>
                <a:ext cx="11370365" cy="5950226"/>
              </a:xfrm>
              <a:blipFill>
                <a:blip r:embed="rId2"/>
                <a:stretch>
                  <a:fillRect l="-858" t="-2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CBDFC946-7117-4B60-9F32-F8B76125B70E}"/>
              </a:ext>
            </a:extLst>
          </p:cNvPr>
          <p:cNvCxnSpPr/>
          <p:nvPr/>
        </p:nvCxnSpPr>
        <p:spPr>
          <a:xfrm>
            <a:off x="7222435" y="993913"/>
            <a:ext cx="0" cy="3458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29EB94E-9173-4D81-93F3-C9153B4DE32E}"/>
              </a:ext>
            </a:extLst>
          </p:cNvPr>
          <p:cNvCxnSpPr/>
          <p:nvPr/>
        </p:nvCxnSpPr>
        <p:spPr>
          <a:xfrm>
            <a:off x="3697357" y="781878"/>
            <a:ext cx="0" cy="3657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E8B19B8-40E4-4CEA-93D0-4154F0B3110B}"/>
              </a:ext>
            </a:extLst>
          </p:cNvPr>
          <p:cNvCxnSpPr/>
          <p:nvPr/>
        </p:nvCxnSpPr>
        <p:spPr>
          <a:xfrm>
            <a:off x="357809" y="3114261"/>
            <a:ext cx="32600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0086341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A71BE-A718-447F-BA44-7CA44CF27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4 - 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872EEE-9079-4C23-9CF5-19C2AE24D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1868557"/>
            <a:ext cx="10999305" cy="465151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o‘lchamlarini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ortadigan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kamaytirildi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00854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0858BA2-5B1F-4B59-8B87-D46EE88985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7323" y="397564"/>
                <a:ext cx="11330608" cy="614900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Formula:     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/>
                  <a:t>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6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/2)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/>
                  <a:t>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/>
                  <a:t>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: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600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3600" dirty="0"/>
                  <a:t>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600" dirty="0"/>
                  <a:t>                  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:  2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marta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kamaygan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 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0858BA2-5B1F-4B59-8B87-D46EE88985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323" y="397564"/>
                <a:ext cx="11330608" cy="6149009"/>
              </a:xfrm>
              <a:blipFill>
                <a:blip r:embed="rId2"/>
                <a:stretch>
                  <a:fillRect l="-753" t="-23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47D6E6E7-6B6D-4410-82E4-77C3A01E43C7}"/>
              </a:ext>
            </a:extLst>
          </p:cNvPr>
          <p:cNvCxnSpPr/>
          <p:nvPr/>
        </p:nvCxnSpPr>
        <p:spPr>
          <a:xfrm>
            <a:off x="7209182" y="831574"/>
            <a:ext cx="0" cy="2862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9E8F7C91-F8A9-4579-B406-104150FCE5D0}"/>
              </a:ext>
            </a:extLst>
          </p:cNvPr>
          <p:cNvCxnSpPr>
            <a:cxnSpLocks/>
          </p:cNvCxnSpPr>
          <p:nvPr/>
        </p:nvCxnSpPr>
        <p:spPr>
          <a:xfrm>
            <a:off x="3591340" y="841513"/>
            <a:ext cx="92765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159A062-10C9-4433-9A1B-B4D919101464}"/>
              </a:ext>
            </a:extLst>
          </p:cNvPr>
          <p:cNvCxnSpPr/>
          <p:nvPr/>
        </p:nvCxnSpPr>
        <p:spPr>
          <a:xfrm>
            <a:off x="437323" y="2981739"/>
            <a:ext cx="3127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876538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4190F-7403-4022-8445-91DFB2DA3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6017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448FBB-1AA4-4831-B897-D3ECA644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1219200"/>
            <a:ext cx="11237843" cy="540688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Qarshiligi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17 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o‘tmoqda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1000 A/s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ortayotgan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qisqichlaridagi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kuchlanish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10 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o‘tmoqda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6 J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ta’minlash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tarmog‘idan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reostat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ravon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67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Объект 11">
                <a:extLst>
                  <a:ext uri="{FF2B5EF4-FFF2-40B4-BE49-F238E27FC236}">
                    <a16:creationId xmlns:a16="http://schemas.microsoft.com/office/drawing/2014/main" id="{A6013E05-058F-4107-966F-1593FA8FE54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09612870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2" name="Объект 11">
                <a:extLst>
                  <a:ext uri="{FF2B5EF4-FFF2-40B4-BE49-F238E27FC236}">
                    <a16:creationId xmlns:a16="http://schemas.microsoft.com/office/drawing/2014/main" id="{A6013E05-058F-4107-966F-1593FA8FE54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09612870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618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500C6B-E08D-40EA-9667-CB384A582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21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1 - test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6AF260E-F1D8-4484-AF8D-BEAF0337AF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2609" y="1696277"/>
                <a:ext cx="10906539" cy="492980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Solenoiddagi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o‘ramlar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2,5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induksion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EYuK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A)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o‘zgarmaydi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B) 5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C) 5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D) 2,5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𝜀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∆Ф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D) 2,5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6AF260E-F1D8-4484-AF8D-BEAF0337AF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2609" y="1696277"/>
                <a:ext cx="10906539" cy="4929809"/>
              </a:xfrm>
              <a:blipFill>
                <a:blip r:embed="rId2"/>
                <a:stretch>
                  <a:fillRect l="-1733" t="-1854" r="-1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355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834A4-7B44-49B6-B401-AD62BD45D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BC5DE7-E0BA-4D2A-91C3-1C47A405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987826"/>
            <a:ext cx="10787270" cy="454549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O‘lchamligi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V∙s/A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ko‘rinishda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birligining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A)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Genri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B)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Joul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C) Tesla     D)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Veber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A)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Genri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E3A11-71B4-4D50-85EA-640869C7F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3 - test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2212151-C8C2-48EC-9514-7460B1A491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0330" y="1431235"/>
                <a:ext cx="11052313" cy="5426763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Agar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konturdagi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3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A) 3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B)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o‘zgarmaydi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C) 9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D) 9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/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4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(3∙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400" b="0" i="0" smtClean="0">
                        <a:latin typeface="Cambria Math" panose="02040503050406030204" pitchFamily="18" charset="0"/>
                      </a:rPr>
                      <m:t>=9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400" b="0" i="0" smtClean="0">
                        <a:latin typeface="Cambria Math" panose="02040503050406030204" pitchFamily="18" charset="0"/>
                      </a:rPr>
                      <m:t>=9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endParaRPr lang="en-US" sz="4400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/>
                  <a:t> </a:t>
                </a:r>
                <a:r>
                  <a:rPr lang="en-US" sz="4400" b="1" dirty="0" err="1">
                    <a:solidFill>
                      <a:schemeClr val="accent1"/>
                    </a:solidFill>
                  </a:rPr>
                  <a:t>Javob</a:t>
                </a:r>
                <a:r>
                  <a:rPr lang="en-US" sz="4400" b="1" dirty="0">
                    <a:solidFill>
                      <a:schemeClr val="accent1"/>
                    </a:solidFill>
                  </a:rPr>
                  <a:t>: D) 9 </a:t>
                </a:r>
                <a:r>
                  <a:rPr lang="en-US" sz="4400" b="1" dirty="0" err="1">
                    <a:solidFill>
                      <a:schemeClr val="accent1"/>
                    </a:solidFill>
                  </a:rPr>
                  <a:t>marta</a:t>
                </a:r>
                <a:r>
                  <a:rPr lang="en-US" sz="44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4400" b="1" dirty="0" err="1">
                    <a:solidFill>
                      <a:schemeClr val="accent1"/>
                    </a:solidFill>
                  </a:rPr>
                  <a:t>ortadi</a:t>
                </a:r>
                <a:r>
                  <a:rPr lang="en-US" sz="4400" b="1" dirty="0">
                    <a:solidFill>
                      <a:schemeClr val="accent1"/>
                    </a:solidFill>
                  </a:rPr>
                  <a:t>.</a:t>
                </a:r>
                <a:endParaRPr lang="ru-RU" sz="4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2212151-C8C2-48EC-9514-7460B1A491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330" y="1431235"/>
                <a:ext cx="11052313" cy="5426763"/>
              </a:xfrm>
              <a:blipFill>
                <a:blip r:embed="rId2"/>
                <a:stretch>
                  <a:fillRect l="-1655" t="-2809" r="-1710" b="-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415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84DE04-D4B4-4F90-A41B-F101A1754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172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1 - 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3F7F89-4A34-40A8-A3E2-5ED738081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1868557"/>
            <a:ext cx="11105322" cy="47045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induksiya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kesib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5 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10Wb dan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nolgacha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o‘zgargandami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0,1 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1Wb dan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nolgacha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o‘zgarganidami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85203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87EAAFA-82F8-451A-8C52-A0D999C024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1305" y="344557"/>
                <a:ext cx="11622156" cy="625502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ru-RU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sz="3200" dirty="0"/>
                  <a:t>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</a:rPr>
                      <m:t>N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en-US" dirty="0"/>
                  <a:t> Wb</a:t>
                </a:r>
              </a:p>
              <a:p>
                <a:pPr marL="0" indent="0">
                  <a:buNone/>
                </a:pPr>
                <a:r>
                  <a:rPr lang="en-US" sz="3200" dirty="0"/>
                  <a:t>  </a:t>
                </a:r>
                <a:r>
                  <a:rPr lang="ru-RU" sz="3200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sz="3200" b="0" i="0" smtClean="0">
                        <a:latin typeface="Cambria Math" panose="02040503050406030204" pitchFamily="18" charset="0"/>
                      </a:rPr>
                      <m:t>=10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Wb</m:t>
                    </m:r>
                  </m:oMath>
                </a14:m>
                <a:r>
                  <a:rPr lang="en-US" sz="3200" dirty="0"/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</a:rPr>
                      <m:t>N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200" dirty="0"/>
                  <a:t>                 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  <m: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Wb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  <a:r>
                  <a:rPr lang="ru-RU" sz="3200" dirty="0"/>
                  <a:t>     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sz="3200" b="0" i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ru-RU" sz="3200" dirty="0"/>
              </a:p>
              <a:p>
                <a:pPr marL="0" indent="0">
                  <a:buNone/>
                </a:pPr>
                <a:r>
                  <a:rPr lang="ru-RU" sz="3200" dirty="0"/>
                  <a:t>  2) </a:t>
                </a: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=0,1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sz="3200" dirty="0"/>
                  <a:t>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/∆</m:t>
                        </m:r>
                        <m:sSub>
                          <m:sSubPr>
                            <m:ctrlP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ru-RU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/∆</m:t>
                        </m:r>
                        <m:sSub>
                          <m:sSubPr>
                            <m:ctrlP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/>
                  <a:t>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𝑊𝑏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∙0,1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𝑊𝑏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∙5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200" dirty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sz="3200" b="0" i="0" smtClean="0"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Wb</m:t>
                    </m:r>
                  </m:oMath>
                </a14:m>
                <a:r>
                  <a:rPr lang="en-US" sz="3200" dirty="0"/>
                  <a:t>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∙∆</m:t>
                        </m:r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ru-RU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∙∆</m:t>
                        </m:r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/>
                  <a:t>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sz="3200" b="0" i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/>
                  <a:t>                     </a:t>
                </a:r>
                <a:r>
                  <a:rPr lang="en-US" dirty="0"/>
                  <a:t>1)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           </a:t>
                </a:r>
                <a:r>
                  <a:rPr lang="en-US" sz="3200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200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ru-RU" sz="4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4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4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ru-RU" sz="4000" dirty="0"/>
                  <a:t>                 </a:t>
                </a:r>
                <a:r>
                  <a:rPr lang="ru-RU" dirty="0"/>
                  <a:t>2)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                           </a:t>
                </a:r>
                <a:r>
                  <a:rPr lang="en-US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 </a:t>
                </a:r>
                <a:r>
                  <a:rPr lang="en-US" sz="3200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2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87EAAFA-82F8-451A-8C52-A0D999C024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1305" y="344557"/>
                <a:ext cx="11622156" cy="6255026"/>
              </a:xfrm>
              <a:blipFill>
                <a:blip r:embed="rId2"/>
                <a:stretch>
                  <a:fillRect l="-629" t="-2729" r="-4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C635AB45-41CC-4F75-8D19-C5723395428B}"/>
              </a:ext>
            </a:extLst>
          </p:cNvPr>
          <p:cNvCxnSpPr/>
          <p:nvPr/>
        </p:nvCxnSpPr>
        <p:spPr>
          <a:xfrm>
            <a:off x="7434470" y="543339"/>
            <a:ext cx="92765" cy="5751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29D13EE-58ED-44FD-B2E1-F879569EA8BC}"/>
              </a:ext>
            </a:extLst>
          </p:cNvPr>
          <p:cNvCxnSpPr/>
          <p:nvPr/>
        </p:nvCxnSpPr>
        <p:spPr>
          <a:xfrm>
            <a:off x="3644348" y="543339"/>
            <a:ext cx="0" cy="579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820CEBB-8FAE-443D-84FA-BE804A99C025}"/>
              </a:ext>
            </a:extLst>
          </p:cNvPr>
          <p:cNvCxnSpPr/>
          <p:nvPr/>
        </p:nvCxnSpPr>
        <p:spPr>
          <a:xfrm>
            <a:off x="437323" y="5592417"/>
            <a:ext cx="31142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75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00777-5653-488D-9F36-F422872FF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28545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513B22-354D-472B-AC4A-057EFCBAC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802296"/>
            <a:ext cx="10946296" cy="47318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konturini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kesib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0,6 Wb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induksiya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1,2 V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vaqtini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qarshiligi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0,24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iduksion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19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CF368EB-B756-4B57-9621-59E3CB990F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1061" y="291548"/>
                <a:ext cx="11396869" cy="629478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0,6 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𝑊𝑏</m:t>
                    </m:r>
                  </m:oMath>
                </a14:m>
                <a:r>
                  <a:rPr lang="en-US" sz="32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ru-RU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0,6 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𝑊𝑏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1,2 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  <m:r>
                      <a:rPr lang="en-US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=1,2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3200" dirty="0"/>
                  <a:t>                    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ru-RU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Ф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=0,24 Ω</m:t>
                    </m:r>
                  </m:oMath>
                </a14:m>
                <a:r>
                  <a:rPr lang="ru-RU" sz="3200" dirty="0"/>
                  <a:t>              </a:t>
                </a:r>
                <a:r>
                  <a:rPr lang="en-US" sz="3200" dirty="0"/>
                  <a:t>      </a:t>
                </a:r>
                <a:r>
                  <a:rPr lang="ru-RU" sz="3200" dirty="0"/>
                  <a:t> </a:t>
                </a:r>
                <a:r>
                  <a:rPr lang="en-US" sz="3200" dirty="0"/>
                  <a:t>   </a:t>
                </a:r>
                <a14:m>
                  <m:oMath xmlns:m="http://schemas.openxmlformats.org/officeDocument/2006/math">
                    <m:r>
                      <a:rPr lang="ru-RU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32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1,2 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0,24 </m:t>
                        </m:r>
                        <m:r>
                          <a:rPr lang="el-GR" sz="3200" b="0" i="1" dirty="0" smtClean="0">
                            <a:latin typeface="Cambria Math" panose="02040503050406030204" pitchFamily="18" charset="0"/>
                          </a:rPr>
                          <m:t>Ω</m:t>
                        </m:r>
                      </m:den>
                    </m:f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=5 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−?       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200" dirty="0"/>
                  <a:t>                               </a:t>
                </a:r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sz="3200" b="1" dirty="0">
                    <a:solidFill>
                      <a:schemeClr val="accent1"/>
                    </a:solidFill>
                  </a:rPr>
                  <a:t> ;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CF368EB-B756-4B57-9621-59E3CB990F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1061" y="291548"/>
                <a:ext cx="11396869" cy="6294782"/>
              </a:xfrm>
              <a:blipFill>
                <a:blip r:embed="rId2"/>
                <a:stretch>
                  <a:fillRect l="-1124" t="-27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1E236A5-F18E-4BA4-A913-DDB194779D23}"/>
              </a:ext>
            </a:extLst>
          </p:cNvPr>
          <p:cNvCxnSpPr/>
          <p:nvPr/>
        </p:nvCxnSpPr>
        <p:spPr>
          <a:xfrm>
            <a:off x="7447722" y="609600"/>
            <a:ext cx="0" cy="3299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A632472-5E86-4752-9C78-DDD82991747D}"/>
              </a:ext>
            </a:extLst>
          </p:cNvPr>
          <p:cNvCxnSpPr/>
          <p:nvPr/>
        </p:nvCxnSpPr>
        <p:spPr>
          <a:xfrm>
            <a:off x="4055165" y="596348"/>
            <a:ext cx="0" cy="3313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248CCAB6-8428-456C-A056-01765F6F9DCD}"/>
              </a:ext>
            </a:extLst>
          </p:cNvPr>
          <p:cNvCxnSpPr/>
          <p:nvPr/>
        </p:nvCxnSpPr>
        <p:spPr>
          <a:xfrm>
            <a:off x="371061" y="3193774"/>
            <a:ext cx="3644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83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826</Words>
  <Application>Microsoft Office PowerPoint</Application>
  <PresentationFormat>Широкоэкранный</PresentationFormat>
  <Paragraphs>86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                                     1 - test</vt:lpstr>
      <vt:lpstr>                       2 - test</vt:lpstr>
      <vt:lpstr>                                        3 - test</vt:lpstr>
      <vt:lpstr>                       1 - masala</vt:lpstr>
      <vt:lpstr>Презентация PowerPoint</vt:lpstr>
      <vt:lpstr>                                  2-masala</vt:lpstr>
      <vt:lpstr>Презентация PowerPoint</vt:lpstr>
      <vt:lpstr>                                   3 - masala</vt:lpstr>
      <vt:lpstr>Презентация PowerPoint</vt:lpstr>
      <vt:lpstr>                                   4 - masala</vt:lpstr>
      <vt:lpstr>Презентация PowerPoint</vt:lpstr>
      <vt:lpstr> 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154</cp:revision>
  <dcterms:created xsi:type="dcterms:W3CDTF">2020-08-28T06:02:51Z</dcterms:created>
  <dcterms:modified xsi:type="dcterms:W3CDTF">2021-02-23T11:16:33Z</dcterms:modified>
</cp:coreProperties>
</file>