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87" r:id="rId4"/>
    <p:sldId id="293" r:id="rId5"/>
    <p:sldId id="288" r:id="rId6"/>
    <p:sldId id="294" r:id="rId7"/>
    <p:sldId id="289" r:id="rId8"/>
    <p:sldId id="291" r:id="rId9"/>
    <p:sldId id="292" r:id="rId10"/>
    <p:sldId id="290" r:id="rId11"/>
    <p:sldId id="28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ronbek Salimbekov" initials="DS" lastIdx="1" clrIdx="0">
    <p:extLst>
      <p:ext uri="{19B8F6BF-5375-455C-9EA6-DF929625EA0E}">
        <p15:presenceInfo xmlns:p15="http://schemas.microsoft.com/office/powerpoint/2012/main" userId="f32c3f5e14827a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4FD"/>
    <a:srgbClr val="8ADBFD"/>
    <a:srgbClr val="88CAFD"/>
    <a:srgbClr val="68A5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AB94B-C65A-4407-AF01-49FEF02FC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9AE16E-7EA5-418E-91CF-9BD97592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35598B-8CF5-45AE-9C69-13C50CC6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D7E233-61FD-4982-8446-44FBC66C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A963B0-E428-4B12-92C1-7CB5230D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2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D9040-9CF6-4B7A-9B5E-C77A3FBF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0720C1-1F2A-4C47-B924-2F9B4DDB9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0CAB4-E12A-4F36-A000-5BED7F24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52481-C0AF-4DEF-802E-2873E084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B22DF1-0C8A-4367-A49E-B357BA18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75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2C4CAF-26EB-4123-945E-C63C12027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07C162-4C63-4CFB-A01C-22043D57E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7024B-4D48-4A4E-9ED7-B53BE6F8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41DF81-0A27-43E5-A6D3-40214BBB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A3618-0114-4D17-8535-13F30954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446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302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F860D-8AC2-440A-94F8-C4F298F4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FC7A7-F08D-45E3-99F4-0BA9D9CBE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156B6-2F26-47C9-B00B-C05A82874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67994-9CDE-4E66-945C-C8BE306C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5BFAB-B3E8-42CC-A3B5-47711D1D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07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71094-BCEE-4884-906F-C78F1901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FDF37A-A588-4BFF-8C50-0FA79DA62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FC6320-6D72-4263-AE68-1270542D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5D483D-B1A9-4EF8-9A7A-3385430E6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45151D-7989-4F00-9FCD-6EAE4F32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8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4A31B-5184-43CD-B81F-8238BFCA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1A0DC-9637-418A-8B1C-71590FA00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AEA2C4-2DEA-4D92-8DF9-8D8BE1EA3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F12402-C1C8-4859-ACDF-98ABFBDC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0C7A73-7DAE-4921-9D4C-7E539B9D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B072F1-CA77-479D-A224-B4C5FA72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3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88F87-2C10-4045-A44B-4794C5952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0BFF87-CC4D-4B59-B0D9-7BF599ADF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BFD73F-DA39-4249-9A8C-E681C181F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EB243C-24EB-4366-ACAE-8ADE50012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DCB744-B11F-4293-8777-509BCBF9A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1AD2B3-384A-49D3-A389-1587CB41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EE138D-1A21-4AB2-8887-B4F73B57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AEACCF-A3FC-4203-AE00-80CD38B7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3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A7F49-78FB-42AD-BE1A-28C70A28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24CD5B-551C-4F53-A375-F686A9B0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67EC97-B986-4465-8573-C990E297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A6A7DD-A94C-4EAA-9136-D30B2A60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30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F21124-97E2-4289-9686-8180A08D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2E1659-160D-4F03-AE83-C5095623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1AC761-6AD7-4A73-A31E-2AC8CE61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69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9F9E9-D10D-4ACA-84EC-64211E66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42A32D-1CE1-42D2-9EE8-38E72C0A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24888E-B5D8-47B0-AB37-5959EBE34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7147BB-BA48-41AC-8119-905E7F4A5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FA9289-BA29-4B66-A06E-CA957101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C19F96-24F9-4060-9B4E-830878B8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965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85E2A-25A8-4081-9DB6-2B0F8973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FFB773-45F4-46A9-B72B-361BCF3FC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DD7FF-5155-4576-831A-6603884A1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1BE194-8A25-4728-9769-9B495E9E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8B4BB8-2B1E-421F-89EA-A777A6F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809111-4A6F-452E-BC4B-9FFFBFF7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3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DD653-0F51-4A94-824E-46BEB8F2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39FA00-5ADB-404A-861D-0E066A0FB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A0156-604F-450A-951F-9EDF999A2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14F44-381B-4322-B0CD-05DAEAD69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F3D914-9471-43D0-A653-DF9E0D29E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02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212580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244600" y="2372777"/>
            <a:ext cx="10602192" cy="469775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Aft>
                <a:spcPts val="1200"/>
              </a:spcAft>
            </a:pPr>
            <a:r>
              <a:rPr lang="uz-Latn-UZ" sz="4000" dirty="0">
                <a:solidFill>
                  <a:srgbClr val="002060"/>
                </a:solidFill>
                <a:latin typeface="Arial"/>
                <a:cs typeface="Arial"/>
              </a:rPr>
              <a:t>Mavzu:</a:t>
            </a:r>
            <a:endParaRPr lang="en-US" sz="4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4000" b="1" dirty="0" err="1">
                <a:solidFill>
                  <a:srgbClr val="002060"/>
                </a:solidFill>
                <a:latin typeface="Arial"/>
                <a:cs typeface="Arial"/>
              </a:rPr>
              <a:t>Tebranishlarni</a:t>
            </a:r>
            <a:r>
              <a:rPr lang="en-US" sz="4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/>
                <a:cs typeface="Arial"/>
              </a:rPr>
              <a:t>grafik</a:t>
            </a:r>
            <a:r>
              <a:rPr lang="en-US" sz="4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/>
                <a:cs typeface="Arial"/>
              </a:rPr>
              <a:t>ravishda</a:t>
            </a:r>
            <a:r>
              <a:rPr lang="en-US" sz="4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/>
                <a:cs typeface="Arial"/>
              </a:rPr>
              <a:t>tasvirlash</a:t>
            </a:r>
            <a:r>
              <a:rPr lang="en-US" sz="4000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38918">
              <a:spcBef>
                <a:spcPts val="233"/>
              </a:spcBef>
            </a:pPr>
            <a:r>
              <a:rPr lang="en-US" sz="4000" b="1" dirty="0" err="1">
                <a:solidFill>
                  <a:srgbClr val="002060"/>
                </a:solidFill>
                <a:latin typeface="Arial"/>
                <a:cs typeface="Arial"/>
              </a:rPr>
              <a:t>So‘nuvchi</a:t>
            </a:r>
            <a:r>
              <a:rPr lang="en-US" sz="4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/>
                <a:cs typeface="Arial"/>
              </a:rPr>
              <a:t>elektromagnit</a:t>
            </a:r>
            <a:r>
              <a:rPr lang="en-US" sz="4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/>
                <a:cs typeface="Arial"/>
              </a:rPr>
              <a:t>tebranishlar</a:t>
            </a:r>
            <a:r>
              <a:rPr lang="en-US" sz="4000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38918">
              <a:spcBef>
                <a:spcPts val="233"/>
              </a:spcBef>
            </a:pP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287-maktab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 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endParaRPr lang="uz-Latn-UZ" sz="4000" b="1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96263" y="2710591"/>
            <a:ext cx="727405" cy="161321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96263" y="5079852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587346" y="482101"/>
            <a:ext cx="2186294" cy="113322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594303" y="526307"/>
            <a:ext cx="2179337" cy="108901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587345" y="636035"/>
            <a:ext cx="2186295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1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1</a:t>
            </a: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756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1601435" y="476759"/>
            <a:ext cx="822674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0145" y="584787"/>
            <a:ext cx="1551736" cy="1005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0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F2448CD-62C7-447D-A79B-1396133EF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2365" y="397564"/>
                <a:ext cx="11211339" cy="614900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Berilgan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                       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Formulasi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=0,3</m:t>
                    </m:r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(100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(2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𝜋𝜈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𝜋𝜈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func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Topish</a:t>
                </a: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kerak</a:t>
                </a: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−?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=0,3</m:t>
                    </m:r>
                    <m:func>
                      <m:func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func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𝜋𝜈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=100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=50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𝐻𝑧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   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0" indent="0">
                  <a:buNone/>
                </a:pPr>
                <a:r>
                  <a:rPr lang="en-US" sz="32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</a:t>
                </a: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𝐻𝑧</m:t>
                        </m:r>
                      </m:den>
                    </m:f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=0,02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  <m:r>
                      <a:rPr lang="en-US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𝟎𝟐</m:t>
                    </m:r>
                    <m:r>
                      <a:rPr lang="en-US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</m:oMath>
                </a14:m>
                <a:endParaRPr lang="ru-RU" sz="3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F2448CD-62C7-447D-A79B-1396133EF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2365" y="397564"/>
                <a:ext cx="11211339" cy="6149009"/>
              </a:xfrm>
              <a:blipFill>
                <a:blip r:embed="rId2"/>
                <a:stretch>
                  <a:fillRect l="-1359" t="-27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8178291-13D1-46B6-8194-2F8305AF2036}"/>
              </a:ext>
            </a:extLst>
          </p:cNvPr>
          <p:cNvCxnSpPr/>
          <p:nvPr/>
        </p:nvCxnSpPr>
        <p:spPr>
          <a:xfrm>
            <a:off x="5605670" y="861391"/>
            <a:ext cx="0" cy="2676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A860A3F-94B4-4F3F-887A-A76AAF0BBAA7}"/>
              </a:ext>
            </a:extLst>
          </p:cNvPr>
          <p:cNvCxnSpPr/>
          <p:nvPr/>
        </p:nvCxnSpPr>
        <p:spPr>
          <a:xfrm>
            <a:off x="702365" y="2001078"/>
            <a:ext cx="48370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7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42EFA-740C-4504-9234-E0111FA3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269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2A5E2C-873D-4501-A6BB-B56BBDCE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1789043"/>
            <a:ext cx="10866783" cy="475753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Garmonik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tebranishlar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tebranishlarga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Konturdagi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tebranishlarning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so‘nishi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g‘altakdagi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o‘ramlar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3. 3-mashq 7-masalani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9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64974-F19A-48E1-B571-DAE3B28C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3245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Garmonik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tebranishlar</a:t>
            </a:r>
            <a:endParaRPr lang="ru-RU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AD9A918-6D22-484E-BAE6-3E9675372B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061" y="1709530"/>
                <a:ext cx="11516139" cy="4916557"/>
              </a:xfrm>
            </p:spPr>
            <p:txBody>
              <a:bodyPr/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Tashqi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sir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bo‘lmagan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holda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paydo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bo‘ladigan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tebranishlar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erkin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tebranishlar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deb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ataladi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𝜋𝜈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func>
                  </m:oMath>
                </a14:m>
                <a:endParaRPr lang="en-US" sz="3200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/>
                  <a:t>       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𝜋𝜈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func>
                  </m:oMath>
                </a14:m>
                <a:endParaRPr lang="en-US" sz="3200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/>
                  <a:t>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𝜋𝜈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3200" dirty="0"/>
                  <a:t>        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𝜋𝜈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func>
                  </m:oMath>
                </a14:m>
                <a:endParaRPr lang="en-US" sz="3200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Fizik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kattaliklarning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vaqt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lang="ru-RU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tishi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sinus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yoki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kosinus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qonuni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bo‘yicha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davriy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o‘zgarishi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garmonik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tebranishlar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deyiladi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AD9A918-6D22-484E-BAE6-3E9675372B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061" y="1709530"/>
                <a:ext cx="11516139" cy="4916557"/>
              </a:xfrm>
              <a:blipFill>
                <a:blip r:embed="rId2"/>
                <a:stretch>
                  <a:fillRect l="-1376" t="-1611" r="-13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207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C5EAD79-484C-4DC9-8F17-5C55B47B53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6104" y="265043"/>
                <a:ext cx="10893287" cy="634779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Konturdagi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tebranishlari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faza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bo‘yicha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zaryad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tebranishlaridan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oldinga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ketadi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Zaryad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kuchlanish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xil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fazada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C5EAD79-484C-4DC9-8F17-5C55B47B53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6104" y="265043"/>
                <a:ext cx="10893287" cy="6347792"/>
              </a:xfrm>
              <a:blipFill rotWithShape="1">
                <a:blip r:embed="rId2"/>
                <a:stretch>
                  <a:fillRect l="-1399" r="-1455" b="-24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8FDA8A-DD0A-4D8E-930B-C5E3A35BC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74" y="384312"/>
            <a:ext cx="5738191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8504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'nuvchi 1">
            <a:hlinkClick r:id="" action="ppaction://media"/>
            <a:extLst>
              <a:ext uri="{FF2B5EF4-FFF2-40B4-BE49-F238E27FC236}">
                <a16:creationId xmlns:a16="http://schemas.microsoft.com/office/drawing/2014/main" id="{6C195E0D-6FE7-4D89-93E7-4449C047EB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218" y="397565"/>
            <a:ext cx="11580730" cy="6042992"/>
          </a:xfrm>
        </p:spPr>
      </p:pic>
    </p:spTree>
    <p:extLst>
      <p:ext uri="{BB962C8B-B14F-4D97-AF65-F5344CB8AC3E}">
        <p14:creationId xmlns:p14="http://schemas.microsoft.com/office/powerpoint/2010/main" val="167893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2F7A9-FE2A-4E8C-A6F8-3DF890E88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3968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So‘nuvchi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tebranishlar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92ADCA-85AB-4101-90C5-0E4C7088B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338470"/>
            <a:ext cx="11317357" cy="535387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tebranishlar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amplitudasi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tebranishlarga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so‘nuvchi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tebranishlar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695EB6-0CB1-4DC8-9ABE-10706A31C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61" y="2955234"/>
            <a:ext cx="6785113" cy="29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'nuvchi 2">
            <a:hlinkClick r:id="" action="ppaction://media"/>
            <a:extLst>
              <a:ext uri="{FF2B5EF4-FFF2-40B4-BE49-F238E27FC236}">
                <a16:creationId xmlns:a16="http://schemas.microsoft.com/office/drawing/2014/main" id="{9347A714-C0A3-4568-9E8F-879E490C8A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582" y="168966"/>
            <a:ext cx="11184835" cy="6520068"/>
          </a:xfrm>
        </p:spPr>
      </p:pic>
    </p:spTree>
    <p:extLst>
      <p:ext uri="{BB962C8B-B14F-4D97-AF65-F5344CB8AC3E}">
        <p14:creationId xmlns:p14="http://schemas.microsoft.com/office/powerpoint/2010/main" val="26423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75D93-8A42-44EC-835F-759CF663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9871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    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1-test 72-bet</a:t>
            </a:r>
            <a:endParaRPr lang="ru-RU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868E506-EB01-447F-A274-628AF045A0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2124" y="1537252"/>
                <a:ext cx="11140225" cy="5062331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lnSpc>
                    <a:spcPct val="11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Tebtanish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konturidagi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kondensatorda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elektr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zaryadi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ru-RU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∙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 (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qonuniyat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bo‘yicha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o‘zgarmoqda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Konturda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hosil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bo‘layotgan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elektromagnit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tebranishlar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chastotasini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toping.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100 Hz      B) 100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Hz       C) 50 Hz     D) 50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Hz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</a:t>
                </a: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𝜋𝜈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func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𝜋𝜈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=100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=50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𝐻𝑧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</a:t>
                </a: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C) 50 Hz </a:t>
                </a: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68E506-EB01-447F-A274-628AF045A0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2124" y="1537252"/>
                <a:ext cx="11140225" cy="5062331"/>
              </a:xfrm>
              <a:blipFill rotWithShape="1">
                <a:blip r:embed="rId2"/>
                <a:stretch>
                  <a:fillRect l="-1423" t="-1564" r="-1368" b="-1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0395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24306-48C4-451A-8F11-6CB37889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269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2-test 72-bet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64831F1-3BBE-498B-823B-D08CE7FE40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5130" y="1391478"/>
                <a:ext cx="10760766" cy="5075583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lnSpc>
                    <a:spcPct val="11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Tebranish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konturidagi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kondensatorda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elektr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zaryadi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qonuniyat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bo‘yicha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o‘zgarmoqda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Konturda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hosil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bo‘layotga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kuchining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amplitudasini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toping.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          B) 1 A        C) 10 A         D)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2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echish: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=(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)′=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sup>
                        </m:sSup>
                      </m:e>
                    </m:func>
                    <m:r>
                      <a:rPr lang="en-US" sz="320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en-US" sz="32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1000</m:t>
                    </m:r>
                    <m:func>
                      <m:func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1000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func>
                    <m:r>
                      <a:rPr lang="en-US" sz="32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ru-RU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func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</a:t>
                </a: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B)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𝑰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sub>
                    </m:sSub>
                    <m:r>
                      <a:rPr lang="en-US" sz="32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sz="32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𝐀</m:t>
                    </m:r>
                  </m:oMath>
                </a14:m>
                <a:endParaRPr lang="ru-RU" sz="3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64831F1-3BBE-498B-823B-D08CE7FE4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5130" y="1391478"/>
                <a:ext cx="10760766" cy="5075583"/>
              </a:xfrm>
              <a:blipFill>
                <a:blip r:embed="rId2"/>
                <a:stretch>
                  <a:fillRect l="-1416" t="-1561" r="-14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94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54E01-0C14-426A-A62C-D6D92FB0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7220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          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Masala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A3E2A77-7FEF-4B27-82ED-BED43E3E63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7077" y="2014329"/>
                <a:ext cx="11357113" cy="4492487"/>
              </a:xfrm>
            </p:spPr>
            <p:txBody>
              <a:bodyPr/>
              <a:lstStyle/>
              <a:p>
                <a:pPr marL="0" indent="541338">
                  <a:lnSpc>
                    <a:spcPct val="100000"/>
                  </a:lnSpc>
                  <a:buNone/>
                </a:pPr>
                <a:r>
                  <a:rPr lang="en-US" dirty="0"/>
                  <a:t>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func>
                      <m:func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32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𝐜𝐨𝐬</m:t>
                        </m:r>
                      </m:fName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qonun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bo‘yicha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indent="541338">
                  <a:lnSpc>
                    <a:spcPct val="100000"/>
                  </a:lnSpc>
                  <a:buNone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tokning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o‘zgarish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davrini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toping.</a:t>
                </a: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A3E2A77-7FEF-4B27-82ED-BED43E3E63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7077" y="2014329"/>
                <a:ext cx="11357113" cy="4492487"/>
              </a:xfrm>
              <a:blipFill rotWithShape="1">
                <a:blip r:embed="rId2"/>
                <a:stretch>
                  <a:fillRect l="-1342" t="-8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0618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426</Words>
  <Application>Microsoft Office PowerPoint</Application>
  <PresentationFormat>Широкоэкранный</PresentationFormat>
  <Paragraphs>58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                      Garmonik tebranishlar</vt:lpstr>
      <vt:lpstr>Презентация PowerPoint</vt:lpstr>
      <vt:lpstr>Презентация PowerPoint</vt:lpstr>
      <vt:lpstr>                       So‘nuvchi tebranishlar</vt:lpstr>
      <vt:lpstr>Презентация PowerPoint</vt:lpstr>
      <vt:lpstr>                               1-test 72-bet</vt:lpstr>
      <vt:lpstr>                                 2-test 72-bet</vt:lpstr>
      <vt:lpstr>                                     Masala</vt:lpstr>
      <vt:lpstr>Презентация PowerPoint</vt:lpstr>
      <vt:lpstr>      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hp</cp:lastModifiedBy>
  <cp:revision>199</cp:revision>
  <dcterms:created xsi:type="dcterms:W3CDTF">2020-08-15T18:39:42Z</dcterms:created>
  <dcterms:modified xsi:type="dcterms:W3CDTF">2021-02-23T11:21:38Z</dcterms:modified>
</cp:coreProperties>
</file>