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6" r:id="rId3"/>
    <p:sldId id="287" r:id="rId4"/>
    <p:sldId id="293" r:id="rId5"/>
    <p:sldId id="288" r:id="rId6"/>
    <p:sldId id="294" r:id="rId7"/>
    <p:sldId id="289" r:id="rId8"/>
    <p:sldId id="291" r:id="rId9"/>
    <p:sldId id="292" r:id="rId10"/>
    <p:sldId id="290" r:id="rId11"/>
    <p:sldId id="28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>
      <p:ext uri="{19B8F6BF-5375-455C-9EA6-DF929625EA0E}">
        <p15:presenceInfo xmlns:p15="http://schemas.microsoft.com/office/powerpoint/2012/main" userId="f32c3f5e14827a5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44600" y="2372777"/>
            <a:ext cx="10602192" cy="469775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Aft>
                <a:spcPts val="1200"/>
              </a:spcAft>
            </a:pPr>
            <a:r>
              <a:rPr lang="uz-Latn-UZ" sz="40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endParaRPr lang="en-US" sz="4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Tebranishlarni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grafik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ravishda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tasvirlash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So‘nuvchi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elektromagnit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tebranishlar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uz-Latn-UZ" sz="40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3" y="2710591"/>
            <a:ext cx="727405" cy="161321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96263" y="5079852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587346" y="482101"/>
            <a:ext cx="2186294" cy="11332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594303" y="526307"/>
            <a:ext cx="2179337" cy="10890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87345" y="636035"/>
            <a:ext cx="2186295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F2448CD-62C7-447D-A79B-1396133EFD3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02365" y="397564"/>
                <a:ext cx="11211339" cy="614900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=0,3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(100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(2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𝜋𝜈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func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𝜋𝜈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func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=0,3</m:t>
                    </m:r>
                    <m:func>
                      <m:func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func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=100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 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>
                  <a:buNone/>
                </a:pP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50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𝐻𝑧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=0,02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𝑻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𝟎𝟐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endParaRPr lang="ru-RU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F2448CD-62C7-447D-A79B-1396133EFD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2365" y="397564"/>
                <a:ext cx="11211339" cy="6149009"/>
              </a:xfrm>
              <a:blipFill>
                <a:blip r:embed="rId2"/>
                <a:stretch>
                  <a:fillRect l="-1359" t="-27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E8178291-13D1-46B6-8194-2F8305AF2036}"/>
              </a:ext>
            </a:extLst>
          </p:cNvPr>
          <p:cNvCxnSpPr/>
          <p:nvPr/>
        </p:nvCxnSpPr>
        <p:spPr>
          <a:xfrm>
            <a:off x="5605670" y="861391"/>
            <a:ext cx="0" cy="26769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A860A3F-94B4-4F3F-887A-A76AAF0BBAA7}"/>
              </a:ext>
            </a:extLst>
          </p:cNvPr>
          <p:cNvCxnSpPr/>
          <p:nvPr/>
        </p:nvCxnSpPr>
        <p:spPr>
          <a:xfrm>
            <a:off x="702365" y="2001078"/>
            <a:ext cx="48370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71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B42EFA-740C-4504-9234-E0111FA39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2A5E2C-873D-4501-A6BB-B56BBDCEB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52" y="1789043"/>
            <a:ext cx="10866783" cy="475753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Garmonik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tebranishlarga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Konturdagi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tebranishlarning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so‘nishi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g‘altakdagi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o‘ramlar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soniga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3. 3-mashq 7-masalani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95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64974-F19A-48E1-B571-DAE3B28CC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3245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Garmonik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AD9A918-6D22-484E-BAE6-3E9675372B6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71061" y="1709530"/>
                <a:ext cx="11516139" cy="4916557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ta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’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sir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bo‘lmagan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paydo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erkin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tebranishlar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deb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𝜋𝜈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func>
                  </m:oMath>
                </a14:m>
                <a:endParaRPr lang="en-US" sz="3200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/>
                  <a:t>                           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𝜋𝜈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endParaRPr lang="en-US" sz="3200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/>
                  <a:t>  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(2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𝜋𝜈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sz="3200" dirty="0"/>
                  <a:t>    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dirty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𝜋𝜈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endParaRPr lang="en-US" sz="3200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Fizik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kattaliklarning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sinus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kosinus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garmonik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tebranishlar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AD9A918-6D22-484E-BAE6-3E9675372B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1061" y="1709530"/>
                <a:ext cx="11516139" cy="4916557"/>
              </a:xfrm>
              <a:blipFill>
                <a:blip r:embed="rId2"/>
                <a:stretch>
                  <a:fillRect l="-1376" t="-1611" r="-13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2076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C5EAD79-484C-4DC9-8F17-5C55B47B53B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36104" y="265043"/>
                <a:ext cx="10893287" cy="634779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Konturdagi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tebranishlari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faza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tebranishlaridan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oldinga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ketadi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fazada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C5EAD79-484C-4DC9-8F17-5C55B47B53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6104" y="265043"/>
                <a:ext cx="10893287" cy="6347792"/>
              </a:xfrm>
              <a:blipFill rotWithShape="1">
                <a:blip r:embed="rId2"/>
                <a:stretch>
                  <a:fillRect l="-1399" r="-1455" b="-24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8FDA8A-DD0A-4D8E-930B-C5E3A35BCC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774" y="384312"/>
            <a:ext cx="5738191" cy="396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285040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o'nuvchi 1">
            <a:hlinkClick r:id="" action="ppaction://media"/>
            <a:extLst>
              <a:ext uri="{FF2B5EF4-FFF2-40B4-BE49-F238E27FC236}">
                <a16:creationId xmlns:a16="http://schemas.microsoft.com/office/drawing/2014/main" id="{6C195E0D-6FE7-4D89-93E7-4449C047EBA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3218" y="397565"/>
            <a:ext cx="11580730" cy="6042992"/>
          </a:xfrm>
        </p:spPr>
      </p:pic>
    </p:spTree>
    <p:extLst>
      <p:ext uri="{BB962C8B-B14F-4D97-AF65-F5344CB8AC3E}">
        <p14:creationId xmlns:p14="http://schemas.microsoft.com/office/powerpoint/2010/main" val="1678938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1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92F7A9-FE2A-4E8C-A6F8-3DF890E88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So‘nuvchi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92ADCA-85AB-4101-90C5-0E4C7088B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26" y="1338470"/>
            <a:ext cx="11317357" cy="535387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amplitudasi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tebranishlarga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so‘nuvchi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695EB6-0CB1-4DC8-9ABE-10706A31C9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461" y="2955234"/>
            <a:ext cx="6785113" cy="295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63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o'nuvchi 2">
            <a:hlinkClick r:id="" action="ppaction://media"/>
            <a:extLst>
              <a:ext uri="{FF2B5EF4-FFF2-40B4-BE49-F238E27FC236}">
                <a16:creationId xmlns:a16="http://schemas.microsoft.com/office/drawing/2014/main" id="{9347A714-C0A3-4568-9E8F-879E490C8AD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3582" y="168966"/>
            <a:ext cx="11184835" cy="6520068"/>
          </a:xfrm>
        </p:spPr>
      </p:pic>
    </p:spTree>
    <p:extLst>
      <p:ext uri="{BB962C8B-B14F-4D97-AF65-F5344CB8AC3E}">
        <p14:creationId xmlns:p14="http://schemas.microsoft.com/office/powerpoint/2010/main" val="264238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475D93-8A42-44EC-835F-759CF6639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9871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1-test 72-bet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868E506-EB01-447F-A274-628AF045A0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2124" y="1537252"/>
                <a:ext cx="11140225" cy="5062331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Tebtanish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konturidagi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kondensatorda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 (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qonuniyat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o‘zgarmoqda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Konturda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bo‘layotgan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elektromagnit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A) 100 Hz      B) 100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Hz       C) 50 Hz     D) 50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Hz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𝜋𝜈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=100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C) 50 Hz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868E506-EB01-447F-A274-628AF045A0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2124" y="1537252"/>
                <a:ext cx="11140225" cy="5062331"/>
              </a:xfrm>
              <a:blipFill rotWithShape="1">
                <a:blip r:embed="rId2"/>
                <a:stretch>
                  <a:fillRect l="-1423" t="-1564" r="-1368" b="-1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03950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824306-48C4-451A-8F11-6CB37889E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2-test 72-bet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64831F1-3BBE-498B-823B-D08CE7FE40B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95130" y="1391478"/>
                <a:ext cx="10760766" cy="5075583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konturidagi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kondensatorda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1000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qonuniyat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o‘zgarmoqda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Konturda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bo‘layotga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amplitudasini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A          B) 1 A        C) 10 A         D)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A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echish: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=(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1000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)′=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</m:sup>
                        </m:sSup>
                      </m:e>
                    </m:func>
                    <m:r>
                      <a:rPr lang="en-US" sz="320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1000</m:t>
                    </m:r>
                    <m:func>
                      <m:func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m:rPr>
                            <m:sty m:val="p"/>
                          </m:rPr>
                          <a:rPr lang="en-US" sz="32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1000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func>
                    <m:r>
                      <a:rPr lang="en-US" sz="3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ru-RU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unc>
                      <m:func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1000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func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B)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sub>
                    </m:sSub>
                    <m:r>
                      <a:rPr lang="en-US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𝐀</m:t>
                    </m:r>
                  </m:oMath>
                </a14:m>
                <a:endParaRPr lang="ru-RU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64831F1-3BBE-498B-823B-D08CE7FE40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5130" y="1391478"/>
                <a:ext cx="10760766" cy="5075583"/>
              </a:xfrm>
              <a:blipFill>
                <a:blip r:embed="rId2"/>
                <a:stretch>
                  <a:fillRect l="-1416" t="-1561" r="-14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940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954E01-0C14-426A-A62C-D6D92FB05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A3E2A77-7FEF-4B27-82ED-BED43E3E63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7077" y="2014329"/>
                <a:ext cx="11357113" cy="4492487"/>
              </a:xfrm>
            </p:spPr>
            <p:txBody>
              <a:bodyPr/>
              <a:lstStyle/>
              <a:p>
                <a:pPr marL="0" indent="541338">
                  <a:lnSpc>
                    <a:spcPct val="100000"/>
                  </a:lnSpc>
                  <a:buNone/>
                </a:pPr>
                <a:r>
                  <a:rPr lang="en-US" dirty="0"/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𝒊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func>
                      <m:func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a:rPr lang="en-US" sz="32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𝐜𝐨𝐬</m:t>
                        </m:r>
                      </m:fName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𝟏𝟎𝟎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𝝅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/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541338">
                  <a:lnSpc>
                    <a:spcPct val="100000"/>
                  </a:lnSpc>
                  <a:buNone/>
                </a:pP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A3E2A77-7FEF-4B27-82ED-BED43E3E63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7077" y="2014329"/>
                <a:ext cx="11357113" cy="4492487"/>
              </a:xfrm>
              <a:blipFill rotWithShape="1">
                <a:blip r:embed="rId2"/>
                <a:stretch>
                  <a:fillRect l="-1342" t="-8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906186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</TotalTime>
  <Words>426</Words>
  <Application>Microsoft Office PowerPoint</Application>
  <PresentationFormat>Широкоэкранный</PresentationFormat>
  <Paragraphs>58</Paragraphs>
  <Slides>11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Garmonik tebranishlar</vt:lpstr>
      <vt:lpstr>Презентация PowerPoint</vt:lpstr>
      <vt:lpstr>Презентация PowerPoint</vt:lpstr>
      <vt:lpstr>                       So‘nuvchi tebranishlar</vt:lpstr>
      <vt:lpstr>Презентация PowerPoint</vt:lpstr>
      <vt:lpstr>                               1-test 72-bet</vt:lpstr>
      <vt:lpstr>                                 2-test 72-bet</vt:lpstr>
      <vt:lpstr>                                     Masala</vt:lpstr>
      <vt:lpstr>Презентация PowerPoint</vt:lpstr>
      <vt:lpstr>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199</cp:revision>
  <dcterms:created xsi:type="dcterms:W3CDTF">2020-08-15T18:39:42Z</dcterms:created>
  <dcterms:modified xsi:type="dcterms:W3CDTF">2021-02-23T11:21:38Z</dcterms:modified>
</cp:coreProperties>
</file>