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8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>
      <p:ext uri="{19B8F6BF-5375-455C-9EA6-DF929625EA0E}">
        <p15:presenceInfo xmlns:p15="http://schemas.microsoft.com/office/powerpoint/2012/main" userId="f32c3f5e14827a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30300" y="2921417"/>
            <a:ext cx="10643340" cy="433868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uz-Latn-UZ" sz="66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6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Magnit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maydon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energiyasi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uz-Latn-UZ" sz="54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99926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5049904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587346" y="482101"/>
            <a:ext cx="2186294" cy="11332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594303" y="526307"/>
            <a:ext cx="2179337" cy="10890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587345" y="526307"/>
            <a:ext cx="2186295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148233-9BF5-42FA-ADA3-35F81EC29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049" y="2270709"/>
            <a:ext cx="3046587" cy="172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42EFA-740C-4504-9234-E0111FA3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2A5E2C-873D-4501-A6BB-B56BBDCEB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4" y="1524000"/>
            <a:ext cx="11092070" cy="502257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sarflanadi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ishlaydigan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qurilmalarni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4. 2-mashq  11, 12-masalalarni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095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2BAEF497-2813-46C3-A8FA-5F0BAD3238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783" y="251790"/>
                <a:ext cx="11767930" cy="644055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dirty="0"/>
                  <a:t>           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∙Ф</m:t>
                        </m:r>
                      </m:num>
                      <m:den>
                        <m:r>
                          <a:rPr 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∙Ф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2BAEF497-2813-46C3-A8FA-5F0BAD3238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783" y="251790"/>
                <a:ext cx="11767930" cy="644055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8184FEF-01EE-48AD-9645-9334DDAA563D}"/>
              </a:ext>
            </a:extLst>
          </p:cNvPr>
          <p:cNvCxnSpPr/>
          <p:nvPr/>
        </p:nvCxnSpPr>
        <p:spPr>
          <a:xfrm>
            <a:off x="9037983" y="251790"/>
            <a:ext cx="0" cy="11529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2214A9F1-761C-4B87-B2B6-23C10849085B}"/>
              </a:ext>
            </a:extLst>
          </p:cNvPr>
          <p:cNvCxnSpPr/>
          <p:nvPr/>
        </p:nvCxnSpPr>
        <p:spPr>
          <a:xfrm>
            <a:off x="9051235" y="251790"/>
            <a:ext cx="2319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436056E6-CEA8-4410-A4B4-078078025E58}"/>
              </a:ext>
            </a:extLst>
          </p:cNvPr>
          <p:cNvCxnSpPr>
            <a:cxnSpLocks/>
          </p:cNvCxnSpPr>
          <p:nvPr/>
        </p:nvCxnSpPr>
        <p:spPr>
          <a:xfrm>
            <a:off x="9037983" y="1404730"/>
            <a:ext cx="23323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0C1FC48-0B7F-445B-B268-160E29E2A176}"/>
              </a:ext>
            </a:extLst>
          </p:cNvPr>
          <p:cNvCxnSpPr/>
          <p:nvPr/>
        </p:nvCxnSpPr>
        <p:spPr>
          <a:xfrm>
            <a:off x="11370365" y="251790"/>
            <a:ext cx="0" cy="11529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2A6F5FF-C510-485C-9A2E-46D48DAA3227}"/>
              </a:ext>
            </a:extLst>
          </p:cNvPr>
          <p:cNvCxnSpPr/>
          <p:nvPr/>
        </p:nvCxnSpPr>
        <p:spPr>
          <a:xfrm>
            <a:off x="9051235" y="1736035"/>
            <a:ext cx="0" cy="1152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2E53022-8B45-488D-A4BC-C28817743B28}"/>
              </a:ext>
            </a:extLst>
          </p:cNvPr>
          <p:cNvCxnSpPr>
            <a:cxnSpLocks/>
          </p:cNvCxnSpPr>
          <p:nvPr/>
        </p:nvCxnSpPr>
        <p:spPr>
          <a:xfrm>
            <a:off x="9051235" y="1736035"/>
            <a:ext cx="2319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17ECACD1-820C-4771-8CC4-13D6551E325A}"/>
              </a:ext>
            </a:extLst>
          </p:cNvPr>
          <p:cNvCxnSpPr>
            <a:cxnSpLocks/>
          </p:cNvCxnSpPr>
          <p:nvPr/>
        </p:nvCxnSpPr>
        <p:spPr>
          <a:xfrm>
            <a:off x="9051235" y="2888974"/>
            <a:ext cx="2319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7199CF8B-5321-4202-B5FA-C16DA62681C8}"/>
              </a:ext>
            </a:extLst>
          </p:cNvPr>
          <p:cNvCxnSpPr/>
          <p:nvPr/>
        </p:nvCxnSpPr>
        <p:spPr>
          <a:xfrm>
            <a:off x="11370365" y="1736035"/>
            <a:ext cx="0" cy="1152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4061DB-DEDF-451D-8559-57FBD8BF9F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864" y="3737112"/>
            <a:ext cx="8114056" cy="222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2762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3578D0-85AC-4130-AD78-EB39175CC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357808"/>
            <a:ext cx="11052313" cy="620201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atrofidagi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asoslanib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yuklarni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ko‘tara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kranlar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xo‘jaligining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sohalarida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FE7841-376A-4169-886E-9E311C960D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584" y="3356941"/>
            <a:ext cx="7362825" cy="23526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ABC707-C4C7-4036-97F3-0A1AB3EDA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356942"/>
            <a:ext cx="3140765" cy="235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2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B582DF-0358-4681-B522-25DAC381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61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D5F6FB-6E9B-48FB-B3C8-5298F0387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4" y="1658329"/>
            <a:ext cx="11025810" cy="469127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2-mashq  10-masala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Solenoiddan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2,5 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mWb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76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91EA217-7F1E-4079-91C0-DED63E97B9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783" y="304800"/>
                <a:ext cx="11622156" cy="63212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∙Ф</m:t>
                        </m:r>
                      </m:num>
                      <m:den>
                        <m:r>
                          <a:rPr lang="ru-RU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2,5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∙0,8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𝑚𝑊𝑏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𝑚𝑊𝑏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𝑚𝐽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4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𝑚𝐽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91EA217-7F1E-4079-91C0-DED63E97B9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783" y="304800"/>
                <a:ext cx="11622156" cy="6321287"/>
              </a:xfrm>
              <a:blipFill>
                <a:blip r:embed="rId2"/>
                <a:stretch>
                  <a:fillRect l="-1889" t="-27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57A4CB8-90C8-46EB-AEA5-70355BE7F986}"/>
              </a:ext>
            </a:extLst>
          </p:cNvPr>
          <p:cNvCxnSpPr/>
          <p:nvPr/>
        </p:nvCxnSpPr>
        <p:spPr>
          <a:xfrm>
            <a:off x="3763617" y="702365"/>
            <a:ext cx="0" cy="2517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1D24467-2E9B-401D-A40D-A71B9CAE31CF}"/>
              </a:ext>
            </a:extLst>
          </p:cNvPr>
          <p:cNvCxnSpPr/>
          <p:nvPr/>
        </p:nvCxnSpPr>
        <p:spPr>
          <a:xfrm>
            <a:off x="7328452" y="662609"/>
            <a:ext cx="0" cy="2663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F78AF57-5BC3-4B67-81FF-BCE6AB4CDD0E}"/>
              </a:ext>
            </a:extLst>
          </p:cNvPr>
          <p:cNvCxnSpPr/>
          <p:nvPr/>
        </p:nvCxnSpPr>
        <p:spPr>
          <a:xfrm>
            <a:off x="198783" y="2491409"/>
            <a:ext cx="3564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490778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F2F9E-1965-48D8-B344-1FC3C55DE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14-test    39-bet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EE474-882B-41BE-9784-49071B18F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2014330"/>
            <a:ext cx="11211339" cy="469127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0,8 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mJ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8421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4E0F342-4E88-4372-9E99-13FD88194D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0817" y="397564"/>
                <a:ext cx="11476383" cy="616226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dirty="0"/>
                  <a:t>    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=0,8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(0,8 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=9,6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mJ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𝑾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𝒎𝑱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4E0F342-4E88-4372-9E99-13FD88194D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817" y="397564"/>
                <a:ext cx="11476383" cy="6162261"/>
              </a:xfrm>
              <a:blipFill>
                <a:blip r:embed="rId2"/>
                <a:stretch>
                  <a:fillRect l="-1859" t="-27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A7B9A4FF-9FAC-41AD-AFFC-CBFFC90C3783}"/>
              </a:ext>
            </a:extLst>
          </p:cNvPr>
          <p:cNvCxnSpPr/>
          <p:nvPr/>
        </p:nvCxnSpPr>
        <p:spPr>
          <a:xfrm>
            <a:off x="6705600" y="556591"/>
            <a:ext cx="0" cy="2663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0374D92-E527-4636-996A-D8E1E4519070}"/>
              </a:ext>
            </a:extLst>
          </p:cNvPr>
          <p:cNvCxnSpPr/>
          <p:nvPr/>
        </p:nvCxnSpPr>
        <p:spPr>
          <a:xfrm>
            <a:off x="304800" y="2690191"/>
            <a:ext cx="60297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58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CA8F3-FDB8-4D5C-B6B8-7CE22DCBA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15-test   39-bet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3B2A6-3E43-4FF5-A479-30F49B9A8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2093842"/>
            <a:ext cx="10588487" cy="445273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mJ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744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A5236D8-D506-4282-8718-B939CA2D03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1548" y="728869"/>
                <a:ext cx="11608904" cy="587071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/>
                  <a:t>                 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/>
                  <a:t>        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2∙40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𝑚𝐽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(2 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</a:rPr>
                      <m:t>mH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=40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𝑚𝐽</m:t>
                    </m:r>
                  </m:oMath>
                </a14:m>
                <a:r>
                  <a:rPr lang="en-US" sz="4000" dirty="0"/>
                  <a:t>       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/>
                  <a:t>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4000" dirty="0"/>
                  <a:t> </a:t>
                </a:r>
              </a:p>
              <a:p>
                <a:pPr marL="0" indent="0">
                  <a:buNone/>
                </a:pPr>
                <a:r>
                  <a:rPr lang="en-US" sz="4000" dirty="0"/>
                  <a:t>  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Javob: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𝑳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𝒎𝑯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A5236D8-D506-4282-8718-B939CA2D03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1548" y="728869"/>
                <a:ext cx="11608904" cy="5870713"/>
              </a:xfrm>
              <a:blipFill>
                <a:blip r:embed="rId2"/>
                <a:stretch>
                  <a:fillRect l="-893" t="-29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2F85B69-F63A-4EFE-BFE6-9AD072CE0923}"/>
              </a:ext>
            </a:extLst>
          </p:cNvPr>
          <p:cNvCxnSpPr/>
          <p:nvPr/>
        </p:nvCxnSpPr>
        <p:spPr>
          <a:xfrm>
            <a:off x="6997148" y="1056860"/>
            <a:ext cx="0" cy="2358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3F2A5D0-E2B2-4E18-96D0-0BA6E38F8F6C}"/>
              </a:ext>
            </a:extLst>
          </p:cNvPr>
          <p:cNvCxnSpPr/>
          <p:nvPr/>
        </p:nvCxnSpPr>
        <p:spPr>
          <a:xfrm>
            <a:off x="3790122" y="1056860"/>
            <a:ext cx="0" cy="2372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0F418929-1CD8-4CB0-826A-B5108F10568B}"/>
              </a:ext>
            </a:extLst>
          </p:cNvPr>
          <p:cNvCxnSpPr/>
          <p:nvPr/>
        </p:nvCxnSpPr>
        <p:spPr>
          <a:xfrm>
            <a:off x="569843" y="3233530"/>
            <a:ext cx="3021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82659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363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                                    1-masala</vt:lpstr>
      <vt:lpstr>Презентация PowerPoint</vt:lpstr>
      <vt:lpstr>                              14-test    39-bet</vt:lpstr>
      <vt:lpstr>Презентация PowerPoint</vt:lpstr>
      <vt:lpstr>                                15-test   39-bet</vt:lpstr>
      <vt:lpstr>Презентация PowerPoint</vt:lpstr>
      <vt:lpstr>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150</cp:revision>
  <dcterms:created xsi:type="dcterms:W3CDTF">2020-08-15T18:39:42Z</dcterms:created>
  <dcterms:modified xsi:type="dcterms:W3CDTF">2021-02-23T11:13:19Z</dcterms:modified>
</cp:coreProperties>
</file>