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5" r:id="rId4"/>
    <p:sldId id="276" r:id="rId5"/>
    <p:sldId id="277" r:id="rId6"/>
    <p:sldId id="278" r:id="rId7"/>
    <p:sldId id="279" r:id="rId8"/>
    <p:sldId id="280" r:id="rId9"/>
    <p:sldId id="272" r:id="rId10"/>
    <p:sldId id="281" r:id="rId11"/>
    <p:sldId id="273" r:id="rId12"/>
    <p:sldId id="28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>
      <p:ext uri="{19B8F6BF-5375-455C-9EA6-DF929625EA0E}">
        <p15:presenceInfo xmlns:p15="http://schemas.microsoft.com/office/powerpoint/2012/main" userId="f32c3f5e14827a5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92200" y="2921417"/>
            <a:ext cx="10681440" cy="4641332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uz-Latn-UZ" sz="48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Moddaning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magnit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xossalari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uz-Latn-UZ" sz="54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4" y="2966644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96264" y="5197713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>
                <a:solidFill>
                  <a:srgbClr val="FEFEFE"/>
                </a:solidFill>
                <a:latin typeface="Arial"/>
                <a:cs typeface="Arial"/>
              </a:rPr>
              <a:t>1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A148233-9BF5-42FA-ADA3-35F81EC29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0" y="2173259"/>
            <a:ext cx="2724736" cy="185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F6A583-9887-43B4-9CC8-0AA60F8CF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03E224-C227-45E9-A3D8-D50E85D03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4" y="1311965"/>
            <a:ext cx="11198088" cy="53141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600" dirty="0"/>
              <a:t>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9 – masala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 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oqmoqda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singdiruvchanligi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ferromagnit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kiritilsa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induksiyasi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o‘ramlar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150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24796387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34CE2F-BC4E-4144-AA3A-E1B0F2EB9B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1791" y="331304"/>
                <a:ext cx="11595652" cy="638754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  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=0,02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dirty="0"/>
                  <a:t>            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sSub>
                      <m:sSub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=3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𝜇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sSub>
                      <m:sSub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𝜇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=150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</m:d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=[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]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20∙4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−7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∙150∙3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2∙0,02 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=0,28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𝟐𝟖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𝑻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34CE2F-BC4E-4144-AA3A-E1B0F2EB9B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791" y="331304"/>
                <a:ext cx="11595652" cy="6387548"/>
              </a:xfrm>
              <a:blipFill>
                <a:blip r:embed="rId2"/>
                <a:stretch>
                  <a:fillRect l="-631" t="-3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0DDE379-47D2-4E01-975B-386B538992E8}"/>
              </a:ext>
            </a:extLst>
          </p:cNvPr>
          <p:cNvCxnSpPr/>
          <p:nvPr/>
        </p:nvCxnSpPr>
        <p:spPr>
          <a:xfrm>
            <a:off x="5698435" y="954156"/>
            <a:ext cx="0" cy="2673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5A0C059-6B72-4AB2-9D8D-1F35C0DEEBCE}"/>
              </a:ext>
            </a:extLst>
          </p:cNvPr>
          <p:cNvCxnSpPr/>
          <p:nvPr/>
        </p:nvCxnSpPr>
        <p:spPr>
          <a:xfrm>
            <a:off x="609600" y="3803374"/>
            <a:ext cx="4717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04277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B42EFA-740C-4504-9234-E0111FA39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2A5E2C-873D-4501-A6BB-B56BBDCEB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444486"/>
            <a:ext cx="11449878" cy="510208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Magnetiklar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2.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singdiruvchanlik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kattalikka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3.Ferromagnitiklarning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texnikada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qo‘llanilishiga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4. 2-mashq 7-masalani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39-betdagi 10, 12-testlarni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95226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25B12E-AC5B-4600-98BA-5FF0DE6F0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7944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Magnetiklar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0A4FFD-5594-4018-B7C4-873B3E29C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298713"/>
            <a:ext cx="11701670" cy="55592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magnitlanib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qoladigan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magnetiklar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7DE5A35-729E-4DA0-B91C-7C78ABCADD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252" y="3429000"/>
            <a:ext cx="9144000" cy="2515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15165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957B8-522A-40C3-867E-D9C97B83E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21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singdiruvchanligi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A2D9F33-8536-4EE5-B9A6-C0FC629D729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0330" y="1325217"/>
                <a:ext cx="11304105" cy="553278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</a:t>
                </a:r>
              </a:p>
              <a:p>
                <a:pPr marL="0" indent="0">
                  <a:buNone/>
                </a:pPr>
                <a:r>
                  <a:rPr lang="en-US" dirty="0"/>
                  <a:t>   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                     </a:t>
                </a:r>
                <a14:m>
                  <m:oMath xmlns:m="http://schemas.openxmlformats.org/officeDocument/2006/math">
                    <m:r>
                      <a:rPr lang="en-US" sz="4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sSub>
                          <m:sSubPr>
                            <m:ctrlPr>
                              <a:rPr lang="en-US" sz="44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 algn="just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singdiruvchanligi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Tabiatdagi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uchraydigan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singdiruvchanligiga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bo‘linadi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ferromagnetiklar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A2D9F33-8536-4EE5-B9A6-C0FC629D72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0330" y="1325217"/>
                <a:ext cx="11304105" cy="5532781"/>
              </a:xfrm>
              <a:blipFill>
                <a:blip r:embed="rId2"/>
                <a:stretch>
                  <a:fillRect l="-1887" r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423435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122BA5-5B6B-4ADF-81D3-7527513D8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Diamagnetiklar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3C33EEC-570C-4247-B41D-B4664D146C5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2851" y="1219200"/>
                <a:ext cx="10813775" cy="540688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Oltin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kumush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mis,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rux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ba’zi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diamagnetiklardir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kiritilgan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susaytiradi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3C33EEC-570C-4247-B41D-B4664D146C5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2851" y="1219200"/>
                <a:ext cx="10813775" cy="5406887"/>
              </a:xfrm>
              <a:blipFill>
                <a:blip r:embed="rId2"/>
                <a:stretch>
                  <a:fillRect l="-1973" t="-2029" r="-20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39E8E77-81A3-4B4A-BCCC-1A3FC309A6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863837"/>
            <a:ext cx="655320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97140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46B37-89FC-4434-B3FE-D9BD75F18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661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Paramagnetiklar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DBFE6FE-C7B2-44C7-AB45-82AF167126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802296"/>
                <a:ext cx="10959547" cy="491655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dirty="0"/>
                  <a:t> 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moddalarga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Paramagnetiklarga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platina,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alyuminiy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xrom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marganes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kislorod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kabi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kiradi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kiritilgan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qisman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kuchaytiradi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DBFE6FE-C7B2-44C7-AB45-82AF167126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802296"/>
                <a:ext cx="10959547" cy="4916555"/>
              </a:xfrm>
              <a:blipFill rotWithShape="1">
                <a:blip r:embed="rId2"/>
                <a:stretch>
                  <a:fillRect l="-2003" t="-3474" r="-20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98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D02A5-5DA4-4B0F-A457-F5326E90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Ferromagnetiklar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96CCC4-018C-4531-8DB0-A3FB6A0195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4887" y="1232452"/>
                <a:ext cx="10668000" cy="539363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μ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≫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ferromagnetiklar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Temir,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nikel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kobalt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ularning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qotishmalari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ferromagnetiklardir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kiritilgan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ferromagnetiklar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kuchaytiradi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96CCC4-018C-4531-8DB0-A3FB6A0195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4887" y="1232452"/>
                <a:ext cx="10668000" cy="5393635"/>
              </a:xfrm>
              <a:blipFill>
                <a:blip r:embed="rId2"/>
                <a:stretch>
                  <a:fillRect l="-2057" t="-2034" r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4E200CE-A872-45C1-A0EB-41270BB5A0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930" y="4060134"/>
            <a:ext cx="606742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9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75D631-4A5A-4C40-934D-4844104AD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318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        11-test   39-bet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5903A7-AB8E-487B-B293-DE7E5B5E9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9" y="848139"/>
            <a:ext cx="11781183" cy="58309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     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ferromagnit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A)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kuchaytiradi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B)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kuchaytiradi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C)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susaytiradi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D)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susaytiradi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A)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maydonini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kuchaytiradi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86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61EC7-EE59-4D0C-B50B-7EDEF15D9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C440D7-7832-49C1-925D-78A5079E2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1563757"/>
            <a:ext cx="11476381" cy="508883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8 – masala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induksiyasi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ferromagnit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kiritilganda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induksiyasi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180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g‘altakka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singdiruvchanligi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800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DDC8272B-C83D-4ECD-B01E-983703C7FF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7809" y="702365"/>
                <a:ext cx="11489634" cy="58044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mT</m:t>
                    </m:r>
                  </m:oMath>
                </a14:m>
                <a:r>
                  <a:rPr lang="en-US" dirty="0"/>
                  <a:t>     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180 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𝑚𝑇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+20 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𝑚𝑇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20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𝑚𝑇</m:t>
                        </m:r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dirty="0"/>
                  <a:t>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=180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𝑚𝑇</m:t>
                    </m:r>
                  </m:oMath>
                </a14:m>
                <a:r>
                  <a:rPr lang="en-US" sz="3600" dirty="0"/>
                  <a:t>    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/>
                  <a:t>   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𝑚𝑇</m:t>
                    </m:r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4000" dirty="0"/>
                  <a:t>  </a:t>
                </a:r>
                <a:r>
                  <a:rPr lang="en-US" sz="4000" b="1" dirty="0" err="1">
                    <a:solidFill>
                      <a:schemeClr val="accent1"/>
                    </a:solidFill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</a:rPr>
                  <a:t>:        </a:t>
                </a:r>
                <a14:m>
                  <m:oMath xmlns:m="http://schemas.openxmlformats.org/officeDocument/2006/math">
                    <m:r>
                      <a:rPr lang="en-US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>
                    <a:ea typeface="Cambria Math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−?</m:t>
                    </m:r>
                  </m:oMath>
                </a14:m>
                <a:r>
                  <a:rPr lang="en-US" sz="4000" dirty="0"/>
                  <a:t> </a:t>
                </a:r>
              </a:p>
              <a:p>
                <a:pPr marL="0" indent="0">
                  <a:buNone/>
                </a:pPr>
                <a:r>
                  <a:rPr lang="en-US" sz="4000" dirty="0"/>
                  <a:t>   </a:t>
                </a:r>
                <a:r>
                  <a:rPr lang="en-US" sz="4000" b="1" dirty="0">
                    <a:solidFill>
                      <a:schemeClr val="accent1"/>
                    </a:solidFill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𝒎𝑻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DDC8272B-C83D-4ECD-B01E-983703C7FF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809" y="702365"/>
                <a:ext cx="11489634" cy="5804452"/>
              </a:xfrm>
              <a:blipFill>
                <a:blip r:embed="rId2"/>
                <a:stretch>
                  <a:fillRect t="-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C703C3B1-E061-47B4-B662-31E31001AB0B}"/>
              </a:ext>
            </a:extLst>
          </p:cNvPr>
          <p:cNvCxnSpPr/>
          <p:nvPr/>
        </p:nvCxnSpPr>
        <p:spPr>
          <a:xfrm>
            <a:off x="7248939" y="967409"/>
            <a:ext cx="0" cy="2782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2FD8E36-47CF-4FCB-BB14-5B995ED3B0B2}"/>
              </a:ext>
            </a:extLst>
          </p:cNvPr>
          <p:cNvCxnSpPr/>
          <p:nvPr/>
        </p:nvCxnSpPr>
        <p:spPr>
          <a:xfrm>
            <a:off x="3843130" y="967409"/>
            <a:ext cx="0" cy="2782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EB354DD-FFF5-4E9B-B09D-FD504284181E}"/>
              </a:ext>
            </a:extLst>
          </p:cNvPr>
          <p:cNvCxnSpPr/>
          <p:nvPr/>
        </p:nvCxnSpPr>
        <p:spPr>
          <a:xfrm>
            <a:off x="357809" y="2928731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0705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535</Words>
  <Application>Microsoft Office PowerPoint</Application>
  <PresentationFormat>Широкоэкранный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        Magnetiklar</vt:lpstr>
      <vt:lpstr>             Muhitning magnit singdiruvchanligi</vt:lpstr>
      <vt:lpstr>                                Diamagnetiklar</vt:lpstr>
      <vt:lpstr>                          Paramagnetiklar</vt:lpstr>
      <vt:lpstr>                          Ferromagnetiklar</vt:lpstr>
      <vt:lpstr>                  11-test   39-bet</vt:lpstr>
      <vt:lpstr>                                  2 - mashq</vt:lpstr>
      <vt:lpstr>Презентация PowerPoint</vt:lpstr>
      <vt:lpstr>                                  2 - mashq</vt:lpstr>
      <vt:lpstr>Презентация PowerPoint</vt:lpstr>
      <vt:lpstr>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126</cp:revision>
  <dcterms:created xsi:type="dcterms:W3CDTF">2020-08-15T18:39:42Z</dcterms:created>
  <dcterms:modified xsi:type="dcterms:W3CDTF">2021-02-23T11:11:28Z</dcterms:modified>
</cp:coreProperties>
</file>