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>
      <p:ext uri="{19B8F6BF-5375-455C-9EA6-DF929625EA0E}">
        <p15:presenceInfo xmlns:p15="http://schemas.microsoft.com/office/powerpoint/2012/main" userId="f32c3f5e14827a5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85088" y="2918158"/>
            <a:ext cx="10688552" cy="39437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uz-Latn-UZ" sz="40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0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O‘zinduksiya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hodisasi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O‘zinduksiya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EYuK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Induktivlik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uz-Latn-UZ" sz="40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88006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4" y="5028179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>
                <a:solidFill>
                  <a:srgbClr val="FEFEFE"/>
                </a:solidFill>
                <a:latin typeface="Arial"/>
                <a:cs typeface="Arial"/>
              </a:rPr>
              <a:t>1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8567519-9127-46A1-9F69-F58CDE719F7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5744" y="2508512"/>
            <a:ext cx="3061252" cy="18102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234D35-71B2-4056-82DB-9BD0B5393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2-mashq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9D29F4-B965-4907-A6F3-0037670F4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416" y="1351722"/>
            <a:ext cx="11509248" cy="5234608"/>
          </a:xfrm>
        </p:spPr>
        <p:txBody>
          <a:bodyPr/>
          <a:lstStyle/>
          <a:p>
            <a:pPr marL="0" indent="0" algn="just"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6 - masala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Induktivligi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g‘altakda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o‘zinduksiya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EYuKning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36 V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g‘altakdan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855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BA4E84E-A79F-43A4-B8FB-63D9F9C609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65042" y="0"/>
                <a:ext cx="11449880" cy="645380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US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4000" dirty="0"/>
                  <a:t>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en-US" sz="4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36 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</a:rPr>
                      <m:t>=18 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en-US" sz="4000" dirty="0"/>
              </a:p>
              <a:p>
                <a:pPr marL="0" indent="0">
                  <a:buNone/>
                </a:pPr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=36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num>
                      <m:den>
                        <m:r>
                          <a:rPr lang="en-US" sz="4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  <m:r>
                      <a:rPr lang="en-US" sz="44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f>
                      <m:f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  <m:r>
                      <a:rPr lang="en-US" sz="4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]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f>
                          <m:fPr>
                            <m:ctrlPr>
                              <a:rPr lang="en-US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num>
                          <m:den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den>
                        </m:f>
                      </m:den>
                    </m:f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chemeClr val="accent1"/>
                    </a:solidFill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num>
                      <m:den>
                        <m:r>
                          <a:rPr lang="ru-RU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  <m:r>
                      <a:rPr lang="en-US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BA4E84E-A79F-43A4-B8FB-63D9F9C609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5042" y="0"/>
                <a:ext cx="11449880" cy="6453809"/>
              </a:xfrm>
              <a:blipFill>
                <a:blip r:embed="rId2"/>
                <a:stretch>
                  <a:fillRect l="-18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7E9AD8E-0186-4213-8011-4DA25B803CA3}"/>
              </a:ext>
            </a:extLst>
          </p:cNvPr>
          <p:cNvCxnSpPr/>
          <p:nvPr/>
        </p:nvCxnSpPr>
        <p:spPr>
          <a:xfrm>
            <a:off x="3366052" y="1219200"/>
            <a:ext cx="0" cy="30214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FE9D2EC-8835-4F18-8810-43AFCCEC8ED5}"/>
              </a:ext>
            </a:extLst>
          </p:cNvPr>
          <p:cNvCxnSpPr/>
          <p:nvPr/>
        </p:nvCxnSpPr>
        <p:spPr>
          <a:xfrm>
            <a:off x="6705600" y="1205948"/>
            <a:ext cx="0" cy="294198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3A4E8BD-A7FC-4D01-A5DC-92457E5819B0}"/>
              </a:ext>
            </a:extLst>
          </p:cNvPr>
          <p:cNvCxnSpPr/>
          <p:nvPr/>
        </p:nvCxnSpPr>
        <p:spPr>
          <a:xfrm>
            <a:off x="265043" y="3429000"/>
            <a:ext cx="310100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6676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F52C7-A22A-478A-8DFE-C62118C91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3846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8-test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(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38-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bet)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2D2E52-0A38-4368-949C-C4B74D798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1908313"/>
            <a:ext cx="11045952" cy="4704522"/>
          </a:xfrm>
        </p:spPr>
        <p:txBody>
          <a:bodyPr/>
          <a:lstStyle/>
          <a:p>
            <a:pPr marL="0" indent="719138" algn="just">
              <a:buNone/>
            </a:pPr>
            <a:r>
              <a:rPr lang="en-US" dirty="0"/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G‘altakdagi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0,4s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15V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o‘zinduksiya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EYuK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719138" algn="just">
              <a:spcAft>
                <a:spcPts val="1200"/>
              </a:spcAft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Galtak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induktivligi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(H)?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A) 1,2;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B) 2,5;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 C) 4;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 D) 1,5.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73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2FD5B22-B628-4C79-83ED-286283448B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9271" y="424070"/>
                <a:ext cx="11834190" cy="626827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=0,4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dirty="0"/>
                  <a:t>           </a:t>
                </a:r>
                <a14:m>
                  <m:oMath xmlns:m="http://schemas.openxmlformats.org/officeDocument/2006/math"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15 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∙0,4 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5 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=1,2 </m:t>
                    </m:r>
                    <m:r>
                      <m:rPr>
                        <m:sty m:val="p"/>
                      </m:rP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/∆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∙∆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e>
                    </m:d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num>
                          <m:den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den>
                        </m:f>
                      </m:e>
                    </m:d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𝑳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</m:t>
                    </m:r>
                  </m:oMath>
                </a14:m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2FD5B22-B628-4C79-83ED-286283448B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271" y="424070"/>
                <a:ext cx="11834190" cy="6268278"/>
              </a:xfrm>
              <a:blipFill>
                <a:blip r:embed="rId2"/>
                <a:stretch>
                  <a:fillRect l="-1855" t="-27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00DFCAB-960A-49D0-9D8B-379C387EA102}"/>
              </a:ext>
            </a:extLst>
          </p:cNvPr>
          <p:cNvCxnSpPr/>
          <p:nvPr/>
        </p:nvCxnSpPr>
        <p:spPr>
          <a:xfrm>
            <a:off x="3525079" y="689113"/>
            <a:ext cx="0" cy="36841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EAB15DF-9228-4D07-AECF-5ABA7485A4B6}"/>
              </a:ext>
            </a:extLst>
          </p:cNvPr>
          <p:cNvCxnSpPr/>
          <p:nvPr/>
        </p:nvCxnSpPr>
        <p:spPr>
          <a:xfrm>
            <a:off x="7089913" y="530086"/>
            <a:ext cx="0" cy="384313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4C8A8A4-942C-4736-95AD-73EFEA4F0D82}"/>
              </a:ext>
            </a:extLst>
          </p:cNvPr>
          <p:cNvCxnSpPr>
            <a:cxnSpLocks/>
          </p:cNvCxnSpPr>
          <p:nvPr/>
        </p:nvCxnSpPr>
        <p:spPr>
          <a:xfrm flipV="1">
            <a:off x="417443" y="3677478"/>
            <a:ext cx="2703444" cy="66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AABA60B-0AD5-4167-A54D-AB649E5CC51C}"/>
              </a:ext>
            </a:extLst>
          </p:cNvPr>
          <p:cNvSpPr/>
          <p:nvPr/>
        </p:nvSpPr>
        <p:spPr>
          <a:xfrm>
            <a:off x="10911017" y="490563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95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9925B5-24D9-4046-AA4A-FF11C88AA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366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/>
              <a:t>   </a:t>
            </a: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383986-F8A6-4CA6-AF40-9399B38CB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3" y="1404730"/>
            <a:ext cx="11651841" cy="5168348"/>
          </a:xfrm>
        </p:spPr>
        <p:txBody>
          <a:bodyPr/>
          <a:lstStyle/>
          <a:p>
            <a:pPr marL="0" indent="0" algn="just">
              <a:spcAft>
                <a:spcPts val="1200"/>
              </a:spcAft>
              <a:buNone/>
            </a:pPr>
            <a:r>
              <a:rPr lang="en-US" dirty="0"/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O‘zinduksiya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O‘zinduksiya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EYuK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Induktivlik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2-mashq  5-masalani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38-bet  9-testni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882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57918D-DAB3-4B05-8A59-802789F6C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661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O‘zinduksiya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48411B-E6E5-4E55-B570-CCD836C1A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48" y="1364974"/>
            <a:ext cx="11582400" cy="5155096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   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konturdan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konturda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induksion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EYuK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o‘zinduksiya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075B06-2710-4FAC-91D6-5D94E1F21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8" y="3942522"/>
            <a:ext cx="5090492" cy="27564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4C63A8D-2254-4780-916C-F96ADC17C7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962" y="3942521"/>
            <a:ext cx="4851950" cy="275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76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92A3F5-346C-42C1-A6C3-6973BBB59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696" y="487017"/>
            <a:ext cx="8110330" cy="296517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81AD32-95D6-4302-9046-F4A0CAE70D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591" y="3816626"/>
            <a:ext cx="5035826" cy="234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723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B130BB-4D14-4AE6-807C-F74A6F307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421329E-0BB0-4EC0-9B06-3045B3CE30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0416" y="1408670"/>
                <a:ext cx="11558016" cy="474829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        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G‘altak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birinchidan</a:t>
                </a:r>
                <a:r>
                  <a:rPr lang="en-US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g‘altakda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o‘tayotgan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proporsional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   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Ф</a:t>
                </a: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ikkinchidan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g‘altakda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g‘altakning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o‘lchamlariga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o‘ramlar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ko‘ndalang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borligiga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dirty="0"/>
                  <a:t>   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421329E-0BB0-4EC0-9B06-3045B3CE30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0416" y="1408670"/>
                <a:ext cx="11558016" cy="4748290"/>
              </a:xfrm>
              <a:blipFill>
                <a:blip r:embed="rId2"/>
                <a:stretch>
                  <a:fillRect l="-1846" t="-3594" r="-1846" b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113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2B4BD1-FBFD-4BD4-AAEC-B50334403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1325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Induktivlik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05C3A62-61CF-470A-BD33-0BB7D49A5C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6032" y="1285461"/>
                <a:ext cx="11631168" cy="536713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                                     </a:t>
                </a:r>
              </a:p>
              <a:p>
                <a:pPr marL="0" indent="0">
                  <a:buNone/>
                </a:pPr>
                <a:r>
                  <a:rPr lang="en-US" sz="4000" dirty="0"/>
                  <a:t>                            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Ф</a:t>
                </a:r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</m:oMath>
                </a14:m>
                <a:r>
                  <a:rPr lang="en-US" sz="4000" dirty="0"/>
                  <a:t>                    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Ф</a:t>
                </a: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endParaRPr lang="en-US" sz="40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spcAft>
                    <a:spcPts val="1200"/>
                  </a:spcAft>
                  <a:buNone/>
                </a:pPr>
                <a:r>
                  <a:rPr lang="en-US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g‘altakning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o‘lchamlariga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g‘altak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muhitning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xossalariga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proporsionallik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g‘altakning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induktivligi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XBS da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induktivlik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o‘zinduksiya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hodisasini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kuzatgan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QShlik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J.Genri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sharafiga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Genri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(H)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qilingan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05C3A62-61CF-470A-BD33-0BB7D49A5C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6032" y="1285461"/>
                <a:ext cx="11631168" cy="5367130"/>
              </a:xfrm>
              <a:blipFill>
                <a:blip r:embed="rId2"/>
                <a:stretch>
                  <a:fillRect l="-1834" r="-18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2506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09C1D0D-F38A-40AF-81C5-EC1C0EC6B16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4800" y="304800"/>
                <a:ext cx="11171583" cy="628153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</a:t>
                </a:r>
              </a:p>
              <a:p>
                <a:pPr marL="0" indent="0">
                  <a:buNone/>
                </a:pPr>
                <a:r>
                  <a:rPr lang="en-US" dirty="0"/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ru-RU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ℰ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∆Ф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m:rPr>
                        <m:sty m:val="p"/>
                      </m:rP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L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dirty="0"/>
                  <a:t>      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O‘zinduksiya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yurituvchi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konturdagi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num>
                      <m:den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proporsional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en-US" dirty="0"/>
                  <a:t>                          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𝑙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09C1D0D-F38A-40AF-81C5-EC1C0EC6B1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304800"/>
                <a:ext cx="11171583" cy="6281530"/>
              </a:xfrm>
              <a:blipFill>
                <a:blip r:embed="rId2"/>
                <a:stretch>
                  <a:fillRect l="-1909" r="-1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D9F1E9-E2F1-4DD6-A6D8-4A6CB837E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791" y="4795630"/>
            <a:ext cx="51816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994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30707C3-C580-4761-9DD7-2617D560A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318052"/>
            <a:ext cx="11714922" cy="633453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E50550-ABDA-4308-94D9-66BB42BD6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96" y="665093"/>
            <a:ext cx="5181600" cy="17907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4862B6-9505-4700-855B-B8CF420462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8"/>
          <a:stretch/>
        </p:blipFill>
        <p:spPr>
          <a:xfrm>
            <a:off x="1002196" y="3640207"/>
            <a:ext cx="4586910" cy="25527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F4F67B-9F3F-424A-867A-24FFC2E160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895" y="536713"/>
            <a:ext cx="4419600" cy="2286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AF314F-B86B-4267-A3A1-114E0D4D70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895" y="3640207"/>
            <a:ext cx="44196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50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2C503B-4F25-441F-94E1-DC6FAB61F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2-mashq</a:t>
            </a:r>
            <a:endParaRPr lang="ru-RU" sz="40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74008D-DE1F-43FA-9DF8-F36B3DBBA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7" y="1484244"/>
            <a:ext cx="11542643" cy="4651513"/>
          </a:xfrm>
        </p:spPr>
        <p:txBody>
          <a:bodyPr/>
          <a:lstStyle/>
          <a:p>
            <a:pPr marL="0" indent="0" algn="just"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4 - masala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Tok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0,6 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induktivligi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g‘altakda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mWb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1798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C363ECC-4B88-4627-822A-5C7EF9FAFD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2330" y="463826"/>
                <a:ext cx="11741426" cy="598998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chemeClr val="accent1"/>
                    </a:solidFill>
                  </a:rPr>
                  <a:t>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=0,6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0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                                    </a:t>
                </a:r>
                <a14:m>
                  <m:oMath xmlns:m="http://schemas.openxmlformats.org/officeDocument/2006/math">
                    <m:r>
                      <a:rPr lang="ru-RU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</m:oMath>
                </a14:m>
                <a:endParaRPr lang="en-US" sz="40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𝑚𝐻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=0,08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chemeClr val="accent1"/>
                    </a:solidFill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ru-RU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Ф−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0,08 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∙0,6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=0,048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𝑊𝑏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=48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𝑚𝑊𝑏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ru-RU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48 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𝑚𝑊𝑏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C363ECC-4B88-4627-822A-5C7EF9FAFD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2330" y="463826"/>
                <a:ext cx="11741426" cy="5989983"/>
              </a:xfrm>
              <a:blipFill>
                <a:blip r:embed="rId2"/>
                <a:stretch>
                  <a:fillRect l="-1817" t="-28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78C352BA-B133-445C-AADA-DFBD4D0395D2}"/>
              </a:ext>
            </a:extLst>
          </p:cNvPr>
          <p:cNvCxnSpPr/>
          <p:nvPr/>
        </p:nvCxnSpPr>
        <p:spPr>
          <a:xfrm>
            <a:off x="5830957" y="622852"/>
            <a:ext cx="0" cy="2332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ECD687FB-33B5-4EC0-8F15-72CD63510C5D}"/>
              </a:ext>
            </a:extLst>
          </p:cNvPr>
          <p:cNvCxnSpPr/>
          <p:nvPr/>
        </p:nvCxnSpPr>
        <p:spPr>
          <a:xfrm>
            <a:off x="304800" y="2491409"/>
            <a:ext cx="54201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09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635</Words>
  <Application>Microsoft Office PowerPoint</Application>
  <PresentationFormat>Широкоэкранный</PresentationFormat>
  <Paragraphs>63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O‘zinduksiya hodisasi</vt:lpstr>
      <vt:lpstr>Презентация PowerPoint</vt:lpstr>
      <vt:lpstr>Magnit oqimi</vt:lpstr>
      <vt:lpstr> Induktivlik</vt:lpstr>
      <vt:lpstr>Презентация PowerPoint</vt:lpstr>
      <vt:lpstr>Презентация PowerPoint</vt:lpstr>
      <vt:lpstr>2-mashq</vt:lpstr>
      <vt:lpstr>Презентация PowerPoint</vt:lpstr>
      <vt:lpstr> 2-mashq</vt:lpstr>
      <vt:lpstr>Презентация PowerPoint</vt:lpstr>
      <vt:lpstr>8-test    (38-bet)</vt:lpstr>
      <vt:lpstr>Презентация PowerPoint</vt:lpstr>
      <vt:lpstr>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97</cp:revision>
  <dcterms:created xsi:type="dcterms:W3CDTF">2020-08-15T18:39:42Z</dcterms:created>
  <dcterms:modified xsi:type="dcterms:W3CDTF">2021-02-23T11:09:06Z</dcterms:modified>
</cp:coreProperties>
</file>