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71" r:id="rId10"/>
    <p:sldId id="269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53E28-8280-4D1A-82F1-D830CD0BC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B1C6FA-FC08-4F8D-A71A-BBFC03896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912831-ACAF-472C-B009-3B55CF303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7B31-79C2-45DC-B666-8BCE80823682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7BF83F-43CE-4B84-99C2-79B70794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C6061C-84BA-42F0-B98D-F6D49589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E57F-8F2B-45CA-8B0C-3743A8D06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8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5D4C1-956C-43A9-8364-275362831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8D64CD-62F2-451D-85EB-01870AD36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84B02F-064A-43E4-BE7E-FA252C01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7B31-79C2-45DC-B666-8BCE80823682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CD2F1-270B-4B27-8AFD-4D710F5E4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B0821F-295F-4135-B1D2-8D7276D9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E57F-8F2B-45CA-8B0C-3743A8D06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95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0E9EA1-189A-48C9-87AD-D2B82E74B1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EB4A68-B97B-4D3C-B852-80B322C5F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8A8A15-C564-4F95-8B81-90492A67C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7B31-79C2-45DC-B666-8BCE80823682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62CE4B-46DA-402D-AAA1-7BD92B07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7E7871-3473-4BAE-BAE2-2F82CB66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E57F-8F2B-45CA-8B0C-3743A8D06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199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4691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6015E-1B54-495A-BB1C-EC0958866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C71CA-AF55-4DF7-8222-E6A414BC7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80E4D2-03E6-498E-BAD9-9EAD1CA3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7B31-79C2-45DC-B666-8BCE80823682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645C4F-DD42-4BA5-9EF5-5FE675917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B539C4-E2A1-40C6-A001-E8051925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E57F-8F2B-45CA-8B0C-3743A8D06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7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838BB-AC09-4458-A33D-1FB1BDD09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1297C8-52C9-4C9E-A99F-6B7540A6F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0B65D5-B610-48D8-9BE2-F397A44A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7B31-79C2-45DC-B666-8BCE80823682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8EF0B7-702E-4EDB-9B98-12A0714A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B364B-4E69-4353-90E8-70424D4F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E57F-8F2B-45CA-8B0C-3743A8D06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01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7E863-C355-4E55-9845-F9C5B432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8BE243-7921-4FFC-A3C3-66E94F70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14B58A-84CF-4F15-874C-9A86E08A2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79C04-8A37-446B-B63A-109B55D5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7B31-79C2-45DC-B666-8BCE80823682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D7A2D0-06C9-4F63-93D5-E7F30027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C329AE-7333-43BB-B739-E8DC61EB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E57F-8F2B-45CA-8B0C-3743A8D06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8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CF517-CEEB-42B0-B1AD-127695DDA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1720E7-74D3-427C-A92A-4A8EF9955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3877FA-D653-46CE-BA10-69EA94276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6286C1-C0E7-4197-997F-89807DF7D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FEABFFA-34A2-48B8-9E2F-7C43786A0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CA346B-A13F-47B0-B455-B17019F8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7B31-79C2-45DC-B666-8BCE80823682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ACE249C-C189-47CB-B70F-0FB488F3A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EADC1FE-1B98-4885-B15A-4BA24EDA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E57F-8F2B-45CA-8B0C-3743A8D06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9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342A8-6705-4BE7-85E9-DDD926CEE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0A1D60-B25F-4693-8C69-164B1482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7B31-79C2-45DC-B666-8BCE80823682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8CDFD4-7A3B-4CBB-A2E0-2203BA0A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6EC599-A838-4F6F-8163-00E1053DC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E57F-8F2B-45CA-8B0C-3743A8D06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8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E414E7-6FCC-443F-9C29-E2105572A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7B31-79C2-45DC-B666-8BCE80823682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4ED45B-9C7F-414C-A62D-34A9961B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DB4716-BDA4-4C58-8CFA-829C775AB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E57F-8F2B-45CA-8B0C-3743A8D06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38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A52B0-3FE0-4C52-86C3-2F6A681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17BE5-C02E-469D-A56B-D4336E1C7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22632A-6227-4E5A-8CF4-2D114316E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579720-6CA5-4CD8-AAB7-F5380F950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7B31-79C2-45DC-B666-8BCE80823682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DEB82F-CBCF-4596-9605-6C150C96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A4C313-82DC-4BCE-BE72-5C36DEA7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E57F-8F2B-45CA-8B0C-3743A8D06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7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0EF83-263B-4FFA-BCB0-530537B47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F72D6A-88A9-433E-B64B-A98C06905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A5FBFA-787F-4D4F-B2BB-F3B3BF3D5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270FD6-BEFF-4CCB-ADF4-85541FD1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7B31-79C2-45DC-B666-8BCE80823682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F6DFAD-C433-4E46-B472-7FEADA56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9513EE-B7FB-46DF-B4D7-E628D589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E57F-8F2B-45CA-8B0C-3743A8D06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65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90095-3B6F-4703-9547-F96DEB851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E56710-61F1-4E9B-8FDB-9B883B88A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75435-C05E-432D-B54D-E1B07CC94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37B31-79C2-45DC-B666-8BCE80823682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E5DA7D-A1B7-486C-801D-62F24D14A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79B231-FCEC-45EE-86CB-8EA6D070F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9E57F-8F2B-45CA-8B0C-3743A8D06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3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21258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64525" y="2702257"/>
            <a:ext cx="10931211" cy="4167806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uz-Latn-UZ" sz="5400" b="1" dirty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uz-Latn-UZ" sz="48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uz-Latn-UZ" sz="4000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2365C7"/>
                </a:solidFill>
                <a:latin typeface="Arial"/>
                <a:cs typeface="Arial"/>
              </a:rPr>
              <a:t>Elektromagnit</a:t>
            </a:r>
            <a:r>
              <a:rPr lang="en-US" sz="48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2365C7"/>
                </a:solidFill>
                <a:latin typeface="Arial"/>
                <a:cs typeface="Arial"/>
              </a:rPr>
              <a:t>induksiya</a:t>
            </a:r>
            <a:endParaRPr lang="uz-Latn-UZ" sz="48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en-US" sz="48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2365C7"/>
                </a:solidFill>
                <a:latin typeface="Arial"/>
                <a:cs typeface="Arial"/>
              </a:rPr>
              <a:t>hodisasi</a:t>
            </a:r>
            <a:r>
              <a:rPr lang="en-US" sz="4800" b="1" dirty="0">
                <a:solidFill>
                  <a:srgbClr val="2365C7"/>
                </a:solidFill>
                <a:latin typeface="Arial"/>
                <a:cs typeface="Arial"/>
              </a:rPr>
              <a:t>. </a:t>
            </a:r>
            <a:r>
              <a:rPr lang="en-US" sz="4800" b="1" dirty="0" err="1">
                <a:solidFill>
                  <a:srgbClr val="2365C7"/>
                </a:solidFill>
                <a:latin typeface="Arial"/>
                <a:cs typeface="Arial"/>
              </a:rPr>
              <a:t>Induksiya</a:t>
            </a:r>
            <a:r>
              <a:rPr lang="en-US" sz="48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2365C7"/>
                </a:solidFill>
                <a:latin typeface="Arial"/>
                <a:cs typeface="Arial"/>
              </a:rPr>
              <a:t>EYuK</a:t>
            </a:r>
            <a:r>
              <a:rPr lang="en-US" sz="4800" b="1" dirty="0">
                <a:solidFill>
                  <a:srgbClr val="2365C7"/>
                </a:solidFill>
                <a:latin typeface="Arial"/>
                <a:cs typeface="Arial"/>
              </a:rPr>
              <a:t>. </a:t>
            </a:r>
            <a:r>
              <a:rPr lang="en-US" sz="4800" b="1" dirty="0" err="1">
                <a:solidFill>
                  <a:srgbClr val="2365C7"/>
                </a:solidFill>
                <a:latin typeface="Arial"/>
                <a:cs typeface="Arial"/>
              </a:rPr>
              <a:t>Faradey</a:t>
            </a:r>
            <a:r>
              <a:rPr lang="en-US" sz="48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2365C7"/>
                </a:solidFill>
                <a:latin typeface="Arial"/>
                <a:cs typeface="Arial"/>
              </a:rPr>
              <a:t>qonuni</a:t>
            </a:r>
            <a:r>
              <a:rPr lang="en-US" sz="4800" b="1" dirty="0">
                <a:solidFill>
                  <a:srgbClr val="2365C7"/>
                </a:solidFill>
                <a:latin typeface="Arial"/>
                <a:cs typeface="Arial"/>
              </a:rPr>
              <a:t>.</a:t>
            </a: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</a:pPr>
            <a:endParaRPr lang="uz-Latn-UZ" sz="48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96264" y="2508512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96263" y="4952852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58400" y="526307"/>
            <a:ext cx="103723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1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601435" y="476759"/>
            <a:ext cx="822674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1551736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042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ns qoidasi">
            <a:hlinkClick r:id="" action="ppaction://media"/>
            <a:extLst>
              <a:ext uri="{FF2B5EF4-FFF2-40B4-BE49-F238E27FC236}">
                <a16:creationId xmlns:a16="http://schemas.microsoft.com/office/drawing/2014/main" id="{AD061C21-F853-4E3A-8429-2703976F74E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945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8C1F-396C-47DE-AFB4-460A6913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61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2-mashq  1-masala  37-bet 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44D5E5-A405-4FBA-99CD-7882BA381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802295"/>
            <a:ext cx="10853531" cy="494306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Konturni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kesib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o‘tuvchi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0,4 s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 Wb  dan  13 Wb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Konturda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induksiya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EYuKni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84833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1EB7EE8-E679-461A-AF33-C20473B56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271" y="251792"/>
                <a:ext cx="11940208" cy="645380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Formula:               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=0,4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ℰ=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4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∆Ф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</a:t>
                </a:r>
                <a:r>
                  <a:rPr lang="ru-RU" sz="4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ℰ</a:t>
                </a:r>
                <a14:m>
                  <m:oMath xmlns:m="http://schemas.openxmlformats.org/officeDocument/2006/math">
                    <m:r>
                      <a:rPr lang="uz-Latn-UZ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𝑊𝑏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−5 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𝑊𝑏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0,4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20 V         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4000" b="0" i="0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Wb</m:t>
                    </m:r>
                  </m:oMath>
                </a14:m>
                <a:r>
                  <a:rPr lang="en-US" sz="4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ru-RU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Ф=</m:t>
                    </m:r>
                    <m:sSub>
                      <m:sSubPr>
                        <m:ctrlPr>
                          <a:rPr lang="ru-RU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ru-RU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ru-RU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Ф</m:t>
                        </m:r>
                      </m:e>
                      <m:sub>
                        <m:r>
                          <a:rPr lang="ru-RU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4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Ф</m:t>
                        </m:r>
                      </m:e>
                      <m:sub>
                        <m:r>
                          <a:rPr lang="ru-RU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ru-RU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=13</m:t>
                    </m:r>
                    <m:r>
                      <a:rPr lang="uz-Latn-UZ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Wb</m:t>
                    </m:r>
                  </m:oMath>
                </a14:m>
                <a:endParaRPr lang="en-US" sz="4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T.K.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ru-RU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ℰ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lang="en-US" sz="48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ℰ=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Ф</m:t>
                            </m:r>
                          </m:e>
                          <m:sub>
                            <m:r>
                              <a:rPr lang="ru-RU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Ф</m:t>
                            </m:r>
                          </m:e>
                          <m:sub>
                            <m:r>
                              <a:rPr lang="ru-RU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ℰ= 20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 </a:t>
                </a:r>
                <a:endParaRPr lang="uz-Latn-UZ" sz="4000" b="1" dirty="0">
                  <a:solidFill>
                    <a:schemeClr val="accent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z-Latn-UZ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</a:t>
                </a:r>
                <a:r>
                  <a:rPr lang="en-US" sz="48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ℰ</a:t>
                </a:r>
                <a14:m>
                  <m:oMath xmlns:m="http://schemas.openxmlformats.org/officeDocument/2006/math">
                    <m:r>
                      <a:rPr lang="uz-Latn-UZ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Ф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ru-RU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Ф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endParaRPr lang="uz-Latn-UZ" sz="4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z-Latn-UZ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                </a:t>
                </a:r>
              </a:p>
              <a:p>
                <a:pPr marL="0" indent="0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1EB7EE8-E679-461A-AF33-C20473B56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71" y="251792"/>
                <a:ext cx="11940208" cy="6453808"/>
              </a:xfrm>
              <a:blipFill>
                <a:blip r:embed="rId2"/>
                <a:stretch>
                  <a:fillRect l="-1839" t="-2644" r="-121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862E6A6-1478-4375-BB7D-7C9C4E31A5EE}"/>
              </a:ext>
            </a:extLst>
          </p:cNvPr>
          <p:cNvCxnSpPr>
            <a:cxnSpLocks/>
          </p:cNvCxnSpPr>
          <p:nvPr/>
        </p:nvCxnSpPr>
        <p:spPr>
          <a:xfrm>
            <a:off x="3432313" y="702365"/>
            <a:ext cx="0" cy="4611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DF4CA39-2223-4A75-8E76-447A80072CF5}"/>
              </a:ext>
            </a:extLst>
          </p:cNvPr>
          <p:cNvCxnSpPr>
            <a:cxnSpLocks/>
          </p:cNvCxnSpPr>
          <p:nvPr/>
        </p:nvCxnSpPr>
        <p:spPr>
          <a:xfrm>
            <a:off x="7050157" y="702365"/>
            <a:ext cx="0" cy="4505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8CBE006-9CD8-4871-84DF-6F75CEF3E5B3}"/>
              </a:ext>
            </a:extLst>
          </p:cNvPr>
          <p:cNvCxnSpPr>
            <a:cxnSpLocks/>
          </p:cNvCxnSpPr>
          <p:nvPr/>
        </p:nvCxnSpPr>
        <p:spPr>
          <a:xfrm>
            <a:off x="225287" y="3429000"/>
            <a:ext cx="31407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1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1D794-7217-40C6-BB1F-38ADE9470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96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      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2-mashq  3-masala  37-bet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E89211-9DDE-44F9-A88C-F7C2856D7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6" y="1709530"/>
            <a:ext cx="11489635" cy="492981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oqimining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0,15 Wb/s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g‘altakda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120 V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EYuK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g‘altakdagi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o‘ramlar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1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71426EE-3EEE-46E7-983D-0C3E5D016C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4070" y="838200"/>
                <a:ext cx="12059476" cy="56951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Formula:           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ru-RU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ℰ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=120</a:t>
                </a:r>
                <a:r>
                  <a:rPr lang="uz-Latn-UZ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Ф</m:t>
                        </m:r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=0,15 W</a:t>
                </a:r>
                <a:r>
                  <a:rPr lang="uz-Latn-UZ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/s</a:t>
                </a:r>
                <a:r>
                  <a:rPr lang="uz-Latn-UZ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ℰ</m:t>
                    </m:r>
                    <m:r>
                      <a:rPr lang="en-US" sz="4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Ф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       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120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0,15 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𝑊𝑏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=800 </a:t>
                </a:r>
              </a:p>
              <a:p>
                <a:pPr marL="0" indent="0">
                  <a:buNone/>
                </a:pP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z-Latn-UZ" sz="4000" b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opish</a:t>
                </a:r>
                <a:r>
                  <a:rPr lang="en-US" sz="4000" b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kerak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?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ℰ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ru-RU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Ф/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N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𝟖𝟎𝟎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71426EE-3EEE-46E7-983D-0C3E5D016C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070" y="838200"/>
                <a:ext cx="12059476" cy="5695121"/>
              </a:xfrm>
              <a:blipFill>
                <a:blip r:embed="rId2"/>
                <a:stretch>
                  <a:fillRect l="-1820" t="-29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3DD8484-B636-49E6-BF17-1D1655C86040}"/>
              </a:ext>
            </a:extLst>
          </p:cNvPr>
          <p:cNvCxnSpPr>
            <a:cxnSpLocks/>
          </p:cNvCxnSpPr>
          <p:nvPr/>
        </p:nvCxnSpPr>
        <p:spPr>
          <a:xfrm>
            <a:off x="4505739" y="1461052"/>
            <a:ext cx="0" cy="3110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ECDB75D-F19E-4ACA-A720-1AC7C6D22B81}"/>
              </a:ext>
            </a:extLst>
          </p:cNvPr>
          <p:cNvCxnSpPr>
            <a:cxnSpLocks/>
          </p:cNvCxnSpPr>
          <p:nvPr/>
        </p:nvCxnSpPr>
        <p:spPr>
          <a:xfrm>
            <a:off x="7620000" y="1364975"/>
            <a:ext cx="0" cy="3074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E90076A-E31C-4188-9356-36CA33345E15}"/>
              </a:ext>
            </a:extLst>
          </p:cNvPr>
          <p:cNvCxnSpPr/>
          <p:nvPr/>
        </p:nvCxnSpPr>
        <p:spPr>
          <a:xfrm>
            <a:off x="728870" y="3578088"/>
            <a:ext cx="3233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727326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8418E-2FE1-4E31-96F0-9B87CFC7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895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48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59A9E8-8485-43D1-9C67-B1F332855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0260"/>
            <a:ext cx="12059478" cy="49298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hodisaga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induksiya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hodisasi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yurituvchi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kattalikka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3.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induksiya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qonunini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ta’riflang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4. 2-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2- masala   37-bet.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18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CAAEF-265A-4EA6-89A4-B1E4DED9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54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Faradey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tajribalari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288FE1-01F2-4FA7-9D52-9D829DC7B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0" y="1470991"/>
            <a:ext cx="11171583" cy="527436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1820-yil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daniyalik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Ersted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tokning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ta</a:t>
            </a: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sirini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M.Faradey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qilishni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Faradey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masala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yildan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1831-yili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ijobiy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BB403AA3-DECE-40FB-98E8-3ECF08407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965" y="1881809"/>
            <a:ext cx="9886122" cy="3087756"/>
          </a:xfrm>
        </p:spPr>
      </p:pic>
    </p:spTree>
    <p:extLst>
      <p:ext uri="{BB962C8B-B14F-4D97-AF65-F5344CB8AC3E}">
        <p14:creationId xmlns:p14="http://schemas.microsoft.com/office/powerpoint/2010/main" val="593466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443B8-8E89-4DF0-9A5A-FDCA0EFDF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7"/>
          </a:xfr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   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induksiya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hodisasi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F3636D-8ACC-489C-9EE3-5D8A2028E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4975"/>
            <a:ext cx="12191999" cy="5287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berk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konturda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hodisasini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induksiya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hodisasi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konturda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induksion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Induksion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berk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konturda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o‘tkazgich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konturi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induksiya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yuzaga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oqimi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davomidagina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46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4B93-B428-46FF-B805-38636234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yurituvchi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EYuK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5ECA5C1-E5A1-40B5-B34E-72B3CAED1A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2521" y="1311965"/>
                <a:ext cx="11966713" cy="54333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Induksion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tokni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qiluvchi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EYuK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induksiya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yurituvchi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ℰ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∆Ф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Elektromagnit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induksiya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yoki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Faradey-Maksvell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Yopiq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konturda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elektromagnit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induksiya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EYuK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jihatidan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konturni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magnit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oqimi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o‘zgarish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ishorasi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qarama-qarshidir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</a:t>
                </a:r>
              </a:p>
              <a:p>
                <a:pPr marL="0" indent="0">
                  <a:buNone/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A5ECA5C1-E5A1-40B5-B34E-72B3CAED1A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521" y="1311965"/>
                <a:ext cx="11966713" cy="5433392"/>
              </a:xfrm>
              <a:blipFill>
                <a:blip r:embed="rId2"/>
                <a:stretch>
                  <a:fillRect l="-1834" t="-3139" r="-1783" b="-3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94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7440EED-5485-409A-88B8-4899BA22D4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304800"/>
                <a:ext cx="12072730" cy="641405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Xalqaro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birliklar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sistemasi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(XBS) da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induksiya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yurituvchi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volt (V)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qabul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qilingan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[</a:t>
                </a:r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ℰ]=(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Ф</m:t>
                        </m:r>
                      </m:num>
                      <m:den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𝑊𝑏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Agar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kontur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N 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o‘ramdan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konturda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induksiya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EYuK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ifoda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yordamida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hisoblanadi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ℰ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∆Ф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7440EED-5485-409A-88B8-4899BA22D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304800"/>
                <a:ext cx="12072730" cy="6414052"/>
              </a:xfrm>
              <a:blipFill>
                <a:blip r:embed="rId2"/>
                <a:stretch>
                  <a:fillRect l="-1768" t="-2662" r="-17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35769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A72AA-E23E-4D49-8A6C-DC5813279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Lens 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qoidasi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55E58-F50C-4A7E-A1D7-502DC951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5462"/>
            <a:ext cx="11966713" cy="544664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/>
              <a:t>    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Induksion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rus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X.Lens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Lens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qoidasi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berk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konturda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induksion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yo‘naladiki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tokni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oqimining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o‘zgarishiga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qarshilik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CE4C10-9A76-4DBE-B808-1F7EC4AA9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69" y="2464904"/>
            <a:ext cx="6546573" cy="16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ns-1">
            <a:hlinkClick r:id="" action="ppaction://media"/>
            <a:extLst>
              <a:ext uri="{FF2B5EF4-FFF2-40B4-BE49-F238E27FC236}">
                <a16:creationId xmlns:a16="http://schemas.microsoft.com/office/drawing/2014/main" id="{37350936-EF24-4FE8-974D-F52ABFF5A08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12" y="0"/>
            <a:ext cx="12192911" cy="6970643"/>
          </a:xfrm>
        </p:spPr>
      </p:pic>
    </p:spTree>
    <p:extLst>
      <p:ext uri="{BB962C8B-B14F-4D97-AF65-F5344CB8AC3E}">
        <p14:creationId xmlns:p14="http://schemas.microsoft.com/office/powerpoint/2010/main" val="18372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ns-2">
            <a:hlinkClick r:id="" action="ppaction://media"/>
            <a:extLst>
              <a:ext uri="{FF2B5EF4-FFF2-40B4-BE49-F238E27FC236}">
                <a16:creationId xmlns:a16="http://schemas.microsoft.com/office/drawing/2014/main" id="{E2542B18-A557-4FBD-9CBC-BCE45616F9F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50" y="0"/>
            <a:ext cx="12190550" cy="6858000"/>
          </a:xfrm>
        </p:spPr>
      </p:pic>
    </p:spTree>
    <p:extLst>
      <p:ext uri="{BB962C8B-B14F-4D97-AF65-F5344CB8AC3E}">
        <p14:creationId xmlns:p14="http://schemas.microsoft.com/office/powerpoint/2010/main" val="199411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575</Words>
  <Application>Microsoft Office PowerPoint</Application>
  <PresentationFormat>Широкоэкранный</PresentationFormat>
  <Paragraphs>54</Paragraphs>
  <Slides>15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           Faradey  tajribalari</vt:lpstr>
      <vt:lpstr>Презентация PowerPoint</vt:lpstr>
      <vt:lpstr>    Elektromagnit induksiya hodisasi</vt:lpstr>
      <vt:lpstr>    Elektr yurituvchi kuch ( EYuK)</vt:lpstr>
      <vt:lpstr>Презентация PowerPoint</vt:lpstr>
      <vt:lpstr>                        Lens  qoidasi</vt:lpstr>
      <vt:lpstr>Презентация PowerPoint</vt:lpstr>
      <vt:lpstr>Презентация PowerPoint</vt:lpstr>
      <vt:lpstr>Презентация PowerPoint</vt:lpstr>
      <vt:lpstr>         2-mashq  1-masala  37-bet </vt:lpstr>
      <vt:lpstr>Презентация PowerPoint</vt:lpstr>
      <vt:lpstr>       2-mashq  3-masala  37-bet</vt:lpstr>
      <vt:lpstr>Презентация PowerPoint</vt:lpstr>
      <vt:lpstr>  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90</cp:revision>
  <dcterms:created xsi:type="dcterms:W3CDTF">2020-08-31T05:23:53Z</dcterms:created>
  <dcterms:modified xsi:type="dcterms:W3CDTF">2021-02-23T11:03:12Z</dcterms:modified>
</cp:coreProperties>
</file>