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8" r:id="rId3"/>
    <p:sldId id="262" r:id="rId4"/>
    <p:sldId id="263" r:id="rId5"/>
    <p:sldId id="264" r:id="rId6"/>
    <p:sldId id="259" r:id="rId7"/>
    <p:sldId id="260" r:id="rId8"/>
    <p:sldId id="265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30808-DE93-4ABA-BB2F-A72538B467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BC560-D29B-40A3-B55A-512C6C6A4ED2}">
      <dgm:prSet phldrT="[Текст]" custT="1"/>
      <dgm:spPr/>
      <dgm:t>
        <a:bodyPr/>
        <a:lstStyle/>
        <a:p>
          <a:pPr algn="ctr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Tokli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o‘tkazgichni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magnit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maydonda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ko‘chirishda</a:t>
          </a:r>
          <a:r>
            <a: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bajarilgan</a:t>
          </a:r>
          <a:r>
            <a: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ish</a:t>
          </a:r>
          <a:r>
            <a: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98AF7-39CF-4EF1-9B23-0F031C3BF92C}" type="parTrans" cxnId="{0E720278-420E-4FDB-8EA1-5306B3955155}">
      <dgm:prSet/>
      <dgm:spPr/>
      <dgm:t>
        <a:bodyPr/>
        <a:lstStyle/>
        <a:p>
          <a:endParaRPr lang="ru-RU"/>
        </a:p>
      </dgm:t>
    </dgm:pt>
    <dgm:pt modelId="{4F694C80-2F8D-44DD-810E-348E2632410F}" type="sibTrans" cxnId="{0E720278-420E-4FDB-8EA1-5306B3955155}">
      <dgm:prSet/>
      <dgm:spPr/>
      <dgm:t>
        <a:bodyPr/>
        <a:lstStyle/>
        <a:p>
          <a:endParaRPr lang="ru-RU"/>
        </a:p>
      </dgm:t>
    </dgm:pt>
    <dgm:pt modelId="{47BE3E46-F4C0-4E31-988C-048CC09107FE}">
      <dgm:prSet phldrT="[Текст]" custT="1"/>
      <dgm:spPr/>
      <dgm:t>
        <a:bodyPr/>
        <a:lstStyle/>
        <a:p>
          <a:pPr algn="ctr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Tokli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o‘tkazgichlarning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3F5FC-787A-4C53-9B7C-E6ACFC2C345F}" type="parTrans" cxnId="{FB2F59C1-175A-4E49-B0A1-01184F21A4D9}">
      <dgm:prSet/>
      <dgm:spPr/>
      <dgm:t>
        <a:bodyPr/>
        <a:lstStyle/>
        <a:p>
          <a:endParaRPr lang="ru-RU"/>
        </a:p>
      </dgm:t>
    </dgm:pt>
    <dgm:pt modelId="{DC7AE4E2-CFC7-4B10-BDBB-04D32888152A}" type="sibTrans" cxnId="{FB2F59C1-175A-4E49-B0A1-01184F21A4D9}">
      <dgm:prSet/>
      <dgm:spPr/>
      <dgm:t>
        <a:bodyPr/>
        <a:lstStyle/>
        <a:p>
          <a:endParaRPr lang="ru-RU"/>
        </a:p>
      </dgm:t>
    </dgm:pt>
    <dgm:pt modelId="{DAB5BB12-E500-4786-B780-9C0E12FFD528}">
      <dgm:prSet phldrT="[Текст]" custT="1"/>
      <dgm:spPr/>
      <dgm:t>
        <a:bodyPr/>
        <a:lstStyle/>
        <a:p>
          <a:pPr algn="ctr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Lorens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16330-840C-4316-9A2B-992AAB20B1D9}" type="parTrans" cxnId="{FEE34107-3516-479A-B164-047949CFED87}">
      <dgm:prSet/>
      <dgm:spPr/>
      <dgm:t>
        <a:bodyPr/>
        <a:lstStyle/>
        <a:p>
          <a:endParaRPr lang="ru-RU"/>
        </a:p>
      </dgm:t>
    </dgm:pt>
    <dgm:pt modelId="{E4987E38-94F5-4B65-B253-0EF7F6579F51}" type="sibTrans" cxnId="{FEE34107-3516-479A-B164-047949CFED87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BA77AE4-9833-411A-8C8E-3B765CAF34A4}">
          <dgm:prSet custT="1"/>
          <dgm:spPr/>
          <dgm:t>
            <a:bodyPr/>
            <a:lstStyle/>
            <a:p>
              <a:pPr>
                <a:buNone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∙∆Ф</m:t>
                    </m:r>
                  </m:oMath>
                </m:oMathPara>
              </a14:m>
              <a:endParaRPr lang="ru-RU" sz="3300" dirty="0"/>
            </a:p>
          </dgm:t>
        </dgm:pt>
      </mc:Choice>
      <mc:Fallback xmlns="">
        <dgm:pt modelId="{5BA77AE4-9833-411A-8C8E-3B765CAF34A4}">
          <dgm:prSet custT="1"/>
          <dgm:spPr/>
          <dgm:t>
            <a:bodyPr/>
            <a:lstStyle/>
            <a:p>
              <a:pPr>
                <a:buNone/>
              </a:pPr>
              <a:r>
                <a:rPr lang="en-US" sz="3600" b="0" i="0">
                  <a:latin typeface="Cambria Math" panose="02040503050406030204" pitchFamily="18" charset="0"/>
                </a:rPr>
                <a:t>𝐴=𝐹_𝐴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∙𝑑=𝐼∙𝐵∙𝑙∙𝑑=𝐼∙∆Ф</a:t>
              </a:r>
              <a:endParaRPr lang="ru-RU" sz="3300" dirty="0"/>
            </a:p>
          </dgm:t>
        </dgm:pt>
      </mc:Fallback>
    </mc:AlternateContent>
    <dgm:pt modelId="{9A5FFAB5-F94B-451F-8BFC-61D3BFA53CCC}" type="parTrans" cxnId="{67AB7EE5-0B4C-48A8-A2DF-276A555E58FE}">
      <dgm:prSet/>
      <dgm:spPr/>
      <dgm:t>
        <a:bodyPr/>
        <a:lstStyle/>
        <a:p>
          <a:endParaRPr lang="ru-RU"/>
        </a:p>
      </dgm:t>
    </dgm:pt>
    <dgm:pt modelId="{8090BF4D-F2C1-42FC-92BC-B16D68B670AA}" type="sibTrans" cxnId="{67AB7EE5-0B4C-48A8-A2DF-276A555E58FE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AA0FF4D1-8BA9-4155-84CF-6E18B63C7A58}">
          <dgm:prSet custT="1"/>
          <dgm:spPr/>
          <dgm:t>
            <a:bodyPr/>
            <a:lstStyle/>
            <a:p>
              <a:pPr>
                <a:buNone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m:oMathPara>
              </a14:m>
              <a:endParaRPr lang="ru-RU" sz="3200" dirty="0"/>
            </a:p>
          </dgm:t>
        </dgm:pt>
      </mc:Choice>
      <mc:Fallback xmlns="">
        <dgm:pt modelId="{AA0FF4D1-8BA9-4155-84CF-6E18B63C7A58}">
          <dgm:prSet custT="1"/>
          <dgm:spPr/>
          <dgm:t>
            <a:bodyPr/>
            <a:lstStyle/>
            <a:p>
              <a:pPr>
                <a:buNone/>
              </a:pPr>
              <a:r>
                <a:rPr lang="en-US" sz="3600" b="0" i="0">
                  <a:latin typeface="Cambria Math" panose="02040503050406030204" pitchFamily="18" charset="0"/>
                </a:rPr>
                <a:t>𝐹</a:t>
              </a:r>
              <a:r>
                <a:rPr lang="ru-RU" sz="3600" b="0" i="0">
                  <a:latin typeface="Cambria Math" panose="02040503050406030204" pitchFamily="18" charset="0"/>
                </a:rPr>
                <a:t>_(</a:t>
              </a:r>
              <a:r>
                <a:rPr lang="en-US" sz="3600" b="0" i="0">
                  <a:latin typeface="Cambria Math" panose="02040503050406030204" pitchFamily="18" charset="0"/>
                </a:rPr>
                <a:t>1−2</a:t>
              </a:r>
              <a:r>
                <a:rPr lang="ru-RU" sz="3600" b="0" i="0">
                  <a:latin typeface="Cambria Math" panose="02040503050406030204" pitchFamily="18" charset="0"/>
                </a:rPr>
                <a:t>)</a:t>
              </a:r>
              <a:r>
                <a:rPr lang="en-US" sz="3600" b="0" i="0">
                  <a:latin typeface="Cambria Math" panose="02040503050406030204" pitchFamily="18" charset="0"/>
                </a:rPr>
                <a:t>=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𝜇_</a:t>
              </a:r>
              <a:r>
                <a:rPr lang="en-US" sz="3600" b="0" i="0">
                  <a:latin typeface="Cambria Math" panose="02040503050406030204" pitchFamily="18" charset="0"/>
                </a:rPr>
                <a:t>0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∙(𝐼_1∙𝐼_2)/(2𝜋∙𝑑)∙∆𝑙</a:t>
              </a:r>
              <a:endParaRPr lang="ru-RU" sz="3200" dirty="0"/>
            </a:p>
          </dgm:t>
        </dgm:pt>
      </mc:Fallback>
    </mc:AlternateContent>
    <dgm:pt modelId="{C7EE3B4A-69D8-4CD7-AB13-F310C54D4EE1}" type="parTrans" cxnId="{2887B450-55D4-432E-8228-99618F793332}">
      <dgm:prSet/>
      <dgm:spPr/>
      <dgm:t>
        <a:bodyPr/>
        <a:lstStyle/>
        <a:p>
          <a:endParaRPr lang="ru-RU"/>
        </a:p>
      </dgm:t>
    </dgm:pt>
    <dgm:pt modelId="{818C9CB4-9BE4-4103-81AC-C47899592191}" type="sibTrans" cxnId="{2887B450-55D4-432E-8228-99618F793332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598AE089-D3A5-4483-8836-9DA98C0C2144}">
          <dgm:prSet custT="1"/>
          <dgm:spPr/>
          <dgm:t>
            <a:bodyPr/>
            <a:lstStyle/>
            <a:p>
              <a:pPr>
                <a:buNone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m:oMathPara>
              </a14:m>
              <a:endParaRPr lang="ru-RU" sz="3200" dirty="0"/>
            </a:p>
          </dgm:t>
        </dgm:pt>
      </mc:Choice>
      <mc:Fallback xmlns="">
        <dgm:pt modelId="{598AE089-D3A5-4483-8836-9DA98C0C2144}">
          <dgm:prSet custT="1"/>
          <dgm:spPr/>
          <dgm:t>
            <a:bodyPr/>
            <a:lstStyle/>
            <a:p>
              <a:pPr>
                <a:buNone/>
              </a:pPr>
              <a:r>
                <a:rPr lang="en-US" sz="3600" b="0" i="0">
                  <a:latin typeface="Cambria Math" panose="02040503050406030204" pitchFamily="18" charset="0"/>
                </a:rPr>
                <a:t>𝐹</a:t>
              </a:r>
              <a:r>
                <a:rPr lang="ru-RU" sz="3600" b="0" i="0">
                  <a:latin typeface="Cambria Math" panose="02040503050406030204" pitchFamily="18" charset="0"/>
                </a:rPr>
                <a:t>_</a:t>
              </a:r>
              <a:r>
                <a:rPr lang="en-US" sz="3600" b="0" i="0">
                  <a:latin typeface="Cambria Math" panose="02040503050406030204" pitchFamily="18" charset="0"/>
                </a:rPr>
                <a:t>𝐿=𝑞</a:t>
              </a:r>
              <a:r>
                <a:rPr lang="en-US" sz="36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∙𝜗∙𝐵∙sin⁡𝛼</a:t>
              </a:r>
              <a:endParaRPr lang="ru-RU" sz="3200" dirty="0"/>
            </a:p>
          </dgm:t>
        </dgm:pt>
      </mc:Fallback>
    </mc:AlternateContent>
    <dgm:pt modelId="{3A3F225D-5B76-4746-87BE-E9DF0E55F695}" type="parTrans" cxnId="{6AC9E2B3-B572-474B-AD5D-EE951EC0A3EC}">
      <dgm:prSet/>
      <dgm:spPr/>
      <dgm:t>
        <a:bodyPr/>
        <a:lstStyle/>
        <a:p>
          <a:endParaRPr lang="ru-RU"/>
        </a:p>
      </dgm:t>
    </dgm:pt>
    <dgm:pt modelId="{600E468E-1727-40E9-9ABD-C771B4E57820}" type="sibTrans" cxnId="{6AC9E2B3-B572-474B-AD5D-EE951EC0A3EC}">
      <dgm:prSet/>
      <dgm:spPr/>
      <dgm:t>
        <a:bodyPr/>
        <a:lstStyle/>
        <a:p>
          <a:endParaRPr lang="ru-RU"/>
        </a:p>
      </dgm:t>
    </dgm:pt>
    <dgm:pt modelId="{6F914C0D-8B75-43FE-9016-D77DE9593AB0}" type="pres">
      <dgm:prSet presAssocID="{85130808-DE93-4ABA-BB2F-A72538B4674C}" presName="linear" presStyleCnt="0">
        <dgm:presLayoutVars>
          <dgm:dir/>
          <dgm:animLvl val="lvl"/>
          <dgm:resizeHandles val="exact"/>
        </dgm:presLayoutVars>
      </dgm:prSet>
      <dgm:spPr/>
    </dgm:pt>
    <dgm:pt modelId="{FD7E6803-BA26-4331-B4BC-F80DD8E6DA20}" type="pres">
      <dgm:prSet presAssocID="{D14BC560-D29B-40A3-B55A-512C6C6A4ED2}" presName="parentLin" presStyleCnt="0"/>
      <dgm:spPr/>
    </dgm:pt>
    <dgm:pt modelId="{58ADA0A7-945E-4F70-9E52-A74745630BD5}" type="pres">
      <dgm:prSet presAssocID="{D14BC560-D29B-40A3-B55A-512C6C6A4ED2}" presName="parentLeftMargin" presStyleLbl="node1" presStyleIdx="0" presStyleCnt="3"/>
      <dgm:spPr/>
    </dgm:pt>
    <dgm:pt modelId="{1A1E1260-5B5B-49D3-9F38-332250AC5DD1}" type="pres">
      <dgm:prSet presAssocID="{D14BC560-D29B-40A3-B55A-512C6C6A4ED2}" presName="parentText" presStyleLbl="node1" presStyleIdx="0" presStyleCnt="3" custScaleX="142857" custScaleY="126680" custLinFactNeighborX="-2174" custLinFactNeighborY="-2641">
        <dgm:presLayoutVars>
          <dgm:chMax val="0"/>
          <dgm:bulletEnabled val="1"/>
        </dgm:presLayoutVars>
      </dgm:prSet>
      <dgm:spPr/>
    </dgm:pt>
    <dgm:pt modelId="{B3DD2BF2-5AF2-4D8C-9873-BD37B581A3D3}" type="pres">
      <dgm:prSet presAssocID="{D14BC560-D29B-40A3-B55A-512C6C6A4ED2}" presName="negativeSpace" presStyleCnt="0"/>
      <dgm:spPr/>
    </dgm:pt>
    <dgm:pt modelId="{CE7192F9-7EC0-4AD0-906B-C5DC1D68F3B2}" type="pres">
      <dgm:prSet presAssocID="{D14BC560-D29B-40A3-B55A-512C6C6A4ED2}" presName="childText" presStyleLbl="conFgAcc1" presStyleIdx="0" presStyleCnt="3">
        <dgm:presLayoutVars>
          <dgm:bulletEnabled val="1"/>
        </dgm:presLayoutVars>
      </dgm:prSet>
      <dgm:spPr/>
    </dgm:pt>
    <dgm:pt modelId="{626DC8EA-4EDB-462E-9755-9FE000902FDB}" type="pres">
      <dgm:prSet presAssocID="{4F694C80-2F8D-44DD-810E-348E2632410F}" presName="spaceBetweenRectangles" presStyleCnt="0"/>
      <dgm:spPr/>
    </dgm:pt>
    <dgm:pt modelId="{C4F0E89C-9803-41CB-B666-D1018411EFF5}" type="pres">
      <dgm:prSet presAssocID="{47BE3E46-F4C0-4E31-988C-048CC09107FE}" presName="parentLin" presStyleCnt="0"/>
      <dgm:spPr/>
    </dgm:pt>
    <dgm:pt modelId="{DF9450E2-2DF2-405D-8A7C-DACAEEAC1D83}" type="pres">
      <dgm:prSet presAssocID="{47BE3E46-F4C0-4E31-988C-048CC09107FE}" presName="parentLeftMargin" presStyleLbl="node1" presStyleIdx="0" presStyleCnt="3"/>
      <dgm:spPr/>
    </dgm:pt>
    <dgm:pt modelId="{E9CB4617-00D3-4C48-81AB-841E8B3AF2C4}" type="pres">
      <dgm:prSet presAssocID="{47BE3E46-F4C0-4E31-988C-048CC09107FE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49DCA8A5-C687-425A-9D24-D9CE777AA8C5}" type="pres">
      <dgm:prSet presAssocID="{47BE3E46-F4C0-4E31-988C-048CC09107FE}" presName="negativeSpace" presStyleCnt="0"/>
      <dgm:spPr/>
    </dgm:pt>
    <dgm:pt modelId="{119C0FEF-5476-4B00-9F51-AD8DD642F5ED}" type="pres">
      <dgm:prSet presAssocID="{47BE3E46-F4C0-4E31-988C-048CC09107FE}" presName="childText" presStyleLbl="conFgAcc1" presStyleIdx="1" presStyleCnt="3">
        <dgm:presLayoutVars>
          <dgm:bulletEnabled val="1"/>
        </dgm:presLayoutVars>
      </dgm:prSet>
      <dgm:spPr/>
    </dgm:pt>
    <dgm:pt modelId="{2B710C61-D64A-474E-88F1-6D3106D22700}" type="pres">
      <dgm:prSet presAssocID="{DC7AE4E2-CFC7-4B10-BDBB-04D32888152A}" presName="spaceBetweenRectangles" presStyleCnt="0"/>
      <dgm:spPr/>
    </dgm:pt>
    <dgm:pt modelId="{691D0EF1-2F48-4E6E-BEBA-A125F3A760B6}" type="pres">
      <dgm:prSet presAssocID="{DAB5BB12-E500-4786-B780-9C0E12FFD528}" presName="parentLin" presStyleCnt="0"/>
      <dgm:spPr/>
    </dgm:pt>
    <dgm:pt modelId="{563D5F59-8EC4-431B-B405-1CD4AE5E1535}" type="pres">
      <dgm:prSet presAssocID="{DAB5BB12-E500-4786-B780-9C0E12FFD528}" presName="parentLeftMargin" presStyleLbl="node1" presStyleIdx="1" presStyleCnt="3"/>
      <dgm:spPr/>
    </dgm:pt>
    <dgm:pt modelId="{50AC3349-0205-47C7-BB59-848BDA310AA9}" type="pres">
      <dgm:prSet presAssocID="{DAB5BB12-E500-4786-B780-9C0E12FFD528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B4A69A09-67A1-4CF5-B396-FD19C59E2F25}" type="pres">
      <dgm:prSet presAssocID="{DAB5BB12-E500-4786-B780-9C0E12FFD528}" presName="negativeSpace" presStyleCnt="0"/>
      <dgm:spPr/>
    </dgm:pt>
    <dgm:pt modelId="{475265FB-B4B6-496E-9A65-C7E2E2881BA4}" type="pres">
      <dgm:prSet presAssocID="{DAB5BB12-E500-4786-B780-9C0E12FFD5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E34107-3516-479A-B164-047949CFED87}" srcId="{85130808-DE93-4ABA-BB2F-A72538B4674C}" destId="{DAB5BB12-E500-4786-B780-9C0E12FFD528}" srcOrd="2" destOrd="0" parTransId="{C5516330-840C-4316-9A2B-992AAB20B1D9}" sibTransId="{E4987E38-94F5-4B65-B253-0EF7F6579F51}"/>
    <dgm:cxn modelId="{45FBE208-BB24-4C74-8613-D2BC1C646AFB}" type="presOf" srcId="{D14BC560-D29B-40A3-B55A-512C6C6A4ED2}" destId="{58ADA0A7-945E-4F70-9E52-A74745630BD5}" srcOrd="0" destOrd="0" presId="urn:microsoft.com/office/officeart/2005/8/layout/list1"/>
    <dgm:cxn modelId="{01653D1F-C8F6-4A5A-95CC-5631CE7C9E42}" type="presOf" srcId="{5BA77AE4-9833-411A-8C8E-3B765CAF34A4}" destId="{CE7192F9-7EC0-4AD0-906B-C5DC1D68F3B2}" srcOrd="0" destOrd="0" presId="urn:microsoft.com/office/officeart/2005/8/layout/list1"/>
    <dgm:cxn modelId="{5C826828-8315-4C3D-85A8-E75658A93D78}" type="presOf" srcId="{47BE3E46-F4C0-4E31-988C-048CC09107FE}" destId="{E9CB4617-00D3-4C48-81AB-841E8B3AF2C4}" srcOrd="1" destOrd="0" presId="urn:microsoft.com/office/officeart/2005/8/layout/list1"/>
    <dgm:cxn modelId="{2887B450-55D4-432E-8228-99618F793332}" srcId="{47BE3E46-F4C0-4E31-988C-048CC09107FE}" destId="{AA0FF4D1-8BA9-4155-84CF-6E18B63C7A58}" srcOrd="0" destOrd="0" parTransId="{C7EE3B4A-69D8-4CD7-AB13-F310C54D4EE1}" sibTransId="{818C9CB4-9BE4-4103-81AC-C47899592191}"/>
    <dgm:cxn modelId="{47948373-FE1A-4CF9-8E6A-F5F82F661C06}" type="presOf" srcId="{85130808-DE93-4ABA-BB2F-A72538B4674C}" destId="{6F914C0D-8B75-43FE-9016-D77DE9593AB0}" srcOrd="0" destOrd="0" presId="urn:microsoft.com/office/officeart/2005/8/layout/list1"/>
    <dgm:cxn modelId="{0E720278-420E-4FDB-8EA1-5306B3955155}" srcId="{85130808-DE93-4ABA-BB2F-A72538B4674C}" destId="{D14BC560-D29B-40A3-B55A-512C6C6A4ED2}" srcOrd="0" destOrd="0" parTransId="{17C98AF7-39CF-4EF1-9B23-0F031C3BF92C}" sibTransId="{4F694C80-2F8D-44DD-810E-348E2632410F}"/>
    <dgm:cxn modelId="{C2D0507D-0F43-44A8-A35B-39133BF5749B}" type="presOf" srcId="{D14BC560-D29B-40A3-B55A-512C6C6A4ED2}" destId="{1A1E1260-5B5B-49D3-9F38-332250AC5DD1}" srcOrd="1" destOrd="0" presId="urn:microsoft.com/office/officeart/2005/8/layout/list1"/>
    <dgm:cxn modelId="{7F5E4F85-D50D-462C-917E-ED48615A8626}" type="presOf" srcId="{DAB5BB12-E500-4786-B780-9C0E12FFD528}" destId="{563D5F59-8EC4-431B-B405-1CD4AE5E1535}" srcOrd="0" destOrd="0" presId="urn:microsoft.com/office/officeart/2005/8/layout/list1"/>
    <dgm:cxn modelId="{6AC9E2B3-B572-474B-AD5D-EE951EC0A3EC}" srcId="{DAB5BB12-E500-4786-B780-9C0E12FFD528}" destId="{598AE089-D3A5-4483-8836-9DA98C0C2144}" srcOrd="0" destOrd="0" parTransId="{3A3F225D-5B76-4746-87BE-E9DF0E55F695}" sibTransId="{600E468E-1727-40E9-9ABD-C771B4E57820}"/>
    <dgm:cxn modelId="{FB2F59C1-175A-4E49-B0A1-01184F21A4D9}" srcId="{85130808-DE93-4ABA-BB2F-A72538B4674C}" destId="{47BE3E46-F4C0-4E31-988C-048CC09107FE}" srcOrd="1" destOrd="0" parTransId="{B7C3F5FC-787A-4C53-9B7C-E6ACFC2C345F}" sibTransId="{DC7AE4E2-CFC7-4B10-BDBB-04D32888152A}"/>
    <dgm:cxn modelId="{38AE9ADB-7CF0-49FD-A731-B1F008245C38}" type="presOf" srcId="{47BE3E46-F4C0-4E31-988C-048CC09107FE}" destId="{DF9450E2-2DF2-405D-8A7C-DACAEEAC1D83}" srcOrd="0" destOrd="0" presId="urn:microsoft.com/office/officeart/2005/8/layout/list1"/>
    <dgm:cxn modelId="{67AB7EE5-0B4C-48A8-A2DF-276A555E58FE}" srcId="{D14BC560-D29B-40A3-B55A-512C6C6A4ED2}" destId="{5BA77AE4-9833-411A-8C8E-3B765CAF34A4}" srcOrd="0" destOrd="0" parTransId="{9A5FFAB5-F94B-451F-8BFC-61D3BFA53CCC}" sibTransId="{8090BF4D-F2C1-42FC-92BC-B16D68B670AA}"/>
    <dgm:cxn modelId="{EDF599EE-7BCD-4752-B349-FF5DCEE93EF3}" type="presOf" srcId="{598AE089-D3A5-4483-8836-9DA98C0C2144}" destId="{475265FB-B4B6-496E-9A65-C7E2E2881BA4}" srcOrd="0" destOrd="0" presId="urn:microsoft.com/office/officeart/2005/8/layout/list1"/>
    <dgm:cxn modelId="{C02BC3F4-1570-406E-89E9-BCB9288FBFB9}" type="presOf" srcId="{AA0FF4D1-8BA9-4155-84CF-6E18B63C7A58}" destId="{119C0FEF-5476-4B00-9F51-AD8DD642F5ED}" srcOrd="0" destOrd="0" presId="urn:microsoft.com/office/officeart/2005/8/layout/list1"/>
    <dgm:cxn modelId="{764FD3F6-0B39-42EC-B909-168BCA57D6D0}" type="presOf" srcId="{DAB5BB12-E500-4786-B780-9C0E12FFD528}" destId="{50AC3349-0205-47C7-BB59-848BDA310AA9}" srcOrd="1" destOrd="0" presId="urn:microsoft.com/office/officeart/2005/8/layout/list1"/>
    <dgm:cxn modelId="{0082D331-50E9-4D28-A099-9D74D1BC59A5}" type="presParOf" srcId="{6F914C0D-8B75-43FE-9016-D77DE9593AB0}" destId="{FD7E6803-BA26-4331-B4BC-F80DD8E6DA20}" srcOrd="0" destOrd="0" presId="urn:microsoft.com/office/officeart/2005/8/layout/list1"/>
    <dgm:cxn modelId="{078273FB-0204-4A57-9A09-ECB2919CC372}" type="presParOf" srcId="{FD7E6803-BA26-4331-B4BC-F80DD8E6DA20}" destId="{58ADA0A7-945E-4F70-9E52-A74745630BD5}" srcOrd="0" destOrd="0" presId="urn:microsoft.com/office/officeart/2005/8/layout/list1"/>
    <dgm:cxn modelId="{F19C4814-5E9C-44A1-A787-328311A89AEE}" type="presParOf" srcId="{FD7E6803-BA26-4331-B4BC-F80DD8E6DA20}" destId="{1A1E1260-5B5B-49D3-9F38-332250AC5DD1}" srcOrd="1" destOrd="0" presId="urn:microsoft.com/office/officeart/2005/8/layout/list1"/>
    <dgm:cxn modelId="{77A666BA-56F7-4694-BF5F-830DB48802A2}" type="presParOf" srcId="{6F914C0D-8B75-43FE-9016-D77DE9593AB0}" destId="{B3DD2BF2-5AF2-4D8C-9873-BD37B581A3D3}" srcOrd="1" destOrd="0" presId="urn:microsoft.com/office/officeart/2005/8/layout/list1"/>
    <dgm:cxn modelId="{F92E9DE2-A822-4807-99FD-070035CC0D2A}" type="presParOf" srcId="{6F914C0D-8B75-43FE-9016-D77DE9593AB0}" destId="{CE7192F9-7EC0-4AD0-906B-C5DC1D68F3B2}" srcOrd="2" destOrd="0" presId="urn:microsoft.com/office/officeart/2005/8/layout/list1"/>
    <dgm:cxn modelId="{BA9AF9FE-420D-4272-8C02-CB4E7D2AE76E}" type="presParOf" srcId="{6F914C0D-8B75-43FE-9016-D77DE9593AB0}" destId="{626DC8EA-4EDB-462E-9755-9FE000902FDB}" srcOrd="3" destOrd="0" presId="urn:microsoft.com/office/officeart/2005/8/layout/list1"/>
    <dgm:cxn modelId="{542A2A53-324F-4BD2-840C-CD320CF287D5}" type="presParOf" srcId="{6F914C0D-8B75-43FE-9016-D77DE9593AB0}" destId="{C4F0E89C-9803-41CB-B666-D1018411EFF5}" srcOrd="4" destOrd="0" presId="urn:microsoft.com/office/officeart/2005/8/layout/list1"/>
    <dgm:cxn modelId="{F8F53F01-F81D-45CC-A813-C1728AF9CE61}" type="presParOf" srcId="{C4F0E89C-9803-41CB-B666-D1018411EFF5}" destId="{DF9450E2-2DF2-405D-8A7C-DACAEEAC1D83}" srcOrd="0" destOrd="0" presId="urn:microsoft.com/office/officeart/2005/8/layout/list1"/>
    <dgm:cxn modelId="{5486EE65-0323-4D1D-96BB-AD6FA2EA2436}" type="presParOf" srcId="{C4F0E89C-9803-41CB-B666-D1018411EFF5}" destId="{E9CB4617-00D3-4C48-81AB-841E8B3AF2C4}" srcOrd="1" destOrd="0" presId="urn:microsoft.com/office/officeart/2005/8/layout/list1"/>
    <dgm:cxn modelId="{B3F7EF21-93C4-40F8-B1BE-089F4081DA83}" type="presParOf" srcId="{6F914C0D-8B75-43FE-9016-D77DE9593AB0}" destId="{49DCA8A5-C687-425A-9D24-D9CE777AA8C5}" srcOrd="5" destOrd="0" presId="urn:microsoft.com/office/officeart/2005/8/layout/list1"/>
    <dgm:cxn modelId="{65AF82C8-3FD7-4E3E-8D2F-D667EB9FA2C2}" type="presParOf" srcId="{6F914C0D-8B75-43FE-9016-D77DE9593AB0}" destId="{119C0FEF-5476-4B00-9F51-AD8DD642F5ED}" srcOrd="6" destOrd="0" presId="urn:microsoft.com/office/officeart/2005/8/layout/list1"/>
    <dgm:cxn modelId="{4EE68065-365A-4422-A272-362569E2C37A}" type="presParOf" srcId="{6F914C0D-8B75-43FE-9016-D77DE9593AB0}" destId="{2B710C61-D64A-474E-88F1-6D3106D22700}" srcOrd="7" destOrd="0" presId="urn:microsoft.com/office/officeart/2005/8/layout/list1"/>
    <dgm:cxn modelId="{BF124C2F-7119-45DA-8251-96461F5179B6}" type="presParOf" srcId="{6F914C0D-8B75-43FE-9016-D77DE9593AB0}" destId="{691D0EF1-2F48-4E6E-BEBA-A125F3A760B6}" srcOrd="8" destOrd="0" presId="urn:microsoft.com/office/officeart/2005/8/layout/list1"/>
    <dgm:cxn modelId="{DBC5D3D0-8527-4FD6-A5D1-5EF1AB5E05FF}" type="presParOf" srcId="{691D0EF1-2F48-4E6E-BEBA-A125F3A760B6}" destId="{563D5F59-8EC4-431B-B405-1CD4AE5E1535}" srcOrd="0" destOrd="0" presId="urn:microsoft.com/office/officeart/2005/8/layout/list1"/>
    <dgm:cxn modelId="{B0BEDDE3-0A28-45A5-B063-276C16E8C14C}" type="presParOf" srcId="{691D0EF1-2F48-4E6E-BEBA-A125F3A760B6}" destId="{50AC3349-0205-47C7-BB59-848BDA310AA9}" srcOrd="1" destOrd="0" presId="urn:microsoft.com/office/officeart/2005/8/layout/list1"/>
    <dgm:cxn modelId="{ECD3BE83-AB83-4844-829D-B6D810735490}" type="presParOf" srcId="{6F914C0D-8B75-43FE-9016-D77DE9593AB0}" destId="{B4A69A09-67A1-4CF5-B396-FD19C59E2F25}" srcOrd="9" destOrd="0" presId="urn:microsoft.com/office/officeart/2005/8/layout/list1"/>
    <dgm:cxn modelId="{4F16E3E3-6A05-42D1-A78E-E86057AF627F}" type="presParOf" srcId="{6F914C0D-8B75-43FE-9016-D77DE9593AB0}" destId="{475265FB-B4B6-496E-9A65-C7E2E2881B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30808-DE93-4ABA-BB2F-A72538B467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BC560-D29B-40A3-B55A-512C6C6A4ED2}">
      <dgm:prSet phldrT="[Текст]" custT="1"/>
      <dgm:spPr/>
      <dgm:t>
        <a:bodyPr/>
        <a:lstStyle/>
        <a:p>
          <a:pPr algn="ctr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Tokli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o‘tkazgichni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magnit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maydonda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ko‘chirishda</a:t>
          </a:r>
          <a:r>
            <a: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bajarilgan</a:t>
          </a:r>
          <a:r>
            <a: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ish</a:t>
          </a:r>
          <a:r>
            <a:rPr lang="en-US" sz="40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98AF7-39CF-4EF1-9B23-0F031C3BF92C}" type="parTrans" cxnId="{0E720278-420E-4FDB-8EA1-5306B3955155}">
      <dgm:prSet/>
      <dgm:spPr/>
      <dgm:t>
        <a:bodyPr/>
        <a:lstStyle/>
        <a:p>
          <a:endParaRPr lang="ru-RU"/>
        </a:p>
      </dgm:t>
    </dgm:pt>
    <dgm:pt modelId="{4F694C80-2F8D-44DD-810E-348E2632410F}" type="sibTrans" cxnId="{0E720278-420E-4FDB-8EA1-5306B3955155}">
      <dgm:prSet/>
      <dgm:spPr/>
      <dgm:t>
        <a:bodyPr/>
        <a:lstStyle/>
        <a:p>
          <a:endParaRPr lang="ru-RU"/>
        </a:p>
      </dgm:t>
    </dgm:pt>
    <dgm:pt modelId="{47BE3E46-F4C0-4E31-988C-048CC09107FE}">
      <dgm:prSet phldrT="[Текст]" custT="1"/>
      <dgm:spPr/>
      <dgm:t>
        <a:bodyPr/>
        <a:lstStyle/>
        <a:p>
          <a:pPr algn="ctr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Tokli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o‘tkazgichlarning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3F5FC-787A-4C53-9B7C-E6ACFC2C345F}" type="parTrans" cxnId="{FB2F59C1-175A-4E49-B0A1-01184F21A4D9}">
      <dgm:prSet/>
      <dgm:spPr/>
      <dgm:t>
        <a:bodyPr/>
        <a:lstStyle/>
        <a:p>
          <a:endParaRPr lang="ru-RU"/>
        </a:p>
      </dgm:t>
    </dgm:pt>
    <dgm:pt modelId="{DC7AE4E2-CFC7-4B10-BDBB-04D32888152A}" type="sibTrans" cxnId="{FB2F59C1-175A-4E49-B0A1-01184F21A4D9}">
      <dgm:prSet/>
      <dgm:spPr/>
      <dgm:t>
        <a:bodyPr/>
        <a:lstStyle/>
        <a:p>
          <a:endParaRPr lang="ru-RU"/>
        </a:p>
      </dgm:t>
    </dgm:pt>
    <dgm:pt modelId="{DAB5BB12-E500-4786-B780-9C0E12FFD528}">
      <dgm:prSet phldrT="[Текст]" custT="1"/>
      <dgm:spPr/>
      <dgm:t>
        <a:bodyPr/>
        <a:lstStyle/>
        <a:p>
          <a:pPr algn="ctr"/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Lorens</a:t>
          </a:r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endParaRPr lang="ru-RU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16330-840C-4316-9A2B-992AAB20B1D9}" type="parTrans" cxnId="{FEE34107-3516-479A-B164-047949CFED87}">
      <dgm:prSet/>
      <dgm:spPr/>
      <dgm:t>
        <a:bodyPr/>
        <a:lstStyle/>
        <a:p>
          <a:endParaRPr lang="ru-RU"/>
        </a:p>
      </dgm:t>
    </dgm:pt>
    <dgm:pt modelId="{E4987E38-94F5-4B65-B253-0EF7F6579F51}" type="sibTrans" cxnId="{FEE34107-3516-479A-B164-047949CFED87}">
      <dgm:prSet/>
      <dgm:spPr/>
      <dgm:t>
        <a:bodyPr/>
        <a:lstStyle/>
        <a:p>
          <a:endParaRPr lang="ru-RU"/>
        </a:p>
      </dgm:t>
    </dgm:pt>
    <dgm:pt modelId="{5BA77AE4-9833-411A-8C8E-3B765CAF34A4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A5FFAB5-F94B-451F-8BFC-61D3BFA53CCC}" type="parTrans" cxnId="{67AB7EE5-0B4C-48A8-A2DF-276A555E58FE}">
      <dgm:prSet/>
      <dgm:spPr/>
      <dgm:t>
        <a:bodyPr/>
        <a:lstStyle/>
        <a:p>
          <a:endParaRPr lang="ru-RU"/>
        </a:p>
      </dgm:t>
    </dgm:pt>
    <dgm:pt modelId="{8090BF4D-F2C1-42FC-92BC-B16D68B670AA}" type="sibTrans" cxnId="{67AB7EE5-0B4C-48A8-A2DF-276A555E58FE}">
      <dgm:prSet/>
      <dgm:spPr/>
      <dgm:t>
        <a:bodyPr/>
        <a:lstStyle/>
        <a:p>
          <a:endParaRPr lang="ru-RU"/>
        </a:p>
      </dgm:t>
    </dgm:pt>
    <dgm:pt modelId="{AA0FF4D1-8BA9-4155-84CF-6E18B63C7A58}">
      <dgm:prSet custT="1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7EE3B4A-69D8-4CD7-AB13-F310C54D4EE1}" type="parTrans" cxnId="{2887B450-55D4-432E-8228-99618F793332}">
      <dgm:prSet/>
      <dgm:spPr/>
      <dgm:t>
        <a:bodyPr/>
        <a:lstStyle/>
        <a:p>
          <a:endParaRPr lang="ru-RU"/>
        </a:p>
      </dgm:t>
    </dgm:pt>
    <dgm:pt modelId="{818C9CB4-9BE4-4103-81AC-C47899592191}" type="sibTrans" cxnId="{2887B450-55D4-432E-8228-99618F793332}">
      <dgm:prSet/>
      <dgm:spPr/>
      <dgm:t>
        <a:bodyPr/>
        <a:lstStyle/>
        <a:p>
          <a:endParaRPr lang="ru-RU"/>
        </a:p>
      </dgm:t>
    </dgm:pt>
    <dgm:pt modelId="{598AE089-D3A5-4483-8836-9DA98C0C2144}">
      <dgm:prSet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3A3F225D-5B76-4746-87BE-E9DF0E55F695}" type="parTrans" cxnId="{6AC9E2B3-B572-474B-AD5D-EE951EC0A3EC}">
      <dgm:prSet/>
      <dgm:spPr/>
      <dgm:t>
        <a:bodyPr/>
        <a:lstStyle/>
        <a:p>
          <a:endParaRPr lang="ru-RU"/>
        </a:p>
      </dgm:t>
    </dgm:pt>
    <dgm:pt modelId="{600E468E-1727-40E9-9ABD-C771B4E57820}" type="sibTrans" cxnId="{6AC9E2B3-B572-474B-AD5D-EE951EC0A3EC}">
      <dgm:prSet/>
      <dgm:spPr/>
      <dgm:t>
        <a:bodyPr/>
        <a:lstStyle/>
        <a:p>
          <a:endParaRPr lang="ru-RU"/>
        </a:p>
      </dgm:t>
    </dgm:pt>
    <dgm:pt modelId="{6F914C0D-8B75-43FE-9016-D77DE9593AB0}" type="pres">
      <dgm:prSet presAssocID="{85130808-DE93-4ABA-BB2F-A72538B4674C}" presName="linear" presStyleCnt="0">
        <dgm:presLayoutVars>
          <dgm:dir/>
          <dgm:animLvl val="lvl"/>
          <dgm:resizeHandles val="exact"/>
        </dgm:presLayoutVars>
      </dgm:prSet>
      <dgm:spPr/>
    </dgm:pt>
    <dgm:pt modelId="{FD7E6803-BA26-4331-B4BC-F80DD8E6DA20}" type="pres">
      <dgm:prSet presAssocID="{D14BC560-D29B-40A3-B55A-512C6C6A4ED2}" presName="parentLin" presStyleCnt="0"/>
      <dgm:spPr/>
    </dgm:pt>
    <dgm:pt modelId="{58ADA0A7-945E-4F70-9E52-A74745630BD5}" type="pres">
      <dgm:prSet presAssocID="{D14BC560-D29B-40A3-B55A-512C6C6A4ED2}" presName="parentLeftMargin" presStyleLbl="node1" presStyleIdx="0" presStyleCnt="3"/>
      <dgm:spPr/>
    </dgm:pt>
    <dgm:pt modelId="{1A1E1260-5B5B-49D3-9F38-332250AC5DD1}" type="pres">
      <dgm:prSet presAssocID="{D14BC560-D29B-40A3-B55A-512C6C6A4ED2}" presName="parentText" presStyleLbl="node1" presStyleIdx="0" presStyleCnt="3" custScaleX="142857" custScaleY="126680" custLinFactNeighborX="-2174" custLinFactNeighborY="-2641">
        <dgm:presLayoutVars>
          <dgm:chMax val="0"/>
          <dgm:bulletEnabled val="1"/>
        </dgm:presLayoutVars>
      </dgm:prSet>
      <dgm:spPr/>
    </dgm:pt>
    <dgm:pt modelId="{B3DD2BF2-5AF2-4D8C-9873-BD37B581A3D3}" type="pres">
      <dgm:prSet presAssocID="{D14BC560-D29B-40A3-B55A-512C6C6A4ED2}" presName="negativeSpace" presStyleCnt="0"/>
      <dgm:spPr/>
    </dgm:pt>
    <dgm:pt modelId="{CE7192F9-7EC0-4AD0-906B-C5DC1D68F3B2}" type="pres">
      <dgm:prSet presAssocID="{D14BC560-D29B-40A3-B55A-512C6C6A4ED2}" presName="childText" presStyleLbl="conFgAcc1" presStyleIdx="0" presStyleCnt="3">
        <dgm:presLayoutVars>
          <dgm:bulletEnabled val="1"/>
        </dgm:presLayoutVars>
      </dgm:prSet>
      <dgm:spPr/>
    </dgm:pt>
    <dgm:pt modelId="{626DC8EA-4EDB-462E-9755-9FE000902FDB}" type="pres">
      <dgm:prSet presAssocID="{4F694C80-2F8D-44DD-810E-348E2632410F}" presName="spaceBetweenRectangles" presStyleCnt="0"/>
      <dgm:spPr/>
    </dgm:pt>
    <dgm:pt modelId="{C4F0E89C-9803-41CB-B666-D1018411EFF5}" type="pres">
      <dgm:prSet presAssocID="{47BE3E46-F4C0-4E31-988C-048CC09107FE}" presName="parentLin" presStyleCnt="0"/>
      <dgm:spPr/>
    </dgm:pt>
    <dgm:pt modelId="{DF9450E2-2DF2-405D-8A7C-DACAEEAC1D83}" type="pres">
      <dgm:prSet presAssocID="{47BE3E46-F4C0-4E31-988C-048CC09107FE}" presName="parentLeftMargin" presStyleLbl="node1" presStyleIdx="0" presStyleCnt="3"/>
      <dgm:spPr/>
    </dgm:pt>
    <dgm:pt modelId="{E9CB4617-00D3-4C48-81AB-841E8B3AF2C4}" type="pres">
      <dgm:prSet presAssocID="{47BE3E46-F4C0-4E31-988C-048CC09107FE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49DCA8A5-C687-425A-9D24-D9CE777AA8C5}" type="pres">
      <dgm:prSet presAssocID="{47BE3E46-F4C0-4E31-988C-048CC09107FE}" presName="negativeSpace" presStyleCnt="0"/>
      <dgm:spPr/>
    </dgm:pt>
    <dgm:pt modelId="{119C0FEF-5476-4B00-9F51-AD8DD642F5ED}" type="pres">
      <dgm:prSet presAssocID="{47BE3E46-F4C0-4E31-988C-048CC09107FE}" presName="childText" presStyleLbl="conFgAcc1" presStyleIdx="1" presStyleCnt="3">
        <dgm:presLayoutVars>
          <dgm:bulletEnabled val="1"/>
        </dgm:presLayoutVars>
      </dgm:prSet>
      <dgm:spPr/>
    </dgm:pt>
    <dgm:pt modelId="{2B710C61-D64A-474E-88F1-6D3106D22700}" type="pres">
      <dgm:prSet presAssocID="{DC7AE4E2-CFC7-4B10-BDBB-04D32888152A}" presName="spaceBetweenRectangles" presStyleCnt="0"/>
      <dgm:spPr/>
    </dgm:pt>
    <dgm:pt modelId="{691D0EF1-2F48-4E6E-BEBA-A125F3A760B6}" type="pres">
      <dgm:prSet presAssocID="{DAB5BB12-E500-4786-B780-9C0E12FFD528}" presName="parentLin" presStyleCnt="0"/>
      <dgm:spPr/>
    </dgm:pt>
    <dgm:pt modelId="{563D5F59-8EC4-431B-B405-1CD4AE5E1535}" type="pres">
      <dgm:prSet presAssocID="{DAB5BB12-E500-4786-B780-9C0E12FFD528}" presName="parentLeftMargin" presStyleLbl="node1" presStyleIdx="1" presStyleCnt="3"/>
      <dgm:spPr/>
    </dgm:pt>
    <dgm:pt modelId="{50AC3349-0205-47C7-BB59-848BDA310AA9}" type="pres">
      <dgm:prSet presAssocID="{DAB5BB12-E500-4786-B780-9C0E12FFD528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B4A69A09-67A1-4CF5-B396-FD19C59E2F25}" type="pres">
      <dgm:prSet presAssocID="{DAB5BB12-E500-4786-B780-9C0E12FFD528}" presName="negativeSpace" presStyleCnt="0"/>
      <dgm:spPr/>
    </dgm:pt>
    <dgm:pt modelId="{475265FB-B4B6-496E-9A65-C7E2E2881BA4}" type="pres">
      <dgm:prSet presAssocID="{DAB5BB12-E500-4786-B780-9C0E12FFD5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E34107-3516-479A-B164-047949CFED87}" srcId="{85130808-DE93-4ABA-BB2F-A72538B4674C}" destId="{DAB5BB12-E500-4786-B780-9C0E12FFD528}" srcOrd="2" destOrd="0" parTransId="{C5516330-840C-4316-9A2B-992AAB20B1D9}" sibTransId="{E4987E38-94F5-4B65-B253-0EF7F6579F51}"/>
    <dgm:cxn modelId="{45FBE208-BB24-4C74-8613-D2BC1C646AFB}" type="presOf" srcId="{D14BC560-D29B-40A3-B55A-512C6C6A4ED2}" destId="{58ADA0A7-945E-4F70-9E52-A74745630BD5}" srcOrd="0" destOrd="0" presId="urn:microsoft.com/office/officeart/2005/8/layout/list1"/>
    <dgm:cxn modelId="{01653D1F-C8F6-4A5A-95CC-5631CE7C9E42}" type="presOf" srcId="{5BA77AE4-9833-411A-8C8E-3B765CAF34A4}" destId="{CE7192F9-7EC0-4AD0-906B-C5DC1D68F3B2}" srcOrd="0" destOrd="0" presId="urn:microsoft.com/office/officeart/2005/8/layout/list1"/>
    <dgm:cxn modelId="{5C826828-8315-4C3D-85A8-E75658A93D78}" type="presOf" srcId="{47BE3E46-F4C0-4E31-988C-048CC09107FE}" destId="{E9CB4617-00D3-4C48-81AB-841E8B3AF2C4}" srcOrd="1" destOrd="0" presId="urn:microsoft.com/office/officeart/2005/8/layout/list1"/>
    <dgm:cxn modelId="{2887B450-55D4-432E-8228-99618F793332}" srcId="{47BE3E46-F4C0-4E31-988C-048CC09107FE}" destId="{AA0FF4D1-8BA9-4155-84CF-6E18B63C7A58}" srcOrd="0" destOrd="0" parTransId="{C7EE3B4A-69D8-4CD7-AB13-F310C54D4EE1}" sibTransId="{818C9CB4-9BE4-4103-81AC-C47899592191}"/>
    <dgm:cxn modelId="{47948373-FE1A-4CF9-8E6A-F5F82F661C06}" type="presOf" srcId="{85130808-DE93-4ABA-BB2F-A72538B4674C}" destId="{6F914C0D-8B75-43FE-9016-D77DE9593AB0}" srcOrd="0" destOrd="0" presId="urn:microsoft.com/office/officeart/2005/8/layout/list1"/>
    <dgm:cxn modelId="{0E720278-420E-4FDB-8EA1-5306B3955155}" srcId="{85130808-DE93-4ABA-BB2F-A72538B4674C}" destId="{D14BC560-D29B-40A3-B55A-512C6C6A4ED2}" srcOrd="0" destOrd="0" parTransId="{17C98AF7-39CF-4EF1-9B23-0F031C3BF92C}" sibTransId="{4F694C80-2F8D-44DD-810E-348E2632410F}"/>
    <dgm:cxn modelId="{C2D0507D-0F43-44A8-A35B-39133BF5749B}" type="presOf" srcId="{D14BC560-D29B-40A3-B55A-512C6C6A4ED2}" destId="{1A1E1260-5B5B-49D3-9F38-332250AC5DD1}" srcOrd="1" destOrd="0" presId="urn:microsoft.com/office/officeart/2005/8/layout/list1"/>
    <dgm:cxn modelId="{7F5E4F85-D50D-462C-917E-ED48615A8626}" type="presOf" srcId="{DAB5BB12-E500-4786-B780-9C0E12FFD528}" destId="{563D5F59-8EC4-431B-B405-1CD4AE5E1535}" srcOrd="0" destOrd="0" presId="urn:microsoft.com/office/officeart/2005/8/layout/list1"/>
    <dgm:cxn modelId="{6AC9E2B3-B572-474B-AD5D-EE951EC0A3EC}" srcId="{DAB5BB12-E500-4786-B780-9C0E12FFD528}" destId="{598AE089-D3A5-4483-8836-9DA98C0C2144}" srcOrd="0" destOrd="0" parTransId="{3A3F225D-5B76-4746-87BE-E9DF0E55F695}" sibTransId="{600E468E-1727-40E9-9ABD-C771B4E57820}"/>
    <dgm:cxn modelId="{FB2F59C1-175A-4E49-B0A1-01184F21A4D9}" srcId="{85130808-DE93-4ABA-BB2F-A72538B4674C}" destId="{47BE3E46-F4C0-4E31-988C-048CC09107FE}" srcOrd="1" destOrd="0" parTransId="{B7C3F5FC-787A-4C53-9B7C-E6ACFC2C345F}" sibTransId="{DC7AE4E2-CFC7-4B10-BDBB-04D32888152A}"/>
    <dgm:cxn modelId="{38AE9ADB-7CF0-49FD-A731-B1F008245C38}" type="presOf" srcId="{47BE3E46-F4C0-4E31-988C-048CC09107FE}" destId="{DF9450E2-2DF2-405D-8A7C-DACAEEAC1D83}" srcOrd="0" destOrd="0" presId="urn:microsoft.com/office/officeart/2005/8/layout/list1"/>
    <dgm:cxn modelId="{67AB7EE5-0B4C-48A8-A2DF-276A555E58FE}" srcId="{D14BC560-D29B-40A3-B55A-512C6C6A4ED2}" destId="{5BA77AE4-9833-411A-8C8E-3B765CAF34A4}" srcOrd="0" destOrd="0" parTransId="{9A5FFAB5-F94B-451F-8BFC-61D3BFA53CCC}" sibTransId="{8090BF4D-F2C1-42FC-92BC-B16D68B670AA}"/>
    <dgm:cxn modelId="{EDF599EE-7BCD-4752-B349-FF5DCEE93EF3}" type="presOf" srcId="{598AE089-D3A5-4483-8836-9DA98C0C2144}" destId="{475265FB-B4B6-496E-9A65-C7E2E2881BA4}" srcOrd="0" destOrd="0" presId="urn:microsoft.com/office/officeart/2005/8/layout/list1"/>
    <dgm:cxn modelId="{C02BC3F4-1570-406E-89E9-BCB9288FBFB9}" type="presOf" srcId="{AA0FF4D1-8BA9-4155-84CF-6E18B63C7A58}" destId="{119C0FEF-5476-4B00-9F51-AD8DD642F5ED}" srcOrd="0" destOrd="0" presId="urn:microsoft.com/office/officeart/2005/8/layout/list1"/>
    <dgm:cxn modelId="{764FD3F6-0B39-42EC-B909-168BCA57D6D0}" type="presOf" srcId="{DAB5BB12-E500-4786-B780-9C0E12FFD528}" destId="{50AC3349-0205-47C7-BB59-848BDA310AA9}" srcOrd="1" destOrd="0" presId="urn:microsoft.com/office/officeart/2005/8/layout/list1"/>
    <dgm:cxn modelId="{0082D331-50E9-4D28-A099-9D74D1BC59A5}" type="presParOf" srcId="{6F914C0D-8B75-43FE-9016-D77DE9593AB0}" destId="{FD7E6803-BA26-4331-B4BC-F80DD8E6DA20}" srcOrd="0" destOrd="0" presId="urn:microsoft.com/office/officeart/2005/8/layout/list1"/>
    <dgm:cxn modelId="{078273FB-0204-4A57-9A09-ECB2919CC372}" type="presParOf" srcId="{FD7E6803-BA26-4331-B4BC-F80DD8E6DA20}" destId="{58ADA0A7-945E-4F70-9E52-A74745630BD5}" srcOrd="0" destOrd="0" presId="urn:microsoft.com/office/officeart/2005/8/layout/list1"/>
    <dgm:cxn modelId="{F19C4814-5E9C-44A1-A787-328311A89AEE}" type="presParOf" srcId="{FD7E6803-BA26-4331-B4BC-F80DD8E6DA20}" destId="{1A1E1260-5B5B-49D3-9F38-332250AC5DD1}" srcOrd="1" destOrd="0" presId="urn:microsoft.com/office/officeart/2005/8/layout/list1"/>
    <dgm:cxn modelId="{77A666BA-56F7-4694-BF5F-830DB48802A2}" type="presParOf" srcId="{6F914C0D-8B75-43FE-9016-D77DE9593AB0}" destId="{B3DD2BF2-5AF2-4D8C-9873-BD37B581A3D3}" srcOrd="1" destOrd="0" presId="urn:microsoft.com/office/officeart/2005/8/layout/list1"/>
    <dgm:cxn modelId="{F92E9DE2-A822-4807-99FD-070035CC0D2A}" type="presParOf" srcId="{6F914C0D-8B75-43FE-9016-D77DE9593AB0}" destId="{CE7192F9-7EC0-4AD0-906B-C5DC1D68F3B2}" srcOrd="2" destOrd="0" presId="urn:microsoft.com/office/officeart/2005/8/layout/list1"/>
    <dgm:cxn modelId="{BA9AF9FE-420D-4272-8C02-CB4E7D2AE76E}" type="presParOf" srcId="{6F914C0D-8B75-43FE-9016-D77DE9593AB0}" destId="{626DC8EA-4EDB-462E-9755-9FE000902FDB}" srcOrd="3" destOrd="0" presId="urn:microsoft.com/office/officeart/2005/8/layout/list1"/>
    <dgm:cxn modelId="{542A2A53-324F-4BD2-840C-CD320CF287D5}" type="presParOf" srcId="{6F914C0D-8B75-43FE-9016-D77DE9593AB0}" destId="{C4F0E89C-9803-41CB-B666-D1018411EFF5}" srcOrd="4" destOrd="0" presId="urn:microsoft.com/office/officeart/2005/8/layout/list1"/>
    <dgm:cxn modelId="{F8F53F01-F81D-45CC-A813-C1728AF9CE61}" type="presParOf" srcId="{C4F0E89C-9803-41CB-B666-D1018411EFF5}" destId="{DF9450E2-2DF2-405D-8A7C-DACAEEAC1D83}" srcOrd="0" destOrd="0" presId="urn:microsoft.com/office/officeart/2005/8/layout/list1"/>
    <dgm:cxn modelId="{5486EE65-0323-4D1D-96BB-AD6FA2EA2436}" type="presParOf" srcId="{C4F0E89C-9803-41CB-B666-D1018411EFF5}" destId="{E9CB4617-00D3-4C48-81AB-841E8B3AF2C4}" srcOrd="1" destOrd="0" presId="urn:microsoft.com/office/officeart/2005/8/layout/list1"/>
    <dgm:cxn modelId="{B3F7EF21-93C4-40F8-B1BE-089F4081DA83}" type="presParOf" srcId="{6F914C0D-8B75-43FE-9016-D77DE9593AB0}" destId="{49DCA8A5-C687-425A-9D24-D9CE777AA8C5}" srcOrd="5" destOrd="0" presId="urn:microsoft.com/office/officeart/2005/8/layout/list1"/>
    <dgm:cxn modelId="{65AF82C8-3FD7-4E3E-8D2F-D667EB9FA2C2}" type="presParOf" srcId="{6F914C0D-8B75-43FE-9016-D77DE9593AB0}" destId="{119C0FEF-5476-4B00-9F51-AD8DD642F5ED}" srcOrd="6" destOrd="0" presId="urn:microsoft.com/office/officeart/2005/8/layout/list1"/>
    <dgm:cxn modelId="{4EE68065-365A-4422-A272-362569E2C37A}" type="presParOf" srcId="{6F914C0D-8B75-43FE-9016-D77DE9593AB0}" destId="{2B710C61-D64A-474E-88F1-6D3106D22700}" srcOrd="7" destOrd="0" presId="urn:microsoft.com/office/officeart/2005/8/layout/list1"/>
    <dgm:cxn modelId="{BF124C2F-7119-45DA-8251-96461F5179B6}" type="presParOf" srcId="{6F914C0D-8B75-43FE-9016-D77DE9593AB0}" destId="{691D0EF1-2F48-4E6E-BEBA-A125F3A760B6}" srcOrd="8" destOrd="0" presId="urn:microsoft.com/office/officeart/2005/8/layout/list1"/>
    <dgm:cxn modelId="{DBC5D3D0-8527-4FD6-A5D1-5EF1AB5E05FF}" type="presParOf" srcId="{691D0EF1-2F48-4E6E-BEBA-A125F3A760B6}" destId="{563D5F59-8EC4-431B-B405-1CD4AE5E1535}" srcOrd="0" destOrd="0" presId="urn:microsoft.com/office/officeart/2005/8/layout/list1"/>
    <dgm:cxn modelId="{B0BEDDE3-0A28-45A5-B063-276C16E8C14C}" type="presParOf" srcId="{691D0EF1-2F48-4E6E-BEBA-A125F3A760B6}" destId="{50AC3349-0205-47C7-BB59-848BDA310AA9}" srcOrd="1" destOrd="0" presId="urn:microsoft.com/office/officeart/2005/8/layout/list1"/>
    <dgm:cxn modelId="{ECD3BE83-AB83-4844-829D-B6D810735490}" type="presParOf" srcId="{6F914C0D-8B75-43FE-9016-D77DE9593AB0}" destId="{B4A69A09-67A1-4CF5-B396-FD19C59E2F25}" srcOrd="9" destOrd="0" presId="urn:microsoft.com/office/officeart/2005/8/layout/list1"/>
    <dgm:cxn modelId="{4F16E3E3-6A05-42D1-A78E-E86057AF627F}" type="presParOf" srcId="{6F914C0D-8B75-43FE-9016-D77DE9593AB0}" destId="{475265FB-B4B6-496E-9A65-C7E2E2881B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92F9-7EC0-4AD0-906B-C5DC1D68F3B2}">
      <dsp:nvSpPr>
        <dsp:cNvPr id="0" name=""/>
        <dsp:cNvSpPr/>
      </dsp:nvSpPr>
      <dsp:spPr>
        <a:xfrm>
          <a:off x="0" y="683114"/>
          <a:ext cx="12192000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624840" rIns="946235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3600" b="0" i="1" kern="1200" smtClean="0">
                    <a:latin typeface="Cambria Math" panose="02040503050406030204" pitchFamily="18" charset="0"/>
                  </a:rPr>
                  <m:t>𝐴</m:t>
                </m:r>
                <m:r>
                  <a:rPr lang="en-US" sz="36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3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𝐹</m:t>
                    </m:r>
                  </m:e>
                  <m:sub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𝐴</m:t>
                    </m:r>
                  </m:sub>
                </m:sSub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𝑑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𝐼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𝐵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𝑑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=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𝐼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∙∆Ф</m:t>
                </m:r>
              </m:oMath>
            </m:oMathPara>
          </a14:m>
          <a:endParaRPr lang="ru-RU" sz="3300" kern="1200" dirty="0"/>
        </a:p>
      </dsp:txBody>
      <dsp:txXfrm>
        <a:off x="0" y="683114"/>
        <a:ext cx="12192000" cy="1488375"/>
      </dsp:txXfrm>
    </dsp:sp>
    <dsp:sp modelId="{1A1E1260-5B5B-49D3-9F38-332250AC5DD1}">
      <dsp:nvSpPr>
        <dsp:cNvPr id="0" name=""/>
        <dsp:cNvSpPr/>
      </dsp:nvSpPr>
      <dsp:spPr>
        <a:xfrm>
          <a:off x="567811" y="0"/>
          <a:ext cx="11608582" cy="1121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Tokli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o‘tkazgichni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magnit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maydonda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ko‘chirishda</a:t>
          </a:r>
          <a:r>
            <a:rPr lang="en-US" sz="40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bajarilgan</a:t>
          </a:r>
          <a:r>
            <a:rPr lang="en-US" sz="40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ish</a:t>
          </a:r>
          <a:r>
            <a:rPr lang="en-US" sz="40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 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577" y="54766"/>
        <a:ext cx="11499050" cy="1012346"/>
      </dsp:txXfrm>
    </dsp:sp>
    <dsp:sp modelId="{119C0FEF-5476-4B00-9F51-AD8DD642F5ED}">
      <dsp:nvSpPr>
        <dsp:cNvPr id="0" name=""/>
        <dsp:cNvSpPr/>
      </dsp:nvSpPr>
      <dsp:spPr>
        <a:xfrm>
          <a:off x="0" y="2776289"/>
          <a:ext cx="121920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624840" rIns="946235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36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𝐹</m:t>
                    </m:r>
                  </m:e>
                  <m:sub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1−2</m:t>
                    </m:r>
                  </m:sub>
                </m:sSub>
                <m:r>
                  <a:rPr lang="en-US" sz="36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36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e>
                  <m:sub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f>
                  <m:fPr>
                    <m:ctrlP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fPr>
                  <m:num>
                    <m:sSub>
                      <m:sSub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num>
                  <m:den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den>
                </m:f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∙∆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𝑙</m:t>
                </m:r>
              </m:oMath>
            </m:oMathPara>
          </a14:m>
          <a:endParaRPr lang="ru-RU" sz="3200" kern="1200" dirty="0"/>
        </a:p>
      </dsp:txBody>
      <dsp:txXfrm>
        <a:off x="0" y="2776289"/>
        <a:ext cx="12192000" cy="1984500"/>
      </dsp:txXfrm>
    </dsp:sp>
    <dsp:sp modelId="{E9CB4617-00D3-4C48-81AB-841E8B3AF2C4}">
      <dsp:nvSpPr>
        <dsp:cNvPr id="0" name=""/>
        <dsp:cNvSpPr/>
      </dsp:nvSpPr>
      <dsp:spPr>
        <a:xfrm>
          <a:off x="580429" y="2333489"/>
          <a:ext cx="1160858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Tokli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o‘tkazgichlarning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o‘zaro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ta’sir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660" y="2376720"/>
        <a:ext cx="11522120" cy="799138"/>
      </dsp:txXfrm>
    </dsp:sp>
    <dsp:sp modelId="{475265FB-B4B6-496E-9A65-C7E2E2881BA4}">
      <dsp:nvSpPr>
        <dsp:cNvPr id="0" name=""/>
        <dsp:cNvSpPr/>
      </dsp:nvSpPr>
      <dsp:spPr>
        <a:xfrm>
          <a:off x="0" y="5365589"/>
          <a:ext cx="12192000" cy="1488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235" tIns="624840" rIns="946235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ru-RU" sz="360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𝐹</m:t>
                    </m:r>
                  </m:e>
                  <m:sub>
                    <m:r>
                      <a:rPr lang="en-US" sz="3600" b="0" i="1" kern="1200" smtClean="0">
                        <a:latin typeface="Cambria Math" panose="02040503050406030204" pitchFamily="18" charset="0"/>
                      </a:rPr>
                      <m:t>𝐿</m:t>
                    </m:r>
                  </m:sub>
                </m:sSub>
                <m:r>
                  <a:rPr lang="en-US" sz="36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3600" b="0" i="1" kern="1200" smtClean="0">
                    <a:latin typeface="Cambria Math" panose="02040503050406030204" pitchFamily="18" charset="0"/>
                  </a:rPr>
                  <m:t>𝑞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𝜗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𝐵</m:t>
                </m:r>
                <m:r>
                  <a:rPr lang="en-US" sz="36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∙</m:t>
                </m:r>
                <m:func>
                  <m:funcPr>
                    <m:ctrlP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m:ctrlPr>
                  </m:funcPr>
                  <m:fName>
                    <m:r>
                      <m:rPr>
                        <m:sty m:val="p"/>
                      </m:rPr>
                      <a:rPr lang="en-US" sz="3600" b="0" i="0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</m:fName>
                  <m:e>
                    <m:r>
                      <a:rPr lang="en-US" sz="3600" b="0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e>
                </m:func>
              </m:oMath>
            </m:oMathPara>
          </a14:m>
          <a:endParaRPr lang="ru-RU" sz="3200" kern="1200" dirty="0"/>
        </a:p>
      </dsp:txBody>
      <dsp:txXfrm>
        <a:off x="0" y="5365589"/>
        <a:ext cx="12192000" cy="1488375"/>
      </dsp:txXfrm>
    </dsp:sp>
    <dsp:sp modelId="{50AC3349-0205-47C7-BB59-848BDA310AA9}">
      <dsp:nvSpPr>
        <dsp:cNvPr id="0" name=""/>
        <dsp:cNvSpPr/>
      </dsp:nvSpPr>
      <dsp:spPr>
        <a:xfrm>
          <a:off x="580429" y="4922789"/>
          <a:ext cx="1160858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Lorens</a:t>
          </a: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>
              <a:latin typeface="Arial" panose="020B0604020202020204" pitchFamily="34" charset="0"/>
              <a:cs typeface="Arial" panose="020B0604020202020204" pitchFamily="34" charset="0"/>
            </a:rPr>
            <a:t>kuchi</a:t>
          </a:r>
          <a:endParaRPr lang="ru-RU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660" y="4966020"/>
        <a:ext cx="1152212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5ED7C-0897-4B54-BCC9-929F5A90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305E59-1FCC-4C38-8D5E-4A4675B48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E91449-FA0C-4267-8C95-9207F2D56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42F260-D317-446F-B6E8-18FAFBF0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F2FB6-F37C-486F-A688-C0D04512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7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8194-C584-453E-910A-547D903E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0CBBCE-82F5-48DA-AD5A-416DF9064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BBE2B-B1D1-4B55-83FB-39D9253D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E8305-04FF-491A-B48E-45BB1332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21684-CCB8-4446-83C8-7428B0B9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8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A319C1-A925-4E0D-9940-58F22DA03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687ACC-DFE9-42EC-BD1F-86FD6A83C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03C4D-FFBF-4E95-A914-EF4D5068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2AEE5B-7EE1-4E29-A403-E1BBFF7E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F8253-4F45-4C6D-9B3B-BE050860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1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75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C5124-4616-4A68-A741-433330CD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217B5-3FFE-45E2-843F-2531992A7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6D3C5-89F7-4A44-AEE6-F5A43CD6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70D3D7-36CC-45A9-AA7C-ADDBD9AA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330DD-A164-47F9-8888-483E326C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88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4D437-01D8-40A8-9D4F-3E8F305F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049A1-E115-4F91-AFA3-7224B18C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B20BA-85CD-4904-A1F9-5EF79FF0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0DD37-8734-4DF2-9D97-BAEA44D0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11BB9D-469E-47BD-AB56-25F86A609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1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759901-5614-4B00-8FD5-A3BE3092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180980-F952-4726-BAE3-072AF8E3C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AE0355-2DC8-4BF0-892A-51FB90BD7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3D9008-2710-4935-80B3-34CDAC29B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32DB1C-A4DF-4362-BE4D-DDC18422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25C4E4-0C58-49A1-8975-7B9B2698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DDBD9-D511-4A8C-BBD2-43790CC2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A529D-0156-4691-AF9A-BAE0471D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9BD314-45EA-4011-839D-4511558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89A024-D87E-49CE-BA21-FC6C257DD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B6B4BA-1215-4EAF-A333-8FAE4BCB1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10456C-66AB-4E4A-8E34-0F8A5D66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E9611-4D28-457C-9B3F-968C8415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8B8698-2F3F-49F7-8F15-C5BF28FF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F118A-8E39-4D9E-B787-BFFB1BE6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42072A-3476-430F-8479-E7E92011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474CE8-6106-4B13-95E4-3D33592B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0688F7-7C99-40BC-8125-21757FA0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FC8AB-52CD-4611-9B26-16B2D710A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E1165E-1515-4852-A30D-827091FE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DB1C71-F97D-4E4C-97AD-AA97A68A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9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FB410-4D3D-4665-99C2-4BD24F63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2B65FD-5A2B-4B04-A11C-C9F31FFA7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7DD8E-EF97-42F6-8446-01DF69A2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3579BA-5B46-41FA-8A97-4E6614D4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CC2F3F-2602-4297-BB9E-C8FE9B23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18276-8CED-4B8E-A9BF-F3658475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7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119B3-080F-4F2E-B13F-E2B70AD7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CE5BAD-A3D1-4826-ADB0-D4A396598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59F985-5FD2-406B-9B8D-F5C3AAEA7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E946D-7C80-4B68-8F15-482D23079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3BDEC9-E12B-4DD4-A0B2-C0215C24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59AFA6-ADCD-4360-BA00-2E61CA0F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2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A1C51-CB8E-471A-B6BB-B557C1F11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03E9EA-0653-464A-AED4-D68F8CAA3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DDCFE6-ADEB-4605-B4D4-892C2B7E1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1497-CB0A-473B-A4ED-1E9AF7467823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2DFC8-F31F-4B8C-B1E6-5CCCFD9DA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255EF-49C0-4994-A1D3-80050CB5E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7C1C1-B307-420E-8D21-A3BCEFBA9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05014" y="2028794"/>
            <a:ext cx="9446434" cy="476245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5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1718" y="2030961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17848" y="498155"/>
            <a:ext cx="213360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F05B6658-0136-473A-903A-272AA544F9A9}"/>
              </a:ext>
            </a:extLst>
          </p:cNvPr>
          <p:cNvSpPr/>
          <p:nvPr/>
        </p:nvSpPr>
        <p:spPr>
          <a:xfrm>
            <a:off x="591718" y="4514988"/>
            <a:ext cx="630332" cy="173265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17DF0B-DDDF-413A-9A10-0F165B4AB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36" y="1909554"/>
            <a:ext cx="2832100" cy="19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0BC09F9-37AF-43EC-8F28-6D4325AC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2567609"/>
            <a:ext cx="11900452" cy="35436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 ns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CE6E23-9D9E-42CC-A20E-95657FE98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047" y="1489246"/>
            <a:ext cx="6468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1-mashq 20-masala 21-bet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190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BDFFC92-199F-4DCD-A9BA-12FC6A2C38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21" y="119270"/>
                <a:ext cx="11966713" cy="66260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Formula:</a:t>
                </a:r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ns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=1,6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−19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−31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kg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p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4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=3,14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num>
                      <m:den>
                        <m:sSub>
                          <m:sSub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4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4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; 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  <m:r>
                      <a:rPr lang="en-US" sz="4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BDFFC92-199F-4DCD-A9BA-12FC6A2C38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21" y="119270"/>
                <a:ext cx="11966713" cy="6626087"/>
              </a:xfrm>
              <a:blipFill>
                <a:blip r:embed="rId2"/>
                <a:stretch>
                  <a:fillRect l="-1834" t="-3036" b="-3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CFC398D-F288-43C3-B0A6-FF6E3B2BD7B6}"/>
              </a:ext>
            </a:extLst>
          </p:cNvPr>
          <p:cNvCxnSpPr>
            <a:cxnSpLocks/>
          </p:cNvCxnSpPr>
          <p:nvPr/>
        </p:nvCxnSpPr>
        <p:spPr>
          <a:xfrm>
            <a:off x="4744278" y="834887"/>
            <a:ext cx="0" cy="5910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799906D-3F63-4089-95E3-70B411A4E0D1}"/>
              </a:ext>
            </a:extLst>
          </p:cNvPr>
          <p:cNvCxnSpPr>
            <a:cxnSpLocks/>
          </p:cNvCxnSpPr>
          <p:nvPr/>
        </p:nvCxnSpPr>
        <p:spPr>
          <a:xfrm>
            <a:off x="291548" y="5867401"/>
            <a:ext cx="4161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8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84AF4F7-5DEE-4CD1-B8EA-F56F24D18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22" y="106016"/>
                <a:ext cx="11900452" cy="65730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</a:t>
                </a:r>
                <a:r>
                  <a:rPr lang="en-US" sz="44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en-US" sz="4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°=1</m:t>
                        </m:r>
                      </m:e>
                    </m:fun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4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9∙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−31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kg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∙2∙3,14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1,6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−19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C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∙8</m:t>
                          </m:r>
                          <m:r>
                            <a:rPr lang="en-US" sz="44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−9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∙1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4,42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𝟒𝟐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𝐓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𝟒𝟐</m:t>
                    </m:r>
                    <m:r>
                      <a:rPr lang="en-US" sz="4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𝐦𝐓</m:t>
                    </m:r>
                  </m:oMath>
                </a14:m>
                <a:endParaRPr lang="ru-RU" sz="4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84AF4F7-5DEE-4CD1-B8EA-F56F24D18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22" y="106016"/>
                <a:ext cx="11900452" cy="6573079"/>
              </a:xfrm>
              <a:blipFill>
                <a:blip r:embed="rId2"/>
                <a:stretch>
                  <a:fillRect l="-2100" t="-29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26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369818C-614B-4DF7-B255-26EF61A249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348" y="1590261"/>
                <a:ext cx="10933044" cy="504907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cm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4 kg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bo‘ylab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 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Og‘irlik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Amper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muvozanatlashishi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joylashtirilishi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induksiyasining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minimal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369818C-614B-4DF7-B255-26EF61A249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348" y="1590261"/>
                <a:ext cx="10933044" cy="5049078"/>
              </a:xfrm>
              <a:blipFill>
                <a:blip r:embed="rId2"/>
                <a:stretch>
                  <a:fillRect l="-1729" t="-966" r="-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180070-DD5B-4EBC-88A4-DE65B2E7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4-namunaviy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4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BC74F19-C98E-4E8D-9C8B-F944B1D462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0174" y="106017"/>
                <a:ext cx="11012556" cy="652007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𝐴𝑚𝑝𝑒𝑟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𝑜𝑔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𝑖𝑟𝑙𝑖𝑘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°=1</m:t>
                        </m:r>
                      </m:e>
                    </m:fun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𝑑𝑎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sSub>
                      <m:sSub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𝑚𝑔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∙10</m:t>
                        </m:r>
                        <m:f>
                          <m:f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∙0,2 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𝒎𝒊𝒏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𝐓</m:t>
                    </m:r>
                  </m:oMath>
                </a14:m>
                <a:endParaRPr lang="en-US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BC74F19-C98E-4E8D-9C8B-F944B1D462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0174" y="106017"/>
                <a:ext cx="11012556" cy="6520070"/>
              </a:xfrm>
              <a:blipFill>
                <a:blip r:embed="rId2"/>
                <a:stretch>
                  <a:fillRect l="-1993" t="-2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F784D1C-847D-4036-9B0F-52A4BCF1762D}"/>
              </a:ext>
            </a:extLst>
          </p:cNvPr>
          <p:cNvCxnSpPr>
            <a:cxnSpLocks/>
          </p:cNvCxnSpPr>
          <p:nvPr/>
        </p:nvCxnSpPr>
        <p:spPr>
          <a:xfrm>
            <a:off x="5327374" y="543339"/>
            <a:ext cx="0" cy="3538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3BCB11D-D32F-4FB4-A9FA-F34C76D9D892}"/>
              </a:ext>
            </a:extLst>
          </p:cNvPr>
          <p:cNvCxnSpPr>
            <a:cxnSpLocks/>
          </p:cNvCxnSpPr>
          <p:nvPr/>
        </p:nvCxnSpPr>
        <p:spPr>
          <a:xfrm>
            <a:off x="1325217" y="3790122"/>
            <a:ext cx="38696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92363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959C43D-57AF-467B-A4F1-68785B51F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9" y="1669774"/>
                <a:ext cx="11701670" cy="506232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(1-mashq 21-masala 21-bet)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1,5 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alfa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kirdi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120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2. (15-test 23-bet) Bir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jinsli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kirgan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−20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induksiyasini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(T).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959C43D-57AF-467B-A4F1-68785B51F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9" y="1669774"/>
                <a:ext cx="11701670" cy="5062329"/>
              </a:xfrm>
              <a:blipFill>
                <a:blip r:embed="rId2"/>
                <a:stretch>
                  <a:fillRect l="-1615" t="-964" r="-1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CD1C64-18D8-41E1-9686-5D238E1E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12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959C43D-57AF-467B-A4F1-68785B51F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304" y="1669774"/>
                <a:ext cx="11569148" cy="506232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3.*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0,01 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jinsli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turibdi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chiziqlari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muallaq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metrining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0,01 kg.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959C43D-57AF-467B-A4F1-68785B51F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304" y="1669774"/>
                <a:ext cx="11569148" cy="5062329"/>
              </a:xfrm>
              <a:blipFill>
                <a:blip r:embed="rId2"/>
                <a:stretch>
                  <a:fillRect l="-1581" t="-964" r="-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CD1C64-18D8-41E1-9686-5D238E1E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123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2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FE1D1928-EC73-4DD1-B72E-B6D66264598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908860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2" name="Объект 11">
                <a:extLst>
                  <a:ext uri="{FF2B5EF4-FFF2-40B4-BE49-F238E27FC236}">
                    <a16:creationId xmlns:a16="http://schemas.microsoft.com/office/drawing/2014/main" id="{FE1D1928-EC73-4DD1-B72E-B6D66264598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29088606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02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E85BAEA-1F2C-4720-9DC7-1671A4BA9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4642" y="1696278"/>
                <a:ext cx="10787271" cy="494306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Rasmda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juft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yo‘nalishlari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tasvirlangan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tortishadi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↑↓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→←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↓↓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D)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→↓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↓↓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E85BAEA-1F2C-4720-9DC7-1671A4BA9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4642" y="1696278"/>
                <a:ext cx="10787271" cy="4943061"/>
              </a:xfrm>
              <a:blipFill>
                <a:blip r:embed="rId2"/>
                <a:stretch>
                  <a:fillRect l="-1977" t="-3453" r="-1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A5F4FEB-AFBE-44DD-8960-925C80798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4-test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92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B2F735-A4D9-4B89-B134-62EA4AE50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1325217"/>
            <a:ext cx="10257183" cy="54201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Chap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lphaU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AutoNum type="alphaU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AutoNum type="alphaU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14350" indent="-514350" algn="just">
              <a:buAutoNum type="alphaU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83E66DE-18BE-4A6F-8A44-E33A5556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10-test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18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885E3D-1564-42C1-BB1F-9F610C6A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311964"/>
            <a:ext cx="10919791" cy="53803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lphaU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buAutoNum type="alphaU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buAutoNum type="alphaU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>
              <a:buAutoNum type="alphaU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Lorens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4EC7ED-F13D-42BD-884F-7784ECEB3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z-Cyrl-UZ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019AA-A03D-4CB2-95CC-CB7CF230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Cyrl-UZ" sz="5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namunaviy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9E666-37B6-4064-A9B1-1E9643DA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563757"/>
            <a:ext cx="11264347" cy="51948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0,2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uzunlikdagi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jinsli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0,5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ko‘chirishda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chiziqlariga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0,1 T.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6754904-1539-4AD2-9F64-CB65792E0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773" y="821635"/>
                <a:ext cx="12046227" cy="58574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Formula: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∙0,1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∙0,2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∙0,5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0,05 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J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mJ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=0,5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𝐦𝐉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T.K: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6754904-1539-4AD2-9F64-CB65792E0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773" y="821635"/>
                <a:ext cx="12046227" cy="5857460"/>
              </a:xfrm>
              <a:blipFill>
                <a:blip r:embed="rId2"/>
                <a:stretch>
                  <a:fillRect l="-1569" t="-29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287CFC7-A5B0-4D34-80B7-A8C4A628BCF8}"/>
              </a:ext>
            </a:extLst>
          </p:cNvPr>
          <p:cNvCxnSpPr>
            <a:cxnSpLocks/>
          </p:cNvCxnSpPr>
          <p:nvPr/>
        </p:nvCxnSpPr>
        <p:spPr>
          <a:xfrm>
            <a:off x="2531164" y="887894"/>
            <a:ext cx="13253" cy="373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B8EC8AF-9596-4F20-8DAF-03DCD1D5E849}"/>
              </a:ext>
            </a:extLst>
          </p:cNvPr>
          <p:cNvCxnSpPr>
            <a:cxnSpLocks/>
          </p:cNvCxnSpPr>
          <p:nvPr/>
        </p:nvCxnSpPr>
        <p:spPr>
          <a:xfrm>
            <a:off x="145773" y="4187687"/>
            <a:ext cx="23986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3E92161-A704-49DD-B0A7-881A7F4AC19B}"/>
              </a:ext>
            </a:extLst>
          </p:cNvPr>
          <p:cNvCxnSpPr>
            <a:cxnSpLocks/>
          </p:cNvCxnSpPr>
          <p:nvPr/>
        </p:nvCxnSpPr>
        <p:spPr>
          <a:xfrm>
            <a:off x="5804453" y="940904"/>
            <a:ext cx="0" cy="363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C7A1CE-16DB-41AE-A2C6-4595C2E2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4" y="2001077"/>
            <a:ext cx="11423375" cy="45985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200 m dan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ta parallel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simdan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4 A dan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o‘tmoqda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kuchini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(N) toping.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85D84F-9A0E-4ACA-9E58-5EA54225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9147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2-namunaviy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998109B-EA90-4784-BF3D-AE4A2FE32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3" y="0"/>
                <a:ext cx="10827027" cy="66790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1−2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1−2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∙4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∙200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=32∙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=0,32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𝐦𝐍</m:t>
                    </m:r>
                  </m:oMath>
                </a14:m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998109B-EA90-4784-BF3D-AE4A2FE32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" y="0"/>
                <a:ext cx="10827027" cy="6679096"/>
              </a:xfrm>
              <a:blipFill>
                <a:blip r:embed="rId2"/>
                <a:stretch>
                  <a:fillRect l="-1970" t="-25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70049A5-6E6A-4AF6-84AD-2A568148B6C7}"/>
              </a:ext>
            </a:extLst>
          </p:cNvPr>
          <p:cNvCxnSpPr>
            <a:cxnSpLocks/>
          </p:cNvCxnSpPr>
          <p:nvPr/>
        </p:nvCxnSpPr>
        <p:spPr>
          <a:xfrm>
            <a:off x="5221357" y="424070"/>
            <a:ext cx="0" cy="3578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CF8A56-5E1F-4DB6-8881-79BE10B858E6}"/>
              </a:ext>
            </a:extLst>
          </p:cNvPr>
          <p:cNvCxnSpPr/>
          <p:nvPr/>
        </p:nvCxnSpPr>
        <p:spPr>
          <a:xfrm>
            <a:off x="795130" y="3601278"/>
            <a:ext cx="4240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407</Words>
  <Application>Microsoft Office PowerPoint</Application>
  <PresentationFormat>Широкоэкранный</PresentationFormat>
  <Paragraphs>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4-test</vt:lpstr>
      <vt:lpstr>10-test</vt:lpstr>
      <vt:lpstr>11-test</vt:lpstr>
      <vt:lpstr>1-namunaviy masala</vt:lpstr>
      <vt:lpstr>Презентация PowerPoint</vt:lpstr>
      <vt:lpstr>2-namunaviy masala</vt:lpstr>
      <vt:lpstr>Презентация PowerPoint</vt:lpstr>
      <vt:lpstr>3-masala</vt:lpstr>
      <vt:lpstr>Презентация PowerPoint</vt:lpstr>
      <vt:lpstr>Презентация PowerPoint</vt:lpstr>
      <vt:lpstr>4-namunaviy masala</vt:lpstr>
      <vt:lpstr>Презентация PowerPoint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40</cp:revision>
  <dcterms:created xsi:type="dcterms:W3CDTF">2020-09-02T10:28:21Z</dcterms:created>
  <dcterms:modified xsi:type="dcterms:W3CDTF">2021-02-23T10:57:44Z</dcterms:modified>
</cp:coreProperties>
</file>