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FCCF2-32B5-42D2-8CC4-3A63A97D7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B7EAC6-3DF3-4639-8397-ACD146274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451B6-E214-4001-BEF4-BDB6BC49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0157F-6AC2-4695-957B-F7DDB798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6BC6C-3156-40F7-9CF3-DFB2285B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2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C8D89-A100-4C75-A041-7C26183D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B7474E-EC15-4994-B9F8-C6315016E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2E1A4B-F4A1-4012-8551-B53E365B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67F5C1-7A2B-4A10-BC66-A2278DDB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C2DD8-7368-4232-A91B-935CC117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2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0B94BE-D018-46FA-B9E5-EEF1F3CA0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E9B4B7-753A-4218-B093-E81B6411E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B62E5-1075-4BD3-B451-9E434C9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017C16-FD04-432A-8D5F-2110FE1A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B3A62-E06F-4B8A-919B-89591B69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2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0478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364BC-5D36-4132-9CD1-A1A7AC5F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29D809-E94A-48BE-8E02-0718E7EC4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D15C8-1E52-47FB-A7B0-DD0A552D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4E589-E18A-41ED-ADC5-C89AFE30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0B0F00-62FE-4EAE-BBEC-A637378C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9B863-3949-41E8-A0A6-3CC7E209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2A6CE7-C70E-4D1C-8339-E7413B5E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C1E2C-19C6-4D7B-B747-90E6A38C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6E9A8-1EF5-4950-8EF8-F0929106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3C692-0D98-4062-B60D-DEFBD328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8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34097-BFC1-44C1-B9D2-0F6E6ED4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9AA6B-C653-4E01-8AA5-0E70263ED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F13691-0CDE-440D-B19A-BD61A0234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5DD69D-D9EF-40ED-B960-16BAF4A9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31707A-BA1F-4FE3-AAC3-88FBE69E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853F22-B7A6-44A0-B8DA-DCFC09BB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6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3B454-58AA-4FE9-BD10-66CC1F1B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2903E-5D8D-4709-9282-BE6A20B7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55DCCE-0CCB-45B1-865B-CE41903B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4DFE2E-CE70-4569-B31D-3D7363F7A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951705-06CF-4767-AB58-B8EF2FDAE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B039FC-095B-4DBA-8F01-FC7B432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EE5463-C532-4AB7-ABB7-8DBD4AB3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668059-6172-4687-AB35-60186A3C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8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90966-CED0-4321-8CFF-74A69F08F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D160F-371E-49F5-9CE0-29B877C2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F87762-E935-480C-9411-4E7B8826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A93BAF-F370-4F50-A623-4B73DF2B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3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22F448-0579-4CEE-9952-9E84397A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2E73B1-098F-4FA4-B206-4C998CDF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ADF08-493B-430A-A846-B2AEC1FF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6D42D-6209-44A7-BF42-8546A3A9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2DD0B-6051-4155-A6CE-6AD1F450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78C48F-2E59-4475-9F8E-DE112DFAB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FA2B37-CEAF-4CD4-8F42-3C0C6905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F2CEB3-057B-444C-873E-3E3A265D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FF608-B31B-41D5-B210-0A80C157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0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C9360-8D64-4155-A873-7F1C6AAF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12C8E3-0D2D-45B6-ACE3-FE94CC136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18E81-64CC-4992-99BD-A33A58FAE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244868-9D3E-4B01-AAD2-0201FA9C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EDF18-AF8C-40DE-840B-70AF5FDE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256D-42C2-4CF8-A5D1-EDF67B22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D3794-EB7D-4CB4-9E62-705BA687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CCAECF-AF8A-41B9-BA6E-A376E489C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23416-4351-4FCE-B890-17A452065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B310-8E8D-46BE-933A-5CAB6F3226A1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36909-5BFD-4D37-9AF3-B7AC8FF3F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AE097-37AB-42DA-82EC-34A950EE7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7BF6-8B46-4FD2-A1EF-C72020479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3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76013" y="2937149"/>
            <a:ext cx="10849971" cy="363849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uz-Latn-UZ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Tokli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o‘tkazgichlarning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o‘zaro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ta’sir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cs typeface="Arial"/>
              </a:rPr>
              <a:t>kuchi</a:t>
            </a:r>
            <a:r>
              <a:rPr lang="en-US" sz="48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uz-Latn-UZ" sz="48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r>
              <a:rPr lang="uz-Latn-UZ" sz="2400" dirty="0">
                <a:solidFill>
                  <a:srgbClr val="373435"/>
                </a:solid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35029" y="293904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42863" y="5136939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64B487E-D276-40CE-8DCB-B498BEC5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3847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Masala 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429A465-2B2C-4F94-B175-F8EFB8BF4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583" y="1749287"/>
                <a:ext cx="11277600" cy="510871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sim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0,5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0,1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oqayotganini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 (A)?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429A465-2B2C-4F94-B175-F8EFB8BF4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583" y="1749287"/>
                <a:ext cx="11277600" cy="5108712"/>
              </a:xfrm>
              <a:blipFill>
                <a:blip r:embed="rId2"/>
                <a:stretch>
                  <a:fillRect l="-1676" r="-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85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7C39803-B5D5-4D0F-8025-8CD1071C9B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5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5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5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5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5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5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∙∆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5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5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5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en-US" sz="5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sz="44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44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T.K: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5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sz="5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5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5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∙∆</m:t>
                            </m:r>
                            <m:r>
                              <a:rPr lang="en-US" sz="5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den>
                        </m:f>
                      </m:e>
                    </m:rad>
                  </m:oMath>
                </a14:m>
                <a:endParaRPr lang="en-US" sz="4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7C39803-B5D5-4D0F-8025-8CD1071C9B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1000" t="-2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E3510F8-43C1-4FB4-BF72-5FE38087D9A1}"/>
              </a:ext>
            </a:extLst>
          </p:cNvPr>
          <p:cNvCxnSpPr>
            <a:cxnSpLocks/>
          </p:cNvCxnSpPr>
          <p:nvPr/>
        </p:nvCxnSpPr>
        <p:spPr>
          <a:xfrm>
            <a:off x="6003235" y="861392"/>
            <a:ext cx="66261" cy="5685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74BE812-6FED-473F-9661-E9D39BB8D822}"/>
              </a:ext>
            </a:extLst>
          </p:cNvPr>
          <p:cNvCxnSpPr>
            <a:cxnSpLocks/>
          </p:cNvCxnSpPr>
          <p:nvPr/>
        </p:nvCxnSpPr>
        <p:spPr>
          <a:xfrm>
            <a:off x="0" y="5284305"/>
            <a:ext cx="5890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7477BC2-D860-472D-B1DA-507F4B128D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48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∙0,5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−7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4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10 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ru-RU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7477BC2-D860-472D-B1DA-507F4B128D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2192000" cy="6858000"/>
              </a:xfrm>
              <a:blipFill>
                <a:blip r:embed="rId2"/>
                <a:stretch>
                  <a:fillRect l="-2650" t="-3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15411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F2FDC6C-D918-4387-B61A-586E802627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557" y="1630017"/>
                <a:ext cx="11078817" cy="5227983"/>
              </a:xfrm>
            </p:spPr>
            <p:txBody>
              <a:bodyPr>
                <a:normAutofit/>
              </a:bodyPr>
              <a:lstStyle/>
              <a:p>
                <a:pPr marL="914400" indent="-914400" algn="just">
                  <a:lnSpc>
                    <a:spcPct val="10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o‘tkazgichlar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914400" indent="-914400" algn="just">
                  <a:lnSpc>
                    <a:spcPct val="100000"/>
                  </a:lnSpc>
                  <a:buAutoNum type="arabicPeriod"/>
                </a:pPr>
                <a:r>
                  <a:rPr lang="nn-NO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Qarama-qarshi yo‘nalishda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n-NO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n-NO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n-NO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n-NO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tok o‘tayotgan ikkita parallel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izohlang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F2FDC6C-D918-4387-B61A-586E80262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557" y="1630017"/>
                <a:ext cx="11078817" cy="5227983"/>
              </a:xfrm>
              <a:blipFill>
                <a:blip r:embed="rId2"/>
                <a:stretch>
                  <a:fillRect l="-1761" t="-2098" r="-1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7777D9-2EC2-443E-B202-88B35323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252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1A0E01F-98FB-46DE-A986-3B948355D1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338" y="834887"/>
                <a:ext cx="10959549" cy="60231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3.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Tok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Amperni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ta’riflang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14400" indent="-914400" algn="just">
                  <a:lnSpc>
                    <a:spcPct val="100000"/>
                  </a:lnSpc>
                  <a:buAutoNum type="arabicPeriod" startAt="4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(1-mashq, 17-masala, 21-sahifa).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o‘tkazgichlarning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2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o‘tmoqda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o‘tkazgichlar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 cm.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Tokli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o‘tkazgichlar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o‘rtasidagi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magnit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nimaga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1A0E01F-98FB-46DE-A986-3B948355D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338" y="834887"/>
                <a:ext cx="10959549" cy="6023113"/>
              </a:xfrm>
              <a:blipFill>
                <a:blip r:embed="rId2"/>
                <a:stretch>
                  <a:fillRect l="-2503" t="-2429" r="-20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9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A6FF6-339D-4800-B621-38A26D3C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17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o‘tkazgichlarning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12630-C307-4AEA-939D-5BD3F8B33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825625"/>
            <a:ext cx="11727688" cy="45354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elastik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tayanchga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mahkamlandi.O‘tkazgichlardan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uzoqlashadi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tortiladi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6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3DFB43-A1E1-4B2D-80F4-57A70796B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966" t="32051" r="35035" b="22571"/>
          <a:stretch/>
        </p:blipFill>
        <p:spPr>
          <a:xfrm>
            <a:off x="2592198" y="1577130"/>
            <a:ext cx="6669248" cy="38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E32CE44-481B-4211-83AF-10214D262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Amper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vakuumdagi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5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8E32CE44-481B-4211-83AF-10214D262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1500" t="-2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21416B4-AE4C-4C22-B68E-263AAF20E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02" t="17274" r="34820" b="52623"/>
          <a:stretch/>
        </p:blipFill>
        <p:spPr>
          <a:xfrm>
            <a:off x="1259566" y="2466362"/>
            <a:ext cx="2992687" cy="28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BE0E4E3-1C2F-49EA-BEA7-C304CC5DA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304" y="291548"/>
                <a:ext cx="11436626" cy="65664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Mazkur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hodisa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Xalqaro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birliklar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sistemasidagi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birligi – amper (A) qabul qilingan.</a:t>
                </a:r>
              </a:p>
              <a:p>
                <a:pPr marL="0" indent="0" algn="just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Amper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vakuumda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bir-biridan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 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ko‘ndalang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olmas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darajada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cheksiz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o‘tkazgichlardan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o‘tkazgichlarning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r>
                  <a:rPr lang="pt-BR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 o‘zaro ta’sir kuchi hosil qiladigan o‘zgarmas tok kuchidir.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BE0E4E3-1C2F-49EA-BEA7-C304CC5DA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304" y="291548"/>
                <a:ext cx="11436626" cy="6566452"/>
              </a:xfrm>
              <a:blipFill>
                <a:blip r:embed="rId2"/>
                <a:stretch>
                  <a:fillRect l="-2132" t="-3064" r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760CAD-2257-49EB-9DF8-338CECCB9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9C29EF-5350-42F9-97A3-8330D0FF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656522"/>
            <a:ext cx="10919792" cy="50888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liniyasi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simlarining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Simlar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3600" dirty="0">
                <a:latin typeface="Arial" panose="020B0604020202020204" pitchFamily="34" charset="0"/>
                <a:cs typeface="Arial" panose="020B0604020202020204" pitchFamily="34" charset="0"/>
              </a:rPr>
              <a:t>orasidagi masofa 2 m, tok kuchi 50 A ga teng deb oling.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F099FCD-7596-4C68-A40F-EE047DB4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3847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16-masala  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55E6F34-8EF6-4FB7-A27D-D810427E9D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9686" y="861390"/>
                <a:ext cx="11052313" cy="59966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Formula: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55E6F34-8EF6-4FB7-A27D-D810427E9D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9686" y="861390"/>
                <a:ext cx="11052313" cy="5996609"/>
              </a:xfrm>
              <a:blipFill>
                <a:blip r:embed="rId2"/>
                <a:stretch>
                  <a:fillRect l="-1986" t="-2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DB960CF-AD95-4EBD-B304-8D5830C42FD6}"/>
              </a:ext>
            </a:extLst>
          </p:cNvPr>
          <p:cNvCxnSpPr>
            <a:cxnSpLocks/>
          </p:cNvCxnSpPr>
          <p:nvPr/>
        </p:nvCxnSpPr>
        <p:spPr>
          <a:xfrm>
            <a:off x="5393634" y="1282148"/>
            <a:ext cx="0" cy="3952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B674D52-E683-4566-8BA0-4F1053E1244D}"/>
              </a:ext>
            </a:extLst>
          </p:cNvPr>
          <p:cNvCxnSpPr/>
          <p:nvPr/>
        </p:nvCxnSpPr>
        <p:spPr>
          <a:xfrm>
            <a:off x="1139686" y="4611756"/>
            <a:ext cx="42539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51AD89-11DF-492E-8766-FA542F628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62610"/>
                <a:ext cx="11304104" cy="61953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600" b="0" dirty="0">
                    <a:cs typeface="Arial" panose="020B0604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∙50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∙1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=0,25∙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=0,25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𝑚𝑁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𝒎𝑵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951AD89-11DF-492E-8766-FA542F628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62610"/>
                <a:ext cx="11304104" cy="6195390"/>
              </a:xfrm>
              <a:blipFill>
                <a:blip r:embed="rId2"/>
                <a:stretch>
                  <a:fillRect t="-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9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453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Tokli o‘tkazgichlarning o‘zaro ta’siri</vt:lpstr>
      <vt:lpstr>Презентация PowerPoint</vt:lpstr>
      <vt:lpstr>Презентация PowerPoint</vt:lpstr>
      <vt:lpstr>Презентация PowerPoint</vt:lpstr>
      <vt:lpstr>Презентация PowerPoint</vt:lpstr>
      <vt:lpstr>1-mashq  16-masala   </vt:lpstr>
      <vt:lpstr>Презентация PowerPoint</vt:lpstr>
      <vt:lpstr>Презентация PowerPoint</vt:lpstr>
      <vt:lpstr>Masala   </vt:lpstr>
      <vt:lpstr>Презентация PowerPoint</vt:lpstr>
      <vt:lpstr>Презентация PowerPoint</vt:lpstr>
      <vt:lpstr>Mustaqil bajarish uchun topshiriqlar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34</cp:revision>
  <dcterms:created xsi:type="dcterms:W3CDTF">2020-08-19T17:21:22Z</dcterms:created>
  <dcterms:modified xsi:type="dcterms:W3CDTF">2021-02-23T10:52:33Z</dcterms:modified>
</cp:coreProperties>
</file>