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0" r:id="rId3"/>
    <p:sldId id="259" r:id="rId4"/>
    <p:sldId id="258" r:id="rId5"/>
    <p:sldId id="260" r:id="rId6"/>
    <p:sldId id="266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5FCCF2-32B5-42D2-8CC4-3A63A97D7A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8B7EAC6-3DF3-4639-8397-ACD1462748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5451B6-E214-4001-BEF4-BDB6BC498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EB310-8E8D-46BE-933A-5CAB6F3226A1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F0157F-6AC2-4695-957B-F7DDB798C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26BC6C-3156-40F7-9CF3-DFB2285B5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7BF6-8B46-4FD2-A1EF-C72020479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120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8C8D89-A100-4C75-A041-7C26183D4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8B7474E-EC15-4994-B9F8-C6315016E4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2E1A4B-F4A1-4012-8551-B53E365BE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EB310-8E8D-46BE-933A-5CAB6F3226A1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267F5C1-7A2B-4A10-BC66-A2278DDB8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CC2DD8-7368-4232-A91B-935CC1176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7BF6-8B46-4FD2-A1EF-C72020479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3923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A0B94BE-D018-46FA-B9E5-EEF1F3CA0A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EE9B4B7-753A-4218-B093-E81B6411ED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FB62E5-1075-4BD3-B451-9E434C947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EB310-8E8D-46BE-933A-5CAB6F3226A1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017C16-FD04-432A-8D5F-2110FE1A3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3B3A62-E06F-4B8A-919B-89591B69B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7BF6-8B46-4FD2-A1EF-C72020479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34209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04789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3364BC-5D36-4132-9CD1-A1A7AC5FD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B29D809-E94A-48BE-8E02-0718E7EC42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BD15C8-1E52-47FB-A7B0-DD0A552D3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EB310-8E8D-46BE-933A-5CAB6F3226A1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F4E589-E18A-41ED-ADC5-C89AFE307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0B0F00-62FE-4EAE-BBEC-A637378CC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7BF6-8B46-4FD2-A1EF-C72020479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193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69B863-3949-41E8-A0A6-3CC7E209E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A2A6CE7-C70E-4D1C-8339-E7413B5E4F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0C1E2C-19C6-4D7B-B747-90E6A38CA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EB310-8E8D-46BE-933A-5CAB6F3226A1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806E9A8-1EF5-4950-8EF8-F09291065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703C692-0D98-4062-B60D-DEFBD328E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7BF6-8B46-4FD2-A1EF-C72020479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288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534097-BFC1-44C1-B9D2-0F6E6ED45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A9AA6B-C653-4E01-8AA5-0E70263EDD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EF13691-0CDE-440D-B19A-BD61A02344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D5DD69D-D9EF-40ED-B960-16BAF4A96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EB310-8E8D-46BE-933A-5CAB6F3226A1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531707A-BA1F-4FE3-AAC3-88FBE69E8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2853F22-B7A6-44A0-B8DA-DCFC09BB7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7BF6-8B46-4FD2-A1EF-C72020479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769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A3B454-58AA-4FE9-BD10-66CC1F1BD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122903E-5D8D-4709-9282-BE6A20B720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C55DCCE-0CCB-45B1-865B-CE41903BE7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E4DFE2E-CE70-4569-B31D-3D7363F7A9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7951705-06CF-4767-AB58-B8EF2FDAE9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DB039FC-095B-4DBA-8F01-FC7B432B6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EB310-8E8D-46BE-933A-5CAB6F3226A1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FEE5463-C532-4AB7-ABB7-8DBD4AB34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5668059-6172-4687-AB35-60186A3C9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7BF6-8B46-4FD2-A1EF-C72020479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880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A90966-CED0-4321-8CFF-74A69F08F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9D160F-371E-49F5-9CE0-29B877C24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EB310-8E8D-46BE-933A-5CAB6F3226A1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7F87762-E935-480C-9411-4E7B8826E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0A93BAF-F370-4F50-A623-4B73DF2B5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7BF6-8B46-4FD2-A1EF-C72020479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030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922F448-0579-4CEE-9952-9E84397A7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EB310-8E8D-46BE-933A-5CAB6F3226A1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92E73B1-098F-4FA4-B206-4C998CDF9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FDADF08-493B-430A-A846-B2AEC1FF5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7BF6-8B46-4FD2-A1EF-C72020479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323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36D42D-6209-44A7-BF42-8546A3A9C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452DD0B-6051-4155-A6CE-6AD1F4507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78C48F-2E59-4475-9F8E-DE112DFAB0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5FA2B37-CEAF-4CD4-8F42-3C0C69053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EB310-8E8D-46BE-933A-5CAB6F3226A1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FF2CEB3-057B-444C-873E-3E3A265DF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28FF608-B31B-41D5-B210-0A80C157B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7BF6-8B46-4FD2-A1EF-C72020479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108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9C9360-8D64-4155-A873-7F1C6AAF1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A12C8E3-0D2D-45B6-ACE3-FE94CC136A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A118E81-64CC-4992-99BD-A33A58FAE3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244868-9D3E-4B01-AAD2-0201FA9CD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EB310-8E8D-46BE-933A-5CAB6F3226A1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CFEDF18-AF8C-40DE-840B-70AF5FDE0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5E5256D-42C2-4CF8-A5D1-EDF67B225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7BF6-8B46-4FD2-A1EF-C72020479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5398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CD3794-EB7D-4CB4-9E62-705BA687A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4CCAECF-AF8A-41B9-BA6E-A376E489CE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523416-4351-4FCE-B890-17A4520656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9EB310-8E8D-46BE-933A-5CAB6F3226A1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236909-5BFD-4D37-9AF3-B7AC8FF3F0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CAE097-37AB-42DA-82EC-34A950EE78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237BF6-8B46-4FD2-A1EF-C72020479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333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21258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76013" y="2937149"/>
            <a:ext cx="10849971" cy="363849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uz-Latn-UZ" sz="4800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uz-Latn-UZ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Tokli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o‘tkazgichlarning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o‘zaro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ta’sir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kuchi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uz-Latn-UZ" sz="48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r>
              <a:rPr lang="uz-Latn-UZ" sz="2400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35029" y="293904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542863" y="5136939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58400" y="526307"/>
            <a:ext cx="103723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1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296370" y="1145408"/>
            <a:ext cx="569040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7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01435" y="476759"/>
            <a:ext cx="822674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1551736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40429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64B487E-D276-40CE-8DCB-B498BEC59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33847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Masala  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429A465-2B2C-4F94-B175-F8EFB8BF4C2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3583" y="1749287"/>
                <a:ext cx="11277600" cy="510871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10</a:t>
                </a:r>
                <a14:m>
                  <m:oMath xmlns:m="http://schemas.openxmlformats.org/officeDocument/2006/math"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dan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ikkita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parallel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o‘tkazgich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sim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0,5</a:t>
                </a:r>
                <a14:m>
                  <m:oMath xmlns:m="http://schemas.openxmlformats.org/officeDocument/2006/math"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0,1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ularning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har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biridan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oqayotganini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 (A)?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429A465-2B2C-4F94-B175-F8EFB8BF4C2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3583" y="1749287"/>
                <a:ext cx="11277600" cy="5108712"/>
              </a:xfrm>
              <a:blipFill>
                <a:blip r:embed="rId2"/>
                <a:stretch>
                  <a:fillRect l="-1676" r="-16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48598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7C39803-B5D5-4D0F-8025-8CD1071C9BD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12192000" cy="68580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   Formula: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ru-RU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5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5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𝜇</m:t>
                        </m:r>
                      </m:e>
                      <m:sub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5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en-US" sz="5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5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5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5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en-US" sz="5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5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5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den>
                    </m:f>
                    <m:r>
                      <a:rPr lang="en-US" sz="5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∙∆</m:t>
                    </m:r>
                    <m:r>
                      <a:rPr lang="en-US" sz="5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=0,5 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=0,1 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𝑚𝑁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−4</m:t>
                        </m:r>
                      </m:sup>
                    </m:sSup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5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5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5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5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en-US" sz="5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5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5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  <m:r>
                              <a:rPr lang="en-US" sz="5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,</m:t>
                            </m:r>
                            <m:r>
                              <a:rPr lang="en-US" sz="5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5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5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sz="5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∙∆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den>
                    </m:f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5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𝜇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−7</m:t>
                        </m:r>
                      </m:sup>
                    </m:sSup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num>
                      <m:den>
                        <m:sSup>
                          <m:sSup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5400" dirty="0">
                    <a:cs typeface="Arial" panose="020B0604020202020204" pitchFamily="34" charset="0"/>
                  </a:rPr>
                  <a:t>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p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5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en-US" sz="5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5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5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  <m:r>
                              <a:rPr lang="en-US" sz="5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,</m:t>
                            </m:r>
                            <m:r>
                              <a:rPr lang="en-US" sz="5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5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5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sz="5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∙∆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den>
                    </m:f>
                  </m:oMath>
                </a14:m>
                <a:r>
                  <a:rPr lang="en-US" sz="440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  </a:t>
                </a:r>
              </a:p>
              <a:p>
                <a:pPr marL="0" indent="0">
                  <a:buNone/>
                </a:pPr>
                <a:r>
                  <a:rPr lang="en-US" sz="440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T.K: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4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4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en-US" sz="4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            </a:t>
                </a:r>
                <a14:m>
                  <m:oMath xmlns:m="http://schemas.openxmlformats.org/officeDocument/2006/math">
                    <m:r>
                      <a:rPr lang="en-US" sz="5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en-US" sz="5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5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5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sz="5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𝜋</m:t>
                            </m:r>
                            <m:r>
                              <a:rPr lang="en-US" sz="5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r>
                              <a:rPr lang="en-US" sz="5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𝑑</m:t>
                            </m:r>
                            <m:r>
                              <a:rPr lang="en-US" sz="5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sSub>
                              <m:sSubPr>
                                <m:ctrlPr>
                                  <a:rPr lang="en-US" sz="54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54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en-US" sz="54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  <m:r>
                                  <a:rPr lang="en-US" sz="54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,</m:t>
                                </m:r>
                                <m:r>
                                  <a:rPr lang="en-US" sz="54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54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54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𝜇</m:t>
                                </m:r>
                              </m:e>
                              <m:sub>
                                <m:r>
                                  <a:rPr lang="en-US" sz="54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US" sz="5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∙∆</m:t>
                            </m:r>
                            <m:r>
                              <a:rPr lang="en-US" sz="5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𝑙</m:t>
                            </m:r>
                          </m:den>
                        </m:f>
                      </m:e>
                    </m:rad>
                  </m:oMath>
                </a14:m>
                <a:endParaRPr lang="en-US" sz="44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7C39803-B5D5-4D0F-8025-8CD1071C9BD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12192000" cy="6858000"/>
              </a:xfrm>
              <a:blipFill>
                <a:blip r:embed="rId2"/>
                <a:stretch>
                  <a:fillRect l="-1000" t="-28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5E3510F8-43C1-4FB4-BF72-5FE38087D9A1}"/>
              </a:ext>
            </a:extLst>
          </p:cNvPr>
          <p:cNvCxnSpPr>
            <a:cxnSpLocks/>
          </p:cNvCxnSpPr>
          <p:nvPr/>
        </p:nvCxnSpPr>
        <p:spPr>
          <a:xfrm>
            <a:off x="6003235" y="861392"/>
            <a:ext cx="66261" cy="56851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474BE812-6FED-473F-9661-E9D39BB8D822}"/>
              </a:ext>
            </a:extLst>
          </p:cNvPr>
          <p:cNvCxnSpPr>
            <a:cxnSpLocks/>
          </p:cNvCxnSpPr>
          <p:nvPr/>
        </p:nvCxnSpPr>
        <p:spPr>
          <a:xfrm>
            <a:off x="0" y="5284305"/>
            <a:ext cx="58905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663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7477BC2-D860-472D-B1DA-507F4B128D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" y="0"/>
                <a:ext cx="12192000" cy="68580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</a:t>
                </a:r>
                <a:r>
                  <a:rPr lang="en-US" sz="5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endParaRPr lang="en-US" sz="4800" b="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𝐼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4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  <m:r>
                                <a:rPr lang="en-US" sz="4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𝜋</m:t>
                              </m:r>
                              <m:r>
                                <a:rPr lang="en-US" sz="4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∙0,5 </m:t>
                              </m:r>
                              <m:r>
                                <a:rPr lang="en-US" sz="4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  <m:r>
                                <a:rPr lang="en-US" sz="4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en-US" sz="4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sz="4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−4</m:t>
                                  </m:r>
                                </m:sup>
                              </m:sSup>
                              <m:r>
                                <a:rPr lang="en-US" sz="4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𝑁</m:t>
                              </m:r>
                            </m:num>
                            <m:den>
                              <m:r>
                                <a:rPr lang="en-US" sz="4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  <m:r>
                                <a:rPr lang="en-US" sz="4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𝜋</m:t>
                              </m:r>
                              <m:r>
                                <a:rPr lang="en-US" sz="4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en-US" sz="4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sz="4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−7</m:t>
                                  </m:r>
                                </m:sup>
                              </m:sSup>
                              <m:f>
                                <m:fPr>
                                  <m:ctrlPr>
                                    <a:rPr lang="en-US" sz="4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𝑁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4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𝐴</m:t>
                                      </m:r>
                                    </m:e>
                                    <m:sup>
                                      <m:r>
                                        <a:rPr lang="en-US" sz="4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sz="4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∙</m:t>
                              </m:r>
                              <m:r>
                                <a:rPr lang="en-US" sz="4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10 </m:t>
                              </m:r>
                              <m:r>
                                <a:rPr lang="en-US" sz="4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den>
                          </m:f>
                        </m:e>
                      </m:rad>
                      <m:r>
                        <a:rPr lang="en-US" sz="4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4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8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8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sz="48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3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4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40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sz="4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𝐴</m:t>
                              </m:r>
                            </m:e>
                            <m:sup>
                              <m:r>
                                <a:rPr lang="en-US" sz="4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sz="4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=5 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en-US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5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5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5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5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en-US" sz="5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 </m:t>
                    </m:r>
                    <m:r>
                      <a:rPr lang="en-US" sz="5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7477BC2-D860-472D-B1DA-507F4B128D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" y="0"/>
                <a:ext cx="12192000" cy="6858000"/>
              </a:xfrm>
              <a:blipFill>
                <a:blip r:embed="rId2"/>
                <a:stretch>
                  <a:fillRect l="-2650" t="-36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1154118"/>
      </p:ext>
    </p:extLst>
  </p:cSld>
  <p:clrMapOvr>
    <a:masterClrMapping/>
  </p:clrMapOvr>
  <p:transition spd="slow">
    <p:comb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F2FDC6C-D918-4387-B61A-586E802627E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44557" y="1630017"/>
                <a:ext cx="11078817" cy="5227983"/>
              </a:xfrm>
            </p:spPr>
            <p:txBody>
              <a:bodyPr>
                <a:normAutofit/>
              </a:bodyPr>
              <a:lstStyle/>
              <a:p>
                <a:pPr marL="914400" indent="-914400" algn="just">
                  <a:lnSpc>
                    <a:spcPct val="100000"/>
                  </a:lnSpc>
                  <a:buAutoNum type="arabicPeriod"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Parallel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tokli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o‘tkazgichlar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orasida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yo‘nalishi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marL="914400" indent="-914400" algn="just">
                  <a:lnSpc>
                    <a:spcPct val="100000"/>
                  </a:lnSpc>
                  <a:buAutoNum type="arabicPeriod"/>
                </a:pPr>
                <a:r>
                  <a:rPr lang="nn-NO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Qarama-qarshi yo‘nalishda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n-NO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nn-NO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va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n-NO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nn-NO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tok o‘tayotgan ikkita parallel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o‘tkazgichning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izohlang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F2FDC6C-D918-4387-B61A-586E802627E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44557" y="1630017"/>
                <a:ext cx="11078817" cy="5227983"/>
              </a:xfrm>
              <a:blipFill>
                <a:blip r:embed="rId2"/>
                <a:stretch>
                  <a:fillRect l="-1761" t="-2098" r="-19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07777D9-2EC2-443E-B202-88B35323D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32521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540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897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1A0E01F-98FB-46DE-A986-3B948355D17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43338" y="834887"/>
                <a:ext cx="10959549" cy="6023113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3.	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Tok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Amperni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ta’riflang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914400" indent="-914400" algn="just">
                  <a:lnSpc>
                    <a:spcPct val="100000"/>
                  </a:lnSpc>
                  <a:buAutoNum type="arabicPeriod" startAt="4"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(1-mashq, 17-masala, 21-sahifa).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Ikkita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parallel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tokli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o‘tkazgichlarning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har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biridan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yo‘nalgan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2 A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o‘tmoqda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Tokli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o‘tkazgichlar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4 cm.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Tokli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o‘tkazgichlar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o‘rtasidagi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magnit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induksiyasi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nimaga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1A0E01F-98FB-46DE-A986-3B948355D17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3338" y="834887"/>
                <a:ext cx="10959549" cy="6023113"/>
              </a:xfrm>
              <a:blipFill>
                <a:blip r:embed="rId2"/>
                <a:stretch>
                  <a:fillRect l="-2503" t="-2429" r="-20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9937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5A6FF6-339D-4800-B621-38A26D3CC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5172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Tokli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o‘tkazgichlarning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612630-C307-4AEA-939D-5BD3F8B33B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791" y="1825625"/>
            <a:ext cx="11727688" cy="453541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 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zaryadlari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tokli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elastik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vertikal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tayanchga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mahkamlandi.O‘tkazgichlardan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qarama-qarshi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yo‘nalishda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uzoqlashadi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o‘tkazgichlardan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yo‘nalishda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tortiladi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869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8F3DFB43-A1E1-4B2D-80F4-57A70796B0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44966" t="32051" r="35035" b="22571"/>
          <a:stretch/>
        </p:blipFill>
        <p:spPr>
          <a:xfrm>
            <a:off x="2592198" y="1577130"/>
            <a:ext cx="6669248" cy="3808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2629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8E32CE44-481B-4211-83AF-10214D262CA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12192000" cy="68580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Amper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qonunidan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foydalanib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vakuumdagi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cheksiz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uzun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tokli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o‘tkazgichlar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orasida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yo‘nalishi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aniqlaymiz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5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5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𝜇</m:t>
                        </m:r>
                      </m:e>
                      <m:sub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f>
                      <m:fPr>
                        <m:ctrlP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5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r>
                          <a:rPr lang="en-US" sz="5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5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den>
                    </m:f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     </a:t>
                </a:r>
              </a:p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𝜇</m:t>
                        </m:r>
                      </m:e>
                      <m:sub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f>
                      <m:fPr>
                        <m:ctrlP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∙∆</m:t>
                    </m:r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8E32CE44-481B-4211-83AF-10214D262CA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12192000" cy="6858000"/>
              </a:xfrm>
              <a:blipFill>
                <a:blip r:embed="rId2"/>
                <a:stretch>
                  <a:fillRect l="-1500" t="-21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21416B4-AE4C-4C22-B68E-263AAF20E0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902" t="17274" r="34820" b="52623"/>
          <a:stretch/>
        </p:blipFill>
        <p:spPr>
          <a:xfrm>
            <a:off x="1259566" y="2466362"/>
            <a:ext cx="2992687" cy="2859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174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BE0E4E3-1C2F-49EA-BEA7-C304CC5DAFD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31304" y="291548"/>
                <a:ext cx="11436626" cy="656645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Mazkur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hodisa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asosida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kuchining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Xalqaro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birliklar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sistemasidagi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it-IT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birligi – amper (A) qabul qilingan.</a:t>
                </a:r>
              </a:p>
              <a:p>
                <a:pPr marL="0" indent="0" algn="just">
                  <a:buNone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Amper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vakuumda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bir-biridan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1 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masofada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joylashgan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ko‘ndalang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kesim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hisobga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olmas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darajada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kichik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cheksiz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uzun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o‘tkazgichlardan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o‘tganda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o‘tkazgichlarning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har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metr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uzunligida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−7</m:t>
                        </m:r>
                      </m:sup>
                    </m:sSup>
                  </m:oMath>
                </a14:m>
                <a:r>
                  <a:rPr lang="pt-BR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N o‘zaro ta’sir kuchi hosil qiladigan o‘zgarmas tok kuchidir.</a:t>
                </a:r>
                <a:endParaRPr lang="ru-RU" sz="6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BE0E4E3-1C2F-49EA-BEA7-C304CC5DAFD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31304" y="291548"/>
                <a:ext cx="11436626" cy="6566452"/>
              </a:xfrm>
              <a:blipFill>
                <a:blip r:embed="rId2"/>
                <a:stretch>
                  <a:fillRect l="-2132" t="-3064" r="-21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41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B760CAD-2257-49EB-9DF8-338CECCB97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80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09C29EF-5350-42F9-97A3-8330D0FFDB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861" y="1656522"/>
            <a:ext cx="10919792" cy="508883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simli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o‘zgarmas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uzatish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liniyasi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simlarining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har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uzunligiga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keluvchi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Simlar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n-NO" sz="3600" dirty="0">
                <a:latin typeface="Arial" panose="020B0604020202020204" pitchFamily="34" charset="0"/>
                <a:cs typeface="Arial" panose="020B0604020202020204" pitchFamily="34" charset="0"/>
              </a:rPr>
              <a:t>orasidagi masofa 2 m, tok kuchi 50 A ga teng deb oling.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F099FCD-7596-4C68-A40F-EE047DB4B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33847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1-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16-masala   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0560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55E6F34-8EF6-4FB7-A27D-D810427E9DE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39686" y="861390"/>
                <a:ext cx="11052313" cy="599660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 Formula: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=50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𝜇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den>
                    </m:f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∙∆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𝜇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−7</m:t>
                        </m:r>
                      </m:sup>
                    </m:sSup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num>
                      <m:den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55E6F34-8EF6-4FB7-A27D-D810427E9D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39686" y="861390"/>
                <a:ext cx="11052313" cy="5996609"/>
              </a:xfrm>
              <a:blipFill>
                <a:blip r:embed="rId2"/>
                <a:stretch>
                  <a:fillRect l="-1986" t="-28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ADB960CF-AD95-4EBD-B304-8D5830C42FD6}"/>
              </a:ext>
            </a:extLst>
          </p:cNvPr>
          <p:cNvCxnSpPr>
            <a:cxnSpLocks/>
          </p:cNvCxnSpPr>
          <p:nvPr/>
        </p:nvCxnSpPr>
        <p:spPr>
          <a:xfrm>
            <a:off x="5393634" y="1282148"/>
            <a:ext cx="0" cy="39524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DB674D52-E683-4566-8BA0-4F1053E1244D}"/>
              </a:ext>
            </a:extLst>
          </p:cNvPr>
          <p:cNvCxnSpPr/>
          <p:nvPr/>
        </p:nvCxnSpPr>
        <p:spPr>
          <a:xfrm>
            <a:off x="1139686" y="4611756"/>
            <a:ext cx="42539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6726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951AD89-11DF-492E-8766-FA542F62802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662610"/>
                <a:ext cx="11304104" cy="619539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Yechilishi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3600" b="0" dirty="0">
                    <a:cs typeface="Arial" panose="020B0604020202020204" pitchFamily="34" charset="0"/>
                  </a:rPr>
                  <a:t>                         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−7</m:t>
                        </m:r>
                      </m:sup>
                    </m:sSup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num>
                      <m:den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50 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∙50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∙2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en-US" sz="3600" b="0" i="1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3600" b="0" i="1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=0,25∙</m:t>
                      </m:r>
                      <m:sSup>
                        <m:sSup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10</m:t>
                          </m:r>
                        </m:e>
                        <m:sup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−3</m:t>
                          </m:r>
                        </m:sup>
                      </m:sSup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𝑁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=0,25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𝑚𝑁</m:t>
                      </m:r>
                    </m:oMath>
                  </m:oMathPara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𝑭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𝟐𝟓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𝒎𝑵</m:t>
                    </m:r>
                  </m:oMath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951AD89-11DF-492E-8766-FA542F62802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662610"/>
                <a:ext cx="11304104" cy="6195390"/>
              </a:xfrm>
              <a:blipFill>
                <a:blip r:embed="rId2"/>
                <a:stretch>
                  <a:fillRect t="-3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3966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453</Words>
  <Application>Microsoft Office PowerPoint</Application>
  <PresentationFormat>Широкоэкранный</PresentationFormat>
  <Paragraphs>52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     Tokli o‘tkazgichlarning o‘zaro ta’siri</vt:lpstr>
      <vt:lpstr>Презентация PowerPoint</vt:lpstr>
      <vt:lpstr>Презентация PowerPoint</vt:lpstr>
      <vt:lpstr>Презентация PowerPoint</vt:lpstr>
      <vt:lpstr>Презентация PowerPoint</vt:lpstr>
      <vt:lpstr>1-mashq  16-masala   </vt:lpstr>
      <vt:lpstr>Презентация PowerPoint</vt:lpstr>
      <vt:lpstr>Презентация PowerPoint</vt:lpstr>
      <vt:lpstr>Masala   </vt:lpstr>
      <vt:lpstr>Презентация PowerPoint</vt:lpstr>
      <vt:lpstr>Презентация PowerPoint</vt:lpstr>
      <vt:lpstr>Mustaqil bajarish uchun topshiriqlar   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hp</cp:lastModifiedBy>
  <cp:revision>34</cp:revision>
  <dcterms:created xsi:type="dcterms:W3CDTF">2020-08-19T17:21:22Z</dcterms:created>
  <dcterms:modified xsi:type="dcterms:W3CDTF">2021-02-23T10:52:33Z</dcterms:modified>
</cp:coreProperties>
</file>