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3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5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2.xml" ContentType="application/vnd.openxmlformats-officedocument.drawingml.diagramData+xml"/>
  <Override PartName="/ppt/diagrams/data4.xml" ContentType="application/vnd.openxmlformats-officedocument.drawingml.diagramData+xml"/>
  <Override PartName="/ppt/diagrams/data6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1" r:id="rId2"/>
    <p:sldId id="266" r:id="rId3"/>
    <p:sldId id="267" r:id="rId4"/>
    <p:sldId id="269" r:id="rId5"/>
    <p:sldId id="258" r:id="rId6"/>
    <p:sldId id="259" r:id="rId7"/>
    <p:sldId id="261" r:id="rId8"/>
    <p:sldId id="262" r:id="rId9"/>
    <p:sldId id="260" r:id="rId10"/>
    <p:sldId id="263" r:id="rId11"/>
    <p:sldId id="264" r:id="rId12"/>
    <p:sldId id="270" r:id="rId13"/>
    <p:sldId id="271" r:id="rId14"/>
    <p:sldId id="272" r:id="rId15"/>
    <p:sldId id="273" r:id="rId16"/>
    <p:sldId id="265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1.png"/><Relationship Id="rId1" Type="http://schemas.openxmlformats.org/officeDocument/2006/relationships/image" Target="../media/image20.pn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0.pn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70.png"/><Relationship Id="rId1" Type="http://schemas.openxmlformats.org/officeDocument/2006/relationships/image" Target="../media/image6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E49B3D-64D7-4987-8E85-FAA8EB259EA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1F7D182-5EB1-4CA5-BDA8-9CB60A7AD6AF}">
      <dgm:prSet phldrT="[Текст]"/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Magnit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oqimi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A63960-A0ED-446A-B42D-148D52E6CF6B}" type="parTrans" cxnId="{618C311E-2321-49F4-A675-DFCF4B05BD9D}">
      <dgm:prSet/>
      <dgm:spPr/>
      <dgm:t>
        <a:bodyPr/>
        <a:lstStyle/>
        <a:p>
          <a:endParaRPr lang="ru-RU"/>
        </a:p>
      </dgm:t>
    </dgm:pt>
    <dgm:pt modelId="{5BF02AFC-E266-4CD1-8FA7-06CB52CC36EE}" type="sibTrans" cxnId="{618C311E-2321-49F4-A675-DFCF4B05BD9D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D9B501E7-76FE-480B-A3D5-43A1FA9B940E}">
          <dgm:prSet phldrT="[Текст]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ru-RU" b="0" i="1" smtClean="0">
                        <a:latin typeface="Cambria Math" panose="02040503050406030204" pitchFamily="18" charset="0"/>
                      </a:rPr>
                      <m:t>Ф=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∙∆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</m:t>
                    </m:r>
                  </m:oMath>
                </m:oMathPara>
              </a14:m>
              <a:endParaRPr lang="ru-RU" dirty="0"/>
            </a:p>
          </dgm:t>
        </dgm:pt>
      </mc:Choice>
      <mc:Fallback xmlns="">
        <dgm:pt modelId="{D9B501E7-76FE-480B-A3D5-43A1FA9B940E}">
          <dgm:prSet phldrT="[Текст]"/>
          <dgm:spPr/>
          <dgm:t>
            <a:bodyPr/>
            <a:lstStyle/>
            <a:p>
              <a:r>
                <a:rPr lang="ru-RU" b="0" i="0">
                  <a:latin typeface="Cambria Math" panose="02040503050406030204" pitchFamily="18" charset="0"/>
                </a:rPr>
                <a:t>Ф=</a:t>
              </a:r>
              <a:r>
                <a:rPr lang="en-US" b="0" i="0">
                  <a:latin typeface="Cambria Math" panose="02040503050406030204" pitchFamily="18" charset="0"/>
                </a:rPr>
                <a:t>𝐵∙</a:t>
              </a:r>
              <a:r>
                <a:rPr lang="en-US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∆𝑆</a:t>
              </a:r>
              <a:endParaRPr lang="ru-RU" dirty="0"/>
            </a:p>
          </dgm:t>
        </dgm:pt>
      </mc:Fallback>
    </mc:AlternateContent>
    <dgm:pt modelId="{BB30D7BB-7363-42E4-A02C-811F1B0416EE}" type="parTrans" cxnId="{663CD162-B7BB-426F-BF93-45DE822ABE30}">
      <dgm:prSet/>
      <dgm:spPr/>
      <dgm:t>
        <a:bodyPr/>
        <a:lstStyle/>
        <a:p>
          <a:endParaRPr lang="ru-RU"/>
        </a:p>
      </dgm:t>
    </dgm:pt>
    <dgm:pt modelId="{642A418C-5301-4219-B6E6-23B237B948CB}" type="sibTrans" cxnId="{663CD162-B7BB-426F-BF93-45DE822ABE30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8173F379-8708-4D79-9482-FA94ADB1ED6D}">
          <dgm:prSet phldrT="[Текст]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ru-RU" b="0" i="1" smtClean="0">
                        <a:latin typeface="Cambria Math" panose="02040503050406030204" pitchFamily="18" charset="0"/>
                      </a:rPr>
                      <m:t>Ф=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∙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func>
                  </m:oMath>
                </m:oMathPara>
              </a14:m>
              <a:endParaRPr lang="ru-RU" dirty="0"/>
            </a:p>
          </dgm:t>
        </dgm:pt>
      </mc:Choice>
      <mc:Fallback xmlns="">
        <dgm:pt modelId="{8173F379-8708-4D79-9482-FA94ADB1ED6D}">
          <dgm:prSet phldrT="[Текст]"/>
          <dgm:spPr/>
          <dgm:t>
            <a:bodyPr/>
            <a:lstStyle/>
            <a:p>
              <a:r>
                <a:rPr lang="ru-RU" b="0" i="0">
                  <a:latin typeface="Cambria Math" panose="02040503050406030204" pitchFamily="18" charset="0"/>
                </a:rPr>
                <a:t>Ф=</a:t>
              </a:r>
              <a:r>
                <a:rPr lang="en-US" b="0" i="0">
                  <a:latin typeface="Cambria Math" panose="02040503050406030204" pitchFamily="18" charset="0"/>
                </a:rPr>
                <a:t>𝐵∙𝑆∙cos⁡</a:t>
              </a:r>
              <a:r>
                <a:rPr lang="en-US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𝛼</a:t>
              </a:r>
              <a:endParaRPr lang="ru-RU" dirty="0"/>
            </a:p>
          </dgm:t>
        </dgm:pt>
      </mc:Fallback>
    </mc:AlternateContent>
    <dgm:pt modelId="{B2D463C7-8EC7-47EE-BE7B-FA50AD6D0353}" type="parTrans" cxnId="{05C391CD-9F29-472A-B0D3-75C98581668C}">
      <dgm:prSet/>
      <dgm:spPr/>
      <dgm:t>
        <a:bodyPr/>
        <a:lstStyle/>
        <a:p>
          <a:endParaRPr lang="ru-RU"/>
        </a:p>
      </dgm:t>
    </dgm:pt>
    <dgm:pt modelId="{9379F301-9BA8-4180-A2B7-94EE73E31D49}" type="sibTrans" cxnId="{05C391CD-9F29-472A-B0D3-75C98581668C}">
      <dgm:prSet/>
      <dgm:spPr/>
      <dgm:t>
        <a:bodyPr/>
        <a:lstStyle/>
        <a:p>
          <a:endParaRPr lang="ru-RU"/>
        </a:p>
      </dgm:t>
    </dgm:pt>
    <dgm:pt modelId="{C73C24A9-4F59-42A2-A2B3-6B0AD239F88C}">
      <dgm:prSet phldrT="[Текст]"/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Amper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kuchi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24488AC-20E9-4C86-9762-354B203F35A3}" type="parTrans" cxnId="{A8009028-1E70-4E32-8E14-887BFFA5D90D}">
      <dgm:prSet/>
      <dgm:spPr/>
      <dgm:t>
        <a:bodyPr/>
        <a:lstStyle/>
        <a:p>
          <a:endParaRPr lang="ru-RU"/>
        </a:p>
      </dgm:t>
    </dgm:pt>
    <dgm:pt modelId="{3DD60510-1BE2-4F30-994C-9B45B851F322}" type="sibTrans" cxnId="{A8009028-1E70-4E32-8E14-887BFFA5D90D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B50F4CD9-10F6-41B0-B99E-A8DE5BBE9C43}">
          <dgm:prSet phldrT="[Текст]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𝑙</m:t>
                    </m:r>
                  </m:oMath>
                </m:oMathPara>
              </a14:m>
              <a:endParaRPr lang="ru-RU" dirty="0"/>
            </a:p>
          </dgm:t>
        </dgm:pt>
      </mc:Choice>
      <mc:Fallback xmlns="">
        <dgm:pt modelId="{B50F4CD9-10F6-41B0-B99E-A8DE5BBE9C43}">
          <dgm:prSet phldrT="[Текст]"/>
          <dgm:spPr/>
          <dgm:t>
            <a:bodyPr/>
            <a:lstStyle/>
            <a:p>
              <a:r>
                <a:rPr lang="en-US" b="0" i="0">
                  <a:latin typeface="Cambria Math" panose="02040503050406030204" pitchFamily="18" charset="0"/>
                </a:rPr>
                <a:t>𝐹</a:t>
              </a:r>
              <a:r>
                <a:rPr lang="ru-RU" b="0" i="0">
                  <a:latin typeface="Cambria Math" panose="02040503050406030204" pitchFamily="18" charset="0"/>
                </a:rPr>
                <a:t>_</a:t>
              </a:r>
              <a:r>
                <a:rPr lang="en-US" b="0" i="0">
                  <a:latin typeface="Cambria Math" panose="02040503050406030204" pitchFamily="18" charset="0"/>
                </a:rPr>
                <a:t>𝐴=𝐼∙𝐵∙𝑙</a:t>
              </a:r>
              <a:endParaRPr lang="ru-RU" dirty="0"/>
            </a:p>
          </dgm:t>
        </dgm:pt>
      </mc:Fallback>
    </mc:AlternateContent>
    <dgm:pt modelId="{189CCE2C-ABC3-45A3-AB5B-13EA1FDCD485}" type="parTrans" cxnId="{2B75886B-CEBF-489A-8045-3E08E72B009E}">
      <dgm:prSet/>
      <dgm:spPr/>
      <dgm:t>
        <a:bodyPr/>
        <a:lstStyle/>
        <a:p>
          <a:endParaRPr lang="ru-RU"/>
        </a:p>
      </dgm:t>
    </dgm:pt>
    <dgm:pt modelId="{B06FCE26-E4C4-470C-8A3C-5138198709B5}" type="sibTrans" cxnId="{2B75886B-CEBF-489A-8045-3E08E72B009E}">
      <dgm:prSet/>
      <dgm:spPr/>
      <dgm:t>
        <a:bodyPr/>
        <a:lstStyle/>
        <a:p>
          <a:endParaRPr lang="ru-RU"/>
        </a:p>
      </dgm:t>
    </dgm:pt>
    <dgm:pt modelId="{E74D5C52-4489-4057-9A4E-321A473D88F6}">
      <dgm:prSet phldrT="[Текст]"/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Magnit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momenti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49E3D9-1598-4D5F-B6C6-9A9AD1A0C363}" type="parTrans" cxnId="{4D6A632A-2B02-4712-A269-86BC0013B1FF}">
      <dgm:prSet/>
      <dgm:spPr/>
      <dgm:t>
        <a:bodyPr/>
        <a:lstStyle/>
        <a:p>
          <a:endParaRPr lang="ru-RU"/>
        </a:p>
      </dgm:t>
    </dgm:pt>
    <dgm:pt modelId="{74CD7103-C82C-4F2D-B5C8-3357B9387795}" type="sibTrans" cxnId="{4D6A632A-2B02-4712-A269-86BC0013B1FF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55CC263D-730A-4C7F-ABCB-D67D2C795315}">
          <dgm:prSet phldrT="[Текст]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∙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func>
                  </m:oMath>
                </m:oMathPara>
              </a14:m>
              <a:endParaRPr lang="ru-RU" dirty="0"/>
            </a:p>
          </dgm:t>
        </dgm:pt>
      </mc:Choice>
      <mc:Fallback xmlns="">
        <dgm:pt modelId="{55CC263D-730A-4C7F-ABCB-D67D2C795315}">
          <dgm:prSet phldrT="[Текст]"/>
          <dgm:spPr/>
          <dgm:t>
            <a:bodyPr/>
            <a:lstStyle/>
            <a:p>
              <a:r>
                <a:rPr lang="en-US" b="0" i="0">
                  <a:latin typeface="Cambria Math" panose="02040503050406030204" pitchFamily="18" charset="0"/>
                </a:rPr>
                <a:t>𝑀=𝐼∙𝐵∙𝑆∙sin⁡</a:t>
              </a:r>
              <a:r>
                <a:rPr lang="en-US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𝛼</a:t>
              </a:r>
              <a:endParaRPr lang="ru-RU" dirty="0"/>
            </a:p>
          </dgm:t>
        </dgm:pt>
      </mc:Fallback>
    </mc:AlternateContent>
    <dgm:pt modelId="{1BE6A383-BCC5-4622-895E-ED07B657CD75}" type="parTrans" cxnId="{B400A6EE-CE8D-4CC4-B7E5-41BA6C65D3A0}">
      <dgm:prSet/>
      <dgm:spPr/>
      <dgm:t>
        <a:bodyPr/>
        <a:lstStyle/>
        <a:p>
          <a:endParaRPr lang="ru-RU"/>
        </a:p>
      </dgm:t>
    </dgm:pt>
    <dgm:pt modelId="{D286E4DB-54F4-4811-BCD0-8F80D4A8F696}" type="sibTrans" cxnId="{B400A6EE-CE8D-4CC4-B7E5-41BA6C65D3A0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4B84AEA7-E80B-4E99-AF86-49DB8FADCF3E}">
          <dgm:prSet phldrT="[Текст]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</m:oMath>
                </m:oMathPara>
              </a14:m>
              <a:endParaRPr lang="ru-RU" dirty="0"/>
            </a:p>
          </dgm:t>
        </dgm:pt>
      </mc:Choice>
      <mc:Fallback xmlns="">
        <dgm:pt modelId="{4B84AEA7-E80B-4E99-AF86-49DB8FADCF3E}">
          <dgm:prSet phldrT="[Текст]"/>
          <dgm:spPr/>
          <dgm:t>
            <a:bodyPr/>
            <a:lstStyle/>
            <a:p>
              <a:r>
                <a:rPr lang="en-US" b="0" i="0">
                  <a:latin typeface="Cambria Math" panose="02040503050406030204" pitchFamily="18" charset="0"/>
                </a:rPr>
                <a:t>𝑀</a:t>
              </a:r>
              <a:r>
                <a:rPr lang="ru-RU" b="0" i="0">
                  <a:latin typeface="Cambria Math" panose="02040503050406030204" pitchFamily="18" charset="0"/>
                </a:rPr>
                <a:t>_</a:t>
              </a:r>
              <a:r>
                <a:rPr lang="en-US" b="0" i="0">
                  <a:latin typeface="Cambria Math" panose="02040503050406030204" pitchFamily="18" charset="0"/>
                </a:rPr>
                <a:t>𝑚𝑎𝑥=𝐼∙𝐵∙𝑆</a:t>
              </a:r>
              <a:endParaRPr lang="ru-RU" dirty="0"/>
            </a:p>
          </dgm:t>
        </dgm:pt>
      </mc:Fallback>
    </mc:AlternateContent>
    <dgm:pt modelId="{F252BAAA-DCAD-4372-B48A-5AF1F17C2D88}" type="parTrans" cxnId="{0214B2E9-489D-4C2F-9F61-CA0FD3B9CCB0}">
      <dgm:prSet/>
      <dgm:spPr/>
      <dgm:t>
        <a:bodyPr/>
        <a:lstStyle/>
        <a:p>
          <a:endParaRPr lang="ru-RU"/>
        </a:p>
      </dgm:t>
    </dgm:pt>
    <dgm:pt modelId="{BF16A32A-E54F-4F23-AED9-FAE6476B975C}" type="sibTrans" cxnId="{0214B2E9-489D-4C2F-9F61-CA0FD3B9CCB0}">
      <dgm:prSet/>
      <dgm:spPr/>
      <dgm:t>
        <a:bodyPr/>
        <a:lstStyle/>
        <a:p>
          <a:endParaRPr lang="ru-RU"/>
        </a:p>
      </dgm:t>
    </dgm:pt>
    <dgm:pt modelId="{9597A205-4D9A-4381-AEFA-988D5969B071}" type="pres">
      <dgm:prSet presAssocID="{3EE49B3D-64D7-4987-8E85-FAA8EB259EA1}" presName="Name0" presStyleCnt="0">
        <dgm:presLayoutVars>
          <dgm:dir/>
          <dgm:animLvl val="lvl"/>
          <dgm:resizeHandles val="exact"/>
        </dgm:presLayoutVars>
      </dgm:prSet>
      <dgm:spPr/>
    </dgm:pt>
    <dgm:pt modelId="{F021724A-AD39-4959-80F9-E216E8B2D6F4}" type="pres">
      <dgm:prSet presAssocID="{91F7D182-5EB1-4CA5-BDA8-9CB60A7AD6AF}" presName="linNode" presStyleCnt="0"/>
      <dgm:spPr/>
    </dgm:pt>
    <dgm:pt modelId="{3F0C4C3B-1D46-46E8-8860-1893061AB2B6}" type="pres">
      <dgm:prSet presAssocID="{91F7D182-5EB1-4CA5-BDA8-9CB60A7AD6AF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77A40AA8-F98F-49D0-AB2B-ED26EF4DB5CC}" type="pres">
      <dgm:prSet presAssocID="{91F7D182-5EB1-4CA5-BDA8-9CB60A7AD6AF}" presName="descendantText" presStyleLbl="alignAccFollowNode1" presStyleIdx="0" presStyleCnt="3">
        <dgm:presLayoutVars>
          <dgm:bulletEnabled val="1"/>
        </dgm:presLayoutVars>
      </dgm:prSet>
      <dgm:spPr/>
    </dgm:pt>
    <dgm:pt modelId="{0D02EDB4-AF9F-4E91-AF33-9C0BB61DEDA6}" type="pres">
      <dgm:prSet presAssocID="{5BF02AFC-E266-4CD1-8FA7-06CB52CC36EE}" presName="sp" presStyleCnt="0"/>
      <dgm:spPr/>
    </dgm:pt>
    <dgm:pt modelId="{6789907A-C81F-46FE-A925-4D32167A1A76}" type="pres">
      <dgm:prSet presAssocID="{C73C24A9-4F59-42A2-A2B3-6B0AD239F88C}" presName="linNode" presStyleCnt="0"/>
      <dgm:spPr/>
    </dgm:pt>
    <dgm:pt modelId="{478E2B10-D335-4CF4-8ED2-2BC02FD44905}" type="pres">
      <dgm:prSet presAssocID="{C73C24A9-4F59-42A2-A2B3-6B0AD239F88C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3210A80C-4907-413F-99D2-12B116F912A9}" type="pres">
      <dgm:prSet presAssocID="{C73C24A9-4F59-42A2-A2B3-6B0AD239F88C}" presName="descendantText" presStyleLbl="alignAccFollowNode1" presStyleIdx="1" presStyleCnt="3">
        <dgm:presLayoutVars>
          <dgm:bulletEnabled val="1"/>
        </dgm:presLayoutVars>
      </dgm:prSet>
      <dgm:spPr/>
    </dgm:pt>
    <dgm:pt modelId="{4C3BBE88-5E98-4DD4-827A-6822A1CB1CEB}" type="pres">
      <dgm:prSet presAssocID="{3DD60510-1BE2-4F30-994C-9B45B851F322}" presName="sp" presStyleCnt="0"/>
      <dgm:spPr/>
    </dgm:pt>
    <dgm:pt modelId="{0C59475B-9E9B-41E5-BCBB-8496F97227B5}" type="pres">
      <dgm:prSet presAssocID="{E74D5C52-4489-4057-9A4E-321A473D88F6}" presName="linNode" presStyleCnt="0"/>
      <dgm:spPr/>
    </dgm:pt>
    <dgm:pt modelId="{9D25FE4A-A491-4D00-89B0-AD5D921D38E3}" type="pres">
      <dgm:prSet presAssocID="{E74D5C52-4489-4057-9A4E-321A473D88F6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7217698E-F23D-434A-9DD4-CF86013EA830}" type="pres">
      <dgm:prSet presAssocID="{E74D5C52-4489-4057-9A4E-321A473D88F6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01708408-0DF0-4C00-894A-8C9CBF022AD6}" type="presOf" srcId="{4B84AEA7-E80B-4E99-AF86-49DB8FADCF3E}" destId="{7217698E-F23D-434A-9DD4-CF86013EA830}" srcOrd="0" destOrd="1" presId="urn:microsoft.com/office/officeart/2005/8/layout/vList5"/>
    <dgm:cxn modelId="{9A2A8218-2ED8-48CA-80E4-CFEA5467DE5B}" type="presOf" srcId="{D9B501E7-76FE-480B-A3D5-43A1FA9B940E}" destId="{77A40AA8-F98F-49D0-AB2B-ED26EF4DB5CC}" srcOrd="0" destOrd="0" presId="urn:microsoft.com/office/officeart/2005/8/layout/vList5"/>
    <dgm:cxn modelId="{618C311E-2321-49F4-A675-DFCF4B05BD9D}" srcId="{3EE49B3D-64D7-4987-8E85-FAA8EB259EA1}" destId="{91F7D182-5EB1-4CA5-BDA8-9CB60A7AD6AF}" srcOrd="0" destOrd="0" parTransId="{24A63960-A0ED-446A-B42D-148D52E6CF6B}" sibTransId="{5BF02AFC-E266-4CD1-8FA7-06CB52CC36EE}"/>
    <dgm:cxn modelId="{A8009028-1E70-4E32-8E14-887BFFA5D90D}" srcId="{3EE49B3D-64D7-4987-8E85-FAA8EB259EA1}" destId="{C73C24A9-4F59-42A2-A2B3-6B0AD239F88C}" srcOrd="1" destOrd="0" parTransId="{F24488AC-20E9-4C86-9762-354B203F35A3}" sibTransId="{3DD60510-1BE2-4F30-994C-9B45B851F322}"/>
    <dgm:cxn modelId="{4D6A632A-2B02-4712-A269-86BC0013B1FF}" srcId="{3EE49B3D-64D7-4987-8E85-FAA8EB259EA1}" destId="{E74D5C52-4489-4057-9A4E-321A473D88F6}" srcOrd="2" destOrd="0" parTransId="{DC49E3D9-1598-4D5F-B6C6-9A9AD1A0C363}" sibTransId="{74CD7103-C82C-4F2D-B5C8-3357B9387795}"/>
    <dgm:cxn modelId="{29692A5C-0D32-4239-AA89-E6AE73466D8A}" type="presOf" srcId="{55CC263D-730A-4C7F-ABCB-D67D2C795315}" destId="{7217698E-F23D-434A-9DD4-CF86013EA830}" srcOrd="0" destOrd="0" presId="urn:microsoft.com/office/officeart/2005/8/layout/vList5"/>
    <dgm:cxn modelId="{663CD162-B7BB-426F-BF93-45DE822ABE30}" srcId="{91F7D182-5EB1-4CA5-BDA8-9CB60A7AD6AF}" destId="{D9B501E7-76FE-480B-A3D5-43A1FA9B940E}" srcOrd="0" destOrd="0" parTransId="{BB30D7BB-7363-42E4-A02C-811F1B0416EE}" sibTransId="{642A418C-5301-4219-B6E6-23B237B948CB}"/>
    <dgm:cxn modelId="{2B75886B-CEBF-489A-8045-3E08E72B009E}" srcId="{C73C24A9-4F59-42A2-A2B3-6B0AD239F88C}" destId="{B50F4CD9-10F6-41B0-B99E-A8DE5BBE9C43}" srcOrd="0" destOrd="0" parTransId="{189CCE2C-ABC3-45A3-AB5B-13EA1FDCD485}" sibTransId="{B06FCE26-E4C4-470C-8A3C-5138198709B5}"/>
    <dgm:cxn modelId="{1017B97C-2E56-4E6D-B18C-CAC4DA739B2B}" type="presOf" srcId="{E74D5C52-4489-4057-9A4E-321A473D88F6}" destId="{9D25FE4A-A491-4D00-89B0-AD5D921D38E3}" srcOrd="0" destOrd="0" presId="urn:microsoft.com/office/officeart/2005/8/layout/vList5"/>
    <dgm:cxn modelId="{28BD5487-DD09-47B9-8E83-17CD14DF2D01}" type="presOf" srcId="{B50F4CD9-10F6-41B0-B99E-A8DE5BBE9C43}" destId="{3210A80C-4907-413F-99D2-12B116F912A9}" srcOrd="0" destOrd="0" presId="urn:microsoft.com/office/officeart/2005/8/layout/vList5"/>
    <dgm:cxn modelId="{B9BD158F-CA2D-4E26-994D-6C860B7DFE60}" type="presOf" srcId="{8173F379-8708-4D79-9482-FA94ADB1ED6D}" destId="{77A40AA8-F98F-49D0-AB2B-ED26EF4DB5CC}" srcOrd="0" destOrd="1" presId="urn:microsoft.com/office/officeart/2005/8/layout/vList5"/>
    <dgm:cxn modelId="{6585EF92-3C45-4E74-8A34-4838F252C8E4}" type="presOf" srcId="{3EE49B3D-64D7-4987-8E85-FAA8EB259EA1}" destId="{9597A205-4D9A-4381-AEFA-988D5969B071}" srcOrd="0" destOrd="0" presId="urn:microsoft.com/office/officeart/2005/8/layout/vList5"/>
    <dgm:cxn modelId="{92F30D97-FB56-4F71-817D-286A3252E37E}" type="presOf" srcId="{C73C24A9-4F59-42A2-A2B3-6B0AD239F88C}" destId="{478E2B10-D335-4CF4-8ED2-2BC02FD44905}" srcOrd="0" destOrd="0" presId="urn:microsoft.com/office/officeart/2005/8/layout/vList5"/>
    <dgm:cxn modelId="{D327339F-09FB-48EE-AF0F-F8E9749B8EA3}" type="presOf" srcId="{91F7D182-5EB1-4CA5-BDA8-9CB60A7AD6AF}" destId="{3F0C4C3B-1D46-46E8-8860-1893061AB2B6}" srcOrd="0" destOrd="0" presId="urn:microsoft.com/office/officeart/2005/8/layout/vList5"/>
    <dgm:cxn modelId="{05C391CD-9F29-472A-B0D3-75C98581668C}" srcId="{91F7D182-5EB1-4CA5-BDA8-9CB60A7AD6AF}" destId="{8173F379-8708-4D79-9482-FA94ADB1ED6D}" srcOrd="1" destOrd="0" parTransId="{B2D463C7-8EC7-47EE-BE7B-FA50AD6D0353}" sibTransId="{9379F301-9BA8-4180-A2B7-94EE73E31D49}"/>
    <dgm:cxn modelId="{0214B2E9-489D-4C2F-9F61-CA0FD3B9CCB0}" srcId="{E74D5C52-4489-4057-9A4E-321A473D88F6}" destId="{4B84AEA7-E80B-4E99-AF86-49DB8FADCF3E}" srcOrd="1" destOrd="0" parTransId="{F252BAAA-DCAD-4372-B48A-5AF1F17C2D88}" sibTransId="{BF16A32A-E54F-4F23-AED9-FAE6476B975C}"/>
    <dgm:cxn modelId="{B400A6EE-CE8D-4CC4-B7E5-41BA6C65D3A0}" srcId="{E74D5C52-4489-4057-9A4E-321A473D88F6}" destId="{55CC263D-730A-4C7F-ABCB-D67D2C795315}" srcOrd="0" destOrd="0" parTransId="{1BE6A383-BCC5-4622-895E-ED07B657CD75}" sibTransId="{D286E4DB-54F4-4811-BCD0-8F80D4A8F696}"/>
    <dgm:cxn modelId="{C81D71AC-2798-4B1B-9E61-0E9CB4ACB761}" type="presParOf" srcId="{9597A205-4D9A-4381-AEFA-988D5969B071}" destId="{F021724A-AD39-4959-80F9-E216E8B2D6F4}" srcOrd="0" destOrd="0" presId="urn:microsoft.com/office/officeart/2005/8/layout/vList5"/>
    <dgm:cxn modelId="{79F32F2A-DEAB-48FB-BEEA-50CD68EA98B5}" type="presParOf" srcId="{F021724A-AD39-4959-80F9-E216E8B2D6F4}" destId="{3F0C4C3B-1D46-46E8-8860-1893061AB2B6}" srcOrd="0" destOrd="0" presId="urn:microsoft.com/office/officeart/2005/8/layout/vList5"/>
    <dgm:cxn modelId="{6B711EAD-C18D-4498-BF0F-C5398E20519B}" type="presParOf" srcId="{F021724A-AD39-4959-80F9-E216E8B2D6F4}" destId="{77A40AA8-F98F-49D0-AB2B-ED26EF4DB5CC}" srcOrd="1" destOrd="0" presId="urn:microsoft.com/office/officeart/2005/8/layout/vList5"/>
    <dgm:cxn modelId="{983EBBA9-4536-4FB5-A497-B9411D8710CE}" type="presParOf" srcId="{9597A205-4D9A-4381-AEFA-988D5969B071}" destId="{0D02EDB4-AF9F-4E91-AF33-9C0BB61DEDA6}" srcOrd="1" destOrd="0" presId="urn:microsoft.com/office/officeart/2005/8/layout/vList5"/>
    <dgm:cxn modelId="{5B6924D1-A774-41E0-B62F-3B3B6E41A6AD}" type="presParOf" srcId="{9597A205-4D9A-4381-AEFA-988D5969B071}" destId="{6789907A-C81F-46FE-A925-4D32167A1A76}" srcOrd="2" destOrd="0" presId="urn:microsoft.com/office/officeart/2005/8/layout/vList5"/>
    <dgm:cxn modelId="{81502A45-127B-4A8B-B747-B66B410DFAC4}" type="presParOf" srcId="{6789907A-C81F-46FE-A925-4D32167A1A76}" destId="{478E2B10-D335-4CF4-8ED2-2BC02FD44905}" srcOrd="0" destOrd="0" presId="urn:microsoft.com/office/officeart/2005/8/layout/vList5"/>
    <dgm:cxn modelId="{79761765-6ABD-40DA-8760-F21D530972F4}" type="presParOf" srcId="{6789907A-C81F-46FE-A925-4D32167A1A76}" destId="{3210A80C-4907-413F-99D2-12B116F912A9}" srcOrd="1" destOrd="0" presId="urn:microsoft.com/office/officeart/2005/8/layout/vList5"/>
    <dgm:cxn modelId="{B3E4E27C-5288-4B52-96D8-4D2CA8A9B9F3}" type="presParOf" srcId="{9597A205-4D9A-4381-AEFA-988D5969B071}" destId="{4C3BBE88-5E98-4DD4-827A-6822A1CB1CEB}" srcOrd="3" destOrd="0" presId="urn:microsoft.com/office/officeart/2005/8/layout/vList5"/>
    <dgm:cxn modelId="{2EBD4A3C-2E92-490D-AD2D-67A52C2BB8EA}" type="presParOf" srcId="{9597A205-4D9A-4381-AEFA-988D5969B071}" destId="{0C59475B-9E9B-41E5-BCBB-8496F97227B5}" srcOrd="4" destOrd="0" presId="urn:microsoft.com/office/officeart/2005/8/layout/vList5"/>
    <dgm:cxn modelId="{9E0B802B-6DD4-49A9-AE0A-5AAC81A4A8C1}" type="presParOf" srcId="{0C59475B-9E9B-41E5-BCBB-8496F97227B5}" destId="{9D25FE4A-A491-4D00-89B0-AD5D921D38E3}" srcOrd="0" destOrd="0" presId="urn:microsoft.com/office/officeart/2005/8/layout/vList5"/>
    <dgm:cxn modelId="{720D9C08-F86E-45C6-A1B3-FBB699F09550}" type="presParOf" srcId="{0C59475B-9E9B-41E5-BCBB-8496F97227B5}" destId="{7217698E-F23D-434A-9DD4-CF86013EA83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E49B3D-64D7-4987-8E85-FAA8EB259EA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1F7D182-5EB1-4CA5-BDA8-9CB60A7AD6AF}">
      <dgm:prSet phldrT="[Текст]"/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Magnit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oqimi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A63960-A0ED-446A-B42D-148D52E6CF6B}" type="parTrans" cxnId="{618C311E-2321-49F4-A675-DFCF4B05BD9D}">
      <dgm:prSet/>
      <dgm:spPr/>
      <dgm:t>
        <a:bodyPr/>
        <a:lstStyle/>
        <a:p>
          <a:endParaRPr lang="ru-RU"/>
        </a:p>
      </dgm:t>
    </dgm:pt>
    <dgm:pt modelId="{5BF02AFC-E266-4CD1-8FA7-06CB52CC36EE}" type="sibTrans" cxnId="{618C311E-2321-49F4-A675-DFCF4B05BD9D}">
      <dgm:prSet/>
      <dgm:spPr/>
      <dgm:t>
        <a:bodyPr/>
        <a:lstStyle/>
        <a:p>
          <a:endParaRPr lang="ru-RU"/>
        </a:p>
      </dgm:t>
    </dgm:pt>
    <dgm:pt modelId="{D9B501E7-76FE-480B-A3D5-43A1FA9B940E}">
      <dgm:prSet phldrT="[Текст]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BB30D7BB-7363-42E4-A02C-811F1B0416EE}" type="parTrans" cxnId="{663CD162-B7BB-426F-BF93-45DE822ABE30}">
      <dgm:prSet/>
      <dgm:spPr/>
      <dgm:t>
        <a:bodyPr/>
        <a:lstStyle/>
        <a:p>
          <a:endParaRPr lang="ru-RU"/>
        </a:p>
      </dgm:t>
    </dgm:pt>
    <dgm:pt modelId="{642A418C-5301-4219-B6E6-23B237B948CB}" type="sibTrans" cxnId="{663CD162-B7BB-426F-BF93-45DE822ABE30}">
      <dgm:prSet/>
      <dgm:spPr/>
      <dgm:t>
        <a:bodyPr/>
        <a:lstStyle/>
        <a:p>
          <a:endParaRPr lang="ru-RU"/>
        </a:p>
      </dgm:t>
    </dgm:pt>
    <dgm:pt modelId="{8173F379-8708-4D79-9482-FA94ADB1ED6D}">
      <dgm:prSet phldrT="[Текст]"/>
      <dgm:spPr/>
      <dgm:t>
        <a:bodyPr/>
        <a:lstStyle/>
        <a:p>
          <a:r>
            <a:rPr lang="ru-RU">
              <a:noFill/>
            </a:rPr>
            <a:t> </a:t>
          </a:r>
        </a:p>
      </dgm:t>
    </dgm:pt>
    <dgm:pt modelId="{B2D463C7-8EC7-47EE-BE7B-FA50AD6D0353}" type="parTrans" cxnId="{05C391CD-9F29-472A-B0D3-75C98581668C}">
      <dgm:prSet/>
      <dgm:spPr/>
      <dgm:t>
        <a:bodyPr/>
        <a:lstStyle/>
        <a:p>
          <a:endParaRPr lang="ru-RU"/>
        </a:p>
      </dgm:t>
    </dgm:pt>
    <dgm:pt modelId="{9379F301-9BA8-4180-A2B7-94EE73E31D49}" type="sibTrans" cxnId="{05C391CD-9F29-472A-B0D3-75C98581668C}">
      <dgm:prSet/>
      <dgm:spPr/>
      <dgm:t>
        <a:bodyPr/>
        <a:lstStyle/>
        <a:p>
          <a:endParaRPr lang="ru-RU"/>
        </a:p>
      </dgm:t>
    </dgm:pt>
    <dgm:pt modelId="{C73C24A9-4F59-42A2-A2B3-6B0AD239F88C}">
      <dgm:prSet phldrT="[Текст]"/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Amper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kuchi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24488AC-20E9-4C86-9762-354B203F35A3}" type="parTrans" cxnId="{A8009028-1E70-4E32-8E14-887BFFA5D90D}">
      <dgm:prSet/>
      <dgm:spPr/>
      <dgm:t>
        <a:bodyPr/>
        <a:lstStyle/>
        <a:p>
          <a:endParaRPr lang="ru-RU"/>
        </a:p>
      </dgm:t>
    </dgm:pt>
    <dgm:pt modelId="{3DD60510-1BE2-4F30-994C-9B45B851F322}" type="sibTrans" cxnId="{A8009028-1E70-4E32-8E14-887BFFA5D90D}">
      <dgm:prSet/>
      <dgm:spPr/>
      <dgm:t>
        <a:bodyPr/>
        <a:lstStyle/>
        <a:p>
          <a:endParaRPr lang="ru-RU"/>
        </a:p>
      </dgm:t>
    </dgm:pt>
    <dgm:pt modelId="{B50F4CD9-10F6-41B0-B99E-A8DE5BBE9C43}">
      <dgm:prSet phldrT="[Текст]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189CCE2C-ABC3-45A3-AB5B-13EA1FDCD485}" type="parTrans" cxnId="{2B75886B-CEBF-489A-8045-3E08E72B009E}">
      <dgm:prSet/>
      <dgm:spPr/>
      <dgm:t>
        <a:bodyPr/>
        <a:lstStyle/>
        <a:p>
          <a:endParaRPr lang="ru-RU"/>
        </a:p>
      </dgm:t>
    </dgm:pt>
    <dgm:pt modelId="{B06FCE26-E4C4-470C-8A3C-5138198709B5}" type="sibTrans" cxnId="{2B75886B-CEBF-489A-8045-3E08E72B009E}">
      <dgm:prSet/>
      <dgm:spPr/>
      <dgm:t>
        <a:bodyPr/>
        <a:lstStyle/>
        <a:p>
          <a:endParaRPr lang="ru-RU"/>
        </a:p>
      </dgm:t>
    </dgm:pt>
    <dgm:pt modelId="{E74D5C52-4489-4057-9A4E-321A473D88F6}">
      <dgm:prSet phldrT="[Текст]"/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Magnit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momenti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49E3D9-1598-4D5F-B6C6-9A9AD1A0C363}" type="parTrans" cxnId="{4D6A632A-2B02-4712-A269-86BC0013B1FF}">
      <dgm:prSet/>
      <dgm:spPr/>
      <dgm:t>
        <a:bodyPr/>
        <a:lstStyle/>
        <a:p>
          <a:endParaRPr lang="ru-RU"/>
        </a:p>
      </dgm:t>
    </dgm:pt>
    <dgm:pt modelId="{74CD7103-C82C-4F2D-B5C8-3357B9387795}" type="sibTrans" cxnId="{4D6A632A-2B02-4712-A269-86BC0013B1FF}">
      <dgm:prSet/>
      <dgm:spPr/>
      <dgm:t>
        <a:bodyPr/>
        <a:lstStyle/>
        <a:p>
          <a:endParaRPr lang="ru-RU"/>
        </a:p>
      </dgm:t>
    </dgm:pt>
    <dgm:pt modelId="{55CC263D-730A-4C7F-ABCB-D67D2C795315}">
      <dgm:prSet phldrT="[Текст]"/>
      <dgm:spPr>
        <a:blipFill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1BE6A383-BCC5-4622-895E-ED07B657CD75}" type="parTrans" cxnId="{B400A6EE-CE8D-4CC4-B7E5-41BA6C65D3A0}">
      <dgm:prSet/>
      <dgm:spPr/>
      <dgm:t>
        <a:bodyPr/>
        <a:lstStyle/>
        <a:p>
          <a:endParaRPr lang="ru-RU"/>
        </a:p>
      </dgm:t>
    </dgm:pt>
    <dgm:pt modelId="{D286E4DB-54F4-4811-BCD0-8F80D4A8F696}" type="sibTrans" cxnId="{B400A6EE-CE8D-4CC4-B7E5-41BA6C65D3A0}">
      <dgm:prSet/>
      <dgm:spPr/>
      <dgm:t>
        <a:bodyPr/>
        <a:lstStyle/>
        <a:p>
          <a:endParaRPr lang="ru-RU"/>
        </a:p>
      </dgm:t>
    </dgm:pt>
    <dgm:pt modelId="{4B84AEA7-E80B-4E99-AF86-49DB8FADCF3E}">
      <dgm:prSet phldrT="[Текст]"/>
      <dgm:spPr/>
      <dgm:t>
        <a:bodyPr/>
        <a:lstStyle/>
        <a:p>
          <a:r>
            <a:rPr lang="ru-RU">
              <a:noFill/>
            </a:rPr>
            <a:t> </a:t>
          </a:r>
        </a:p>
      </dgm:t>
    </dgm:pt>
    <dgm:pt modelId="{F252BAAA-DCAD-4372-B48A-5AF1F17C2D88}" type="parTrans" cxnId="{0214B2E9-489D-4C2F-9F61-CA0FD3B9CCB0}">
      <dgm:prSet/>
      <dgm:spPr/>
      <dgm:t>
        <a:bodyPr/>
        <a:lstStyle/>
        <a:p>
          <a:endParaRPr lang="ru-RU"/>
        </a:p>
      </dgm:t>
    </dgm:pt>
    <dgm:pt modelId="{BF16A32A-E54F-4F23-AED9-FAE6476B975C}" type="sibTrans" cxnId="{0214B2E9-489D-4C2F-9F61-CA0FD3B9CCB0}">
      <dgm:prSet/>
      <dgm:spPr/>
      <dgm:t>
        <a:bodyPr/>
        <a:lstStyle/>
        <a:p>
          <a:endParaRPr lang="ru-RU"/>
        </a:p>
      </dgm:t>
    </dgm:pt>
    <dgm:pt modelId="{9597A205-4D9A-4381-AEFA-988D5969B071}" type="pres">
      <dgm:prSet presAssocID="{3EE49B3D-64D7-4987-8E85-FAA8EB259EA1}" presName="Name0" presStyleCnt="0">
        <dgm:presLayoutVars>
          <dgm:dir/>
          <dgm:animLvl val="lvl"/>
          <dgm:resizeHandles val="exact"/>
        </dgm:presLayoutVars>
      </dgm:prSet>
      <dgm:spPr/>
    </dgm:pt>
    <dgm:pt modelId="{F021724A-AD39-4959-80F9-E216E8B2D6F4}" type="pres">
      <dgm:prSet presAssocID="{91F7D182-5EB1-4CA5-BDA8-9CB60A7AD6AF}" presName="linNode" presStyleCnt="0"/>
      <dgm:spPr/>
    </dgm:pt>
    <dgm:pt modelId="{3F0C4C3B-1D46-46E8-8860-1893061AB2B6}" type="pres">
      <dgm:prSet presAssocID="{91F7D182-5EB1-4CA5-BDA8-9CB60A7AD6AF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77A40AA8-F98F-49D0-AB2B-ED26EF4DB5CC}" type="pres">
      <dgm:prSet presAssocID="{91F7D182-5EB1-4CA5-BDA8-9CB60A7AD6AF}" presName="descendantText" presStyleLbl="alignAccFollowNode1" presStyleIdx="0" presStyleCnt="3">
        <dgm:presLayoutVars>
          <dgm:bulletEnabled val="1"/>
        </dgm:presLayoutVars>
      </dgm:prSet>
      <dgm:spPr/>
    </dgm:pt>
    <dgm:pt modelId="{0D02EDB4-AF9F-4E91-AF33-9C0BB61DEDA6}" type="pres">
      <dgm:prSet presAssocID="{5BF02AFC-E266-4CD1-8FA7-06CB52CC36EE}" presName="sp" presStyleCnt="0"/>
      <dgm:spPr/>
    </dgm:pt>
    <dgm:pt modelId="{6789907A-C81F-46FE-A925-4D32167A1A76}" type="pres">
      <dgm:prSet presAssocID="{C73C24A9-4F59-42A2-A2B3-6B0AD239F88C}" presName="linNode" presStyleCnt="0"/>
      <dgm:spPr/>
    </dgm:pt>
    <dgm:pt modelId="{478E2B10-D335-4CF4-8ED2-2BC02FD44905}" type="pres">
      <dgm:prSet presAssocID="{C73C24A9-4F59-42A2-A2B3-6B0AD239F88C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3210A80C-4907-413F-99D2-12B116F912A9}" type="pres">
      <dgm:prSet presAssocID="{C73C24A9-4F59-42A2-A2B3-6B0AD239F88C}" presName="descendantText" presStyleLbl="alignAccFollowNode1" presStyleIdx="1" presStyleCnt="3">
        <dgm:presLayoutVars>
          <dgm:bulletEnabled val="1"/>
        </dgm:presLayoutVars>
      </dgm:prSet>
      <dgm:spPr/>
    </dgm:pt>
    <dgm:pt modelId="{4C3BBE88-5E98-4DD4-827A-6822A1CB1CEB}" type="pres">
      <dgm:prSet presAssocID="{3DD60510-1BE2-4F30-994C-9B45B851F322}" presName="sp" presStyleCnt="0"/>
      <dgm:spPr/>
    </dgm:pt>
    <dgm:pt modelId="{0C59475B-9E9B-41E5-BCBB-8496F97227B5}" type="pres">
      <dgm:prSet presAssocID="{E74D5C52-4489-4057-9A4E-321A473D88F6}" presName="linNode" presStyleCnt="0"/>
      <dgm:spPr/>
    </dgm:pt>
    <dgm:pt modelId="{9D25FE4A-A491-4D00-89B0-AD5D921D38E3}" type="pres">
      <dgm:prSet presAssocID="{E74D5C52-4489-4057-9A4E-321A473D88F6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7217698E-F23D-434A-9DD4-CF86013EA830}" type="pres">
      <dgm:prSet presAssocID="{E74D5C52-4489-4057-9A4E-321A473D88F6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01708408-0DF0-4C00-894A-8C9CBF022AD6}" type="presOf" srcId="{4B84AEA7-E80B-4E99-AF86-49DB8FADCF3E}" destId="{7217698E-F23D-434A-9DD4-CF86013EA830}" srcOrd="0" destOrd="1" presId="urn:microsoft.com/office/officeart/2005/8/layout/vList5"/>
    <dgm:cxn modelId="{9A2A8218-2ED8-48CA-80E4-CFEA5467DE5B}" type="presOf" srcId="{D9B501E7-76FE-480B-A3D5-43A1FA9B940E}" destId="{77A40AA8-F98F-49D0-AB2B-ED26EF4DB5CC}" srcOrd="0" destOrd="0" presId="urn:microsoft.com/office/officeart/2005/8/layout/vList5"/>
    <dgm:cxn modelId="{618C311E-2321-49F4-A675-DFCF4B05BD9D}" srcId="{3EE49B3D-64D7-4987-8E85-FAA8EB259EA1}" destId="{91F7D182-5EB1-4CA5-BDA8-9CB60A7AD6AF}" srcOrd="0" destOrd="0" parTransId="{24A63960-A0ED-446A-B42D-148D52E6CF6B}" sibTransId="{5BF02AFC-E266-4CD1-8FA7-06CB52CC36EE}"/>
    <dgm:cxn modelId="{A8009028-1E70-4E32-8E14-887BFFA5D90D}" srcId="{3EE49B3D-64D7-4987-8E85-FAA8EB259EA1}" destId="{C73C24A9-4F59-42A2-A2B3-6B0AD239F88C}" srcOrd="1" destOrd="0" parTransId="{F24488AC-20E9-4C86-9762-354B203F35A3}" sibTransId="{3DD60510-1BE2-4F30-994C-9B45B851F322}"/>
    <dgm:cxn modelId="{4D6A632A-2B02-4712-A269-86BC0013B1FF}" srcId="{3EE49B3D-64D7-4987-8E85-FAA8EB259EA1}" destId="{E74D5C52-4489-4057-9A4E-321A473D88F6}" srcOrd="2" destOrd="0" parTransId="{DC49E3D9-1598-4D5F-B6C6-9A9AD1A0C363}" sibTransId="{74CD7103-C82C-4F2D-B5C8-3357B9387795}"/>
    <dgm:cxn modelId="{29692A5C-0D32-4239-AA89-E6AE73466D8A}" type="presOf" srcId="{55CC263D-730A-4C7F-ABCB-D67D2C795315}" destId="{7217698E-F23D-434A-9DD4-CF86013EA830}" srcOrd="0" destOrd="0" presId="urn:microsoft.com/office/officeart/2005/8/layout/vList5"/>
    <dgm:cxn modelId="{663CD162-B7BB-426F-BF93-45DE822ABE30}" srcId="{91F7D182-5EB1-4CA5-BDA8-9CB60A7AD6AF}" destId="{D9B501E7-76FE-480B-A3D5-43A1FA9B940E}" srcOrd="0" destOrd="0" parTransId="{BB30D7BB-7363-42E4-A02C-811F1B0416EE}" sibTransId="{642A418C-5301-4219-B6E6-23B237B948CB}"/>
    <dgm:cxn modelId="{2B75886B-CEBF-489A-8045-3E08E72B009E}" srcId="{C73C24A9-4F59-42A2-A2B3-6B0AD239F88C}" destId="{B50F4CD9-10F6-41B0-B99E-A8DE5BBE9C43}" srcOrd="0" destOrd="0" parTransId="{189CCE2C-ABC3-45A3-AB5B-13EA1FDCD485}" sibTransId="{B06FCE26-E4C4-470C-8A3C-5138198709B5}"/>
    <dgm:cxn modelId="{1017B97C-2E56-4E6D-B18C-CAC4DA739B2B}" type="presOf" srcId="{E74D5C52-4489-4057-9A4E-321A473D88F6}" destId="{9D25FE4A-A491-4D00-89B0-AD5D921D38E3}" srcOrd="0" destOrd="0" presId="urn:microsoft.com/office/officeart/2005/8/layout/vList5"/>
    <dgm:cxn modelId="{28BD5487-DD09-47B9-8E83-17CD14DF2D01}" type="presOf" srcId="{B50F4CD9-10F6-41B0-B99E-A8DE5BBE9C43}" destId="{3210A80C-4907-413F-99D2-12B116F912A9}" srcOrd="0" destOrd="0" presId="urn:microsoft.com/office/officeart/2005/8/layout/vList5"/>
    <dgm:cxn modelId="{B9BD158F-CA2D-4E26-994D-6C860B7DFE60}" type="presOf" srcId="{8173F379-8708-4D79-9482-FA94ADB1ED6D}" destId="{77A40AA8-F98F-49D0-AB2B-ED26EF4DB5CC}" srcOrd="0" destOrd="1" presId="urn:microsoft.com/office/officeart/2005/8/layout/vList5"/>
    <dgm:cxn modelId="{6585EF92-3C45-4E74-8A34-4838F252C8E4}" type="presOf" srcId="{3EE49B3D-64D7-4987-8E85-FAA8EB259EA1}" destId="{9597A205-4D9A-4381-AEFA-988D5969B071}" srcOrd="0" destOrd="0" presId="urn:microsoft.com/office/officeart/2005/8/layout/vList5"/>
    <dgm:cxn modelId="{92F30D97-FB56-4F71-817D-286A3252E37E}" type="presOf" srcId="{C73C24A9-4F59-42A2-A2B3-6B0AD239F88C}" destId="{478E2B10-D335-4CF4-8ED2-2BC02FD44905}" srcOrd="0" destOrd="0" presId="urn:microsoft.com/office/officeart/2005/8/layout/vList5"/>
    <dgm:cxn modelId="{D327339F-09FB-48EE-AF0F-F8E9749B8EA3}" type="presOf" srcId="{91F7D182-5EB1-4CA5-BDA8-9CB60A7AD6AF}" destId="{3F0C4C3B-1D46-46E8-8860-1893061AB2B6}" srcOrd="0" destOrd="0" presId="urn:microsoft.com/office/officeart/2005/8/layout/vList5"/>
    <dgm:cxn modelId="{05C391CD-9F29-472A-B0D3-75C98581668C}" srcId="{91F7D182-5EB1-4CA5-BDA8-9CB60A7AD6AF}" destId="{8173F379-8708-4D79-9482-FA94ADB1ED6D}" srcOrd="1" destOrd="0" parTransId="{B2D463C7-8EC7-47EE-BE7B-FA50AD6D0353}" sibTransId="{9379F301-9BA8-4180-A2B7-94EE73E31D49}"/>
    <dgm:cxn modelId="{0214B2E9-489D-4C2F-9F61-CA0FD3B9CCB0}" srcId="{E74D5C52-4489-4057-9A4E-321A473D88F6}" destId="{4B84AEA7-E80B-4E99-AF86-49DB8FADCF3E}" srcOrd="1" destOrd="0" parTransId="{F252BAAA-DCAD-4372-B48A-5AF1F17C2D88}" sibTransId="{BF16A32A-E54F-4F23-AED9-FAE6476B975C}"/>
    <dgm:cxn modelId="{B400A6EE-CE8D-4CC4-B7E5-41BA6C65D3A0}" srcId="{E74D5C52-4489-4057-9A4E-321A473D88F6}" destId="{55CC263D-730A-4C7F-ABCB-D67D2C795315}" srcOrd="0" destOrd="0" parTransId="{1BE6A383-BCC5-4622-895E-ED07B657CD75}" sibTransId="{D286E4DB-54F4-4811-BCD0-8F80D4A8F696}"/>
    <dgm:cxn modelId="{C81D71AC-2798-4B1B-9E61-0E9CB4ACB761}" type="presParOf" srcId="{9597A205-4D9A-4381-AEFA-988D5969B071}" destId="{F021724A-AD39-4959-80F9-E216E8B2D6F4}" srcOrd="0" destOrd="0" presId="urn:microsoft.com/office/officeart/2005/8/layout/vList5"/>
    <dgm:cxn modelId="{79F32F2A-DEAB-48FB-BEEA-50CD68EA98B5}" type="presParOf" srcId="{F021724A-AD39-4959-80F9-E216E8B2D6F4}" destId="{3F0C4C3B-1D46-46E8-8860-1893061AB2B6}" srcOrd="0" destOrd="0" presId="urn:microsoft.com/office/officeart/2005/8/layout/vList5"/>
    <dgm:cxn modelId="{6B711EAD-C18D-4498-BF0F-C5398E20519B}" type="presParOf" srcId="{F021724A-AD39-4959-80F9-E216E8B2D6F4}" destId="{77A40AA8-F98F-49D0-AB2B-ED26EF4DB5CC}" srcOrd="1" destOrd="0" presId="urn:microsoft.com/office/officeart/2005/8/layout/vList5"/>
    <dgm:cxn modelId="{983EBBA9-4536-4FB5-A497-B9411D8710CE}" type="presParOf" srcId="{9597A205-4D9A-4381-AEFA-988D5969B071}" destId="{0D02EDB4-AF9F-4E91-AF33-9C0BB61DEDA6}" srcOrd="1" destOrd="0" presId="urn:microsoft.com/office/officeart/2005/8/layout/vList5"/>
    <dgm:cxn modelId="{5B6924D1-A774-41E0-B62F-3B3B6E41A6AD}" type="presParOf" srcId="{9597A205-4D9A-4381-AEFA-988D5969B071}" destId="{6789907A-C81F-46FE-A925-4D32167A1A76}" srcOrd="2" destOrd="0" presId="urn:microsoft.com/office/officeart/2005/8/layout/vList5"/>
    <dgm:cxn modelId="{81502A45-127B-4A8B-B747-B66B410DFAC4}" type="presParOf" srcId="{6789907A-C81F-46FE-A925-4D32167A1A76}" destId="{478E2B10-D335-4CF4-8ED2-2BC02FD44905}" srcOrd="0" destOrd="0" presId="urn:microsoft.com/office/officeart/2005/8/layout/vList5"/>
    <dgm:cxn modelId="{79761765-6ABD-40DA-8760-F21D530972F4}" type="presParOf" srcId="{6789907A-C81F-46FE-A925-4D32167A1A76}" destId="{3210A80C-4907-413F-99D2-12B116F912A9}" srcOrd="1" destOrd="0" presId="urn:microsoft.com/office/officeart/2005/8/layout/vList5"/>
    <dgm:cxn modelId="{B3E4E27C-5288-4B52-96D8-4D2CA8A9B9F3}" type="presParOf" srcId="{9597A205-4D9A-4381-AEFA-988D5969B071}" destId="{4C3BBE88-5E98-4DD4-827A-6822A1CB1CEB}" srcOrd="3" destOrd="0" presId="urn:microsoft.com/office/officeart/2005/8/layout/vList5"/>
    <dgm:cxn modelId="{2EBD4A3C-2E92-490D-AD2D-67A52C2BB8EA}" type="presParOf" srcId="{9597A205-4D9A-4381-AEFA-988D5969B071}" destId="{0C59475B-9E9B-41E5-BCBB-8496F97227B5}" srcOrd="4" destOrd="0" presId="urn:microsoft.com/office/officeart/2005/8/layout/vList5"/>
    <dgm:cxn modelId="{9E0B802B-6DD4-49A9-AE0A-5AAC81A4A8C1}" type="presParOf" srcId="{0C59475B-9E9B-41E5-BCBB-8496F97227B5}" destId="{9D25FE4A-A491-4D00-89B0-AD5D921D38E3}" srcOrd="0" destOrd="0" presId="urn:microsoft.com/office/officeart/2005/8/layout/vList5"/>
    <dgm:cxn modelId="{720D9C08-F86E-45C6-A1B3-FBB699F09550}" type="presParOf" srcId="{0C59475B-9E9B-41E5-BCBB-8496F97227B5}" destId="{7217698E-F23D-434A-9DD4-CF86013EA83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CA823F1-8621-415D-851D-2661C300F019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FCF8995-0D7D-4620-AF06-D1093EB5BD03}">
      <dgm:prSet phldrT="[Текст]"/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Magnit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induksiyasi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3891F1A-FB13-44A9-87E7-B1F727F9CF3C}" type="parTrans" cxnId="{D00F4E63-9CC9-4F6C-B81A-8BEC537BCDB9}">
      <dgm:prSet/>
      <dgm:spPr/>
      <dgm:t>
        <a:bodyPr/>
        <a:lstStyle/>
        <a:p>
          <a:endParaRPr lang="ru-RU"/>
        </a:p>
      </dgm:t>
    </dgm:pt>
    <dgm:pt modelId="{AD1B5E15-301C-4BAF-B6A4-6FC67E221D5C}" type="sibTrans" cxnId="{D00F4E63-9CC9-4F6C-B81A-8BEC537BCDB9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31D19728-207E-4668-BF13-196F0E4876AE}">
          <dgm:prSet phldrT="[Текст]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=Ф/∆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</m:t>
                    </m:r>
                  </m:oMath>
                </m:oMathPara>
              </a14:m>
              <a:endParaRPr lang="ru-RU" dirty="0"/>
            </a:p>
          </dgm:t>
        </dgm:pt>
      </mc:Choice>
      <mc:Fallback xmlns="">
        <dgm:pt modelId="{31D19728-207E-4668-BF13-196F0E4876AE}">
          <dgm:prSet phldrT="[Текст]"/>
          <dgm:spPr/>
          <dgm:t>
            <a:bodyPr/>
            <a:lstStyle/>
            <a:p>
              <a:r>
                <a:rPr lang="en-US" b="0" i="0">
                  <a:latin typeface="Cambria Math" panose="02040503050406030204" pitchFamily="18" charset="0"/>
                </a:rPr>
                <a:t>𝐵=</a:t>
              </a:r>
              <a:r>
                <a:rPr lang="ru-RU" b="0" i="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Ф</a:t>
              </a:r>
              <a:r>
                <a:rPr lang="en-US" b="0" i="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/∆𝑆</a:t>
              </a:r>
              <a:endParaRPr lang="ru-RU" dirty="0"/>
            </a:p>
          </dgm:t>
        </dgm:pt>
      </mc:Fallback>
    </mc:AlternateContent>
    <dgm:pt modelId="{8C77BD0B-8CCE-47F0-8F23-83D28EAE1D13}" type="parTrans" cxnId="{C869AA44-F0DE-44B0-93F0-7309534EB26D}">
      <dgm:prSet/>
      <dgm:spPr/>
      <dgm:t>
        <a:bodyPr/>
        <a:lstStyle/>
        <a:p>
          <a:endParaRPr lang="ru-RU"/>
        </a:p>
      </dgm:t>
    </dgm:pt>
    <dgm:pt modelId="{8935C20D-69A7-49E2-B372-FBDE65CF5BFD}" type="sibTrans" cxnId="{C869AA44-F0DE-44B0-93F0-7309534EB26D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F6CE7057-51AE-4BC9-BAF1-5C23DCF6C0C9}">
          <dgm:prSet phldrT="[Текст]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den>
                    </m:f>
                  </m:oMath>
                </m:oMathPara>
              </a14:m>
              <a:endParaRPr lang="ru-RU" dirty="0"/>
            </a:p>
          </dgm:t>
        </dgm:pt>
      </mc:Choice>
      <mc:Fallback xmlns="">
        <dgm:pt modelId="{F6CE7057-51AE-4BC9-BAF1-5C23DCF6C0C9}">
          <dgm:prSet phldrT="[Текст]"/>
          <dgm:spPr/>
          <dgm:t>
            <a:bodyPr/>
            <a:lstStyle/>
            <a:p>
              <a:r>
                <a:rPr lang="en-US" b="0" i="0">
                  <a:latin typeface="Cambria Math" panose="02040503050406030204" pitchFamily="18" charset="0"/>
                </a:rPr>
                <a:t>𝐵=𝑀_𝑚𝑎𝑥/(𝐼∙𝑆)</a:t>
              </a:r>
              <a:endParaRPr lang="ru-RU" dirty="0"/>
            </a:p>
          </dgm:t>
        </dgm:pt>
      </mc:Fallback>
    </mc:AlternateContent>
    <dgm:pt modelId="{20370CA5-3705-472D-8A2C-1302C31F44FE}" type="parTrans" cxnId="{0A0990D4-8E13-4A62-9F10-B7B6B5DC4A5D}">
      <dgm:prSet/>
      <dgm:spPr/>
      <dgm:t>
        <a:bodyPr/>
        <a:lstStyle/>
        <a:p>
          <a:endParaRPr lang="ru-RU"/>
        </a:p>
      </dgm:t>
    </dgm:pt>
    <dgm:pt modelId="{3C1285CA-AC98-4D97-B623-3A97B2A9A509}" type="sibTrans" cxnId="{0A0990D4-8E13-4A62-9F10-B7B6B5DC4A5D}">
      <dgm:prSet/>
      <dgm:spPr/>
      <dgm:t>
        <a:bodyPr/>
        <a:lstStyle/>
        <a:p>
          <a:endParaRPr lang="ru-RU"/>
        </a:p>
      </dgm:t>
    </dgm:pt>
    <dgm:pt modelId="{12404C11-03A6-4490-BF1D-B6F682FAB16B}" type="pres">
      <dgm:prSet presAssocID="{ACA823F1-8621-415D-851D-2661C300F019}" presName="Name0" presStyleCnt="0">
        <dgm:presLayoutVars>
          <dgm:dir/>
          <dgm:resizeHandles val="exact"/>
        </dgm:presLayoutVars>
      </dgm:prSet>
      <dgm:spPr/>
    </dgm:pt>
    <dgm:pt modelId="{A90F151E-0256-4C8A-B30E-31E1F0BB4F8A}" type="pres">
      <dgm:prSet presAssocID="{AFCF8995-0D7D-4620-AF06-D1093EB5BD03}" presName="node" presStyleLbl="node1" presStyleIdx="0" presStyleCnt="1">
        <dgm:presLayoutVars>
          <dgm:bulletEnabled val="1"/>
        </dgm:presLayoutVars>
      </dgm:prSet>
      <dgm:spPr/>
    </dgm:pt>
  </dgm:ptLst>
  <dgm:cxnLst>
    <dgm:cxn modelId="{A64DA105-B4BF-43CF-B68E-BB715ECEE2A4}" type="presOf" srcId="{F6CE7057-51AE-4BC9-BAF1-5C23DCF6C0C9}" destId="{A90F151E-0256-4C8A-B30E-31E1F0BB4F8A}" srcOrd="0" destOrd="2" presId="urn:microsoft.com/office/officeart/2005/8/layout/hList6"/>
    <dgm:cxn modelId="{F1FAAA2D-B829-420D-BC9B-56E987406EBE}" type="presOf" srcId="{31D19728-207E-4668-BF13-196F0E4876AE}" destId="{A90F151E-0256-4C8A-B30E-31E1F0BB4F8A}" srcOrd="0" destOrd="1" presId="urn:microsoft.com/office/officeart/2005/8/layout/hList6"/>
    <dgm:cxn modelId="{D00F4E63-9CC9-4F6C-B81A-8BEC537BCDB9}" srcId="{ACA823F1-8621-415D-851D-2661C300F019}" destId="{AFCF8995-0D7D-4620-AF06-D1093EB5BD03}" srcOrd="0" destOrd="0" parTransId="{13891F1A-FB13-44A9-87E7-B1F727F9CF3C}" sibTransId="{AD1B5E15-301C-4BAF-B6A4-6FC67E221D5C}"/>
    <dgm:cxn modelId="{C869AA44-F0DE-44B0-93F0-7309534EB26D}" srcId="{AFCF8995-0D7D-4620-AF06-D1093EB5BD03}" destId="{31D19728-207E-4668-BF13-196F0E4876AE}" srcOrd="0" destOrd="0" parTransId="{8C77BD0B-8CCE-47F0-8F23-83D28EAE1D13}" sibTransId="{8935C20D-69A7-49E2-B372-FBDE65CF5BFD}"/>
    <dgm:cxn modelId="{7F344898-CB16-49B0-8B39-2B854C90AF36}" type="presOf" srcId="{AFCF8995-0D7D-4620-AF06-D1093EB5BD03}" destId="{A90F151E-0256-4C8A-B30E-31E1F0BB4F8A}" srcOrd="0" destOrd="0" presId="urn:microsoft.com/office/officeart/2005/8/layout/hList6"/>
    <dgm:cxn modelId="{511ABEB7-E7A9-4E8C-A482-31AD2209A5E9}" type="presOf" srcId="{ACA823F1-8621-415D-851D-2661C300F019}" destId="{12404C11-03A6-4490-BF1D-B6F682FAB16B}" srcOrd="0" destOrd="0" presId="urn:microsoft.com/office/officeart/2005/8/layout/hList6"/>
    <dgm:cxn modelId="{0A0990D4-8E13-4A62-9F10-B7B6B5DC4A5D}" srcId="{AFCF8995-0D7D-4620-AF06-D1093EB5BD03}" destId="{F6CE7057-51AE-4BC9-BAF1-5C23DCF6C0C9}" srcOrd="1" destOrd="0" parTransId="{20370CA5-3705-472D-8A2C-1302C31F44FE}" sibTransId="{3C1285CA-AC98-4D97-B623-3A97B2A9A509}"/>
    <dgm:cxn modelId="{42615482-0266-47FD-A05B-E2B33A1958AB}" type="presParOf" srcId="{12404C11-03A6-4490-BF1D-B6F682FAB16B}" destId="{A90F151E-0256-4C8A-B30E-31E1F0BB4F8A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CA823F1-8621-415D-851D-2661C300F019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FCF8995-0D7D-4620-AF06-D1093EB5BD03}">
      <dgm:prSet phldrT="[Текст]"/>
      <dgm:spPr>
        <a:blipFill>
          <a:blip xmlns:r="http://schemas.openxmlformats.org/officeDocument/2006/relationships" r:embed="rId1"/>
          <a:stretch>
            <a:fillRect l="-453"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13891F1A-FB13-44A9-87E7-B1F727F9CF3C}" type="parTrans" cxnId="{D00F4E63-9CC9-4F6C-B81A-8BEC537BCDB9}">
      <dgm:prSet/>
      <dgm:spPr/>
      <dgm:t>
        <a:bodyPr/>
        <a:lstStyle/>
        <a:p>
          <a:endParaRPr lang="ru-RU"/>
        </a:p>
      </dgm:t>
    </dgm:pt>
    <dgm:pt modelId="{AD1B5E15-301C-4BAF-B6A4-6FC67E221D5C}" type="sibTrans" cxnId="{D00F4E63-9CC9-4F6C-B81A-8BEC537BCDB9}">
      <dgm:prSet/>
      <dgm:spPr/>
      <dgm:t>
        <a:bodyPr/>
        <a:lstStyle/>
        <a:p>
          <a:endParaRPr lang="ru-RU"/>
        </a:p>
      </dgm:t>
    </dgm:pt>
    <dgm:pt modelId="{31D19728-207E-4668-BF13-196F0E4876AE}">
      <dgm:prSet phldrT="[Текст]"/>
      <dgm:spPr/>
      <dgm:t>
        <a:bodyPr/>
        <a:lstStyle/>
        <a:p>
          <a:r>
            <a:rPr lang="ru-RU">
              <a:noFill/>
            </a:rPr>
            <a:t> </a:t>
          </a:r>
        </a:p>
      </dgm:t>
    </dgm:pt>
    <dgm:pt modelId="{8C77BD0B-8CCE-47F0-8F23-83D28EAE1D13}" type="parTrans" cxnId="{C869AA44-F0DE-44B0-93F0-7309534EB26D}">
      <dgm:prSet/>
      <dgm:spPr/>
      <dgm:t>
        <a:bodyPr/>
        <a:lstStyle/>
        <a:p>
          <a:endParaRPr lang="ru-RU"/>
        </a:p>
      </dgm:t>
    </dgm:pt>
    <dgm:pt modelId="{8935C20D-69A7-49E2-B372-FBDE65CF5BFD}" type="sibTrans" cxnId="{C869AA44-F0DE-44B0-93F0-7309534EB26D}">
      <dgm:prSet/>
      <dgm:spPr/>
      <dgm:t>
        <a:bodyPr/>
        <a:lstStyle/>
        <a:p>
          <a:endParaRPr lang="ru-RU"/>
        </a:p>
      </dgm:t>
    </dgm:pt>
    <dgm:pt modelId="{F6CE7057-51AE-4BC9-BAF1-5C23DCF6C0C9}">
      <dgm:prSet phldrT="[Текст]"/>
      <dgm:spPr/>
      <dgm:t>
        <a:bodyPr/>
        <a:lstStyle/>
        <a:p>
          <a:r>
            <a:rPr lang="ru-RU">
              <a:noFill/>
            </a:rPr>
            <a:t> </a:t>
          </a:r>
        </a:p>
      </dgm:t>
    </dgm:pt>
    <dgm:pt modelId="{20370CA5-3705-472D-8A2C-1302C31F44FE}" type="parTrans" cxnId="{0A0990D4-8E13-4A62-9F10-B7B6B5DC4A5D}">
      <dgm:prSet/>
      <dgm:spPr/>
      <dgm:t>
        <a:bodyPr/>
        <a:lstStyle/>
        <a:p>
          <a:endParaRPr lang="ru-RU"/>
        </a:p>
      </dgm:t>
    </dgm:pt>
    <dgm:pt modelId="{3C1285CA-AC98-4D97-B623-3A97B2A9A509}" type="sibTrans" cxnId="{0A0990D4-8E13-4A62-9F10-B7B6B5DC4A5D}">
      <dgm:prSet/>
      <dgm:spPr/>
      <dgm:t>
        <a:bodyPr/>
        <a:lstStyle/>
        <a:p>
          <a:endParaRPr lang="ru-RU"/>
        </a:p>
      </dgm:t>
    </dgm:pt>
    <dgm:pt modelId="{12404C11-03A6-4490-BF1D-B6F682FAB16B}" type="pres">
      <dgm:prSet presAssocID="{ACA823F1-8621-415D-851D-2661C300F019}" presName="Name0" presStyleCnt="0">
        <dgm:presLayoutVars>
          <dgm:dir/>
          <dgm:resizeHandles val="exact"/>
        </dgm:presLayoutVars>
      </dgm:prSet>
      <dgm:spPr/>
    </dgm:pt>
    <dgm:pt modelId="{A90F151E-0256-4C8A-B30E-31E1F0BB4F8A}" type="pres">
      <dgm:prSet presAssocID="{AFCF8995-0D7D-4620-AF06-D1093EB5BD03}" presName="node" presStyleLbl="node1" presStyleIdx="0" presStyleCnt="1">
        <dgm:presLayoutVars>
          <dgm:bulletEnabled val="1"/>
        </dgm:presLayoutVars>
      </dgm:prSet>
      <dgm:spPr/>
    </dgm:pt>
  </dgm:ptLst>
  <dgm:cxnLst>
    <dgm:cxn modelId="{A64DA105-B4BF-43CF-B68E-BB715ECEE2A4}" type="presOf" srcId="{F6CE7057-51AE-4BC9-BAF1-5C23DCF6C0C9}" destId="{A90F151E-0256-4C8A-B30E-31E1F0BB4F8A}" srcOrd="0" destOrd="2" presId="urn:microsoft.com/office/officeart/2005/8/layout/hList6"/>
    <dgm:cxn modelId="{F1FAAA2D-B829-420D-BC9B-56E987406EBE}" type="presOf" srcId="{31D19728-207E-4668-BF13-196F0E4876AE}" destId="{A90F151E-0256-4C8A-B30E-31E1F0BB4F8A}" srcOrd="0" destOrd="1" presId="urn:microsoft.com/office/officeart/2005/8/layout/hList6"/>
    <dgm:cxn modelId="{D00F4E63-9CC9-4F6C-B81A-8BEC537BCDB9}" srcId="{ACA823F1-8621-415D-851D-2661C300F019}" destId="{AFCF8995-0D7D-4620-AF06-D1093EB5BD03}" srcOrd="0" destOrd="0" parTransId="{13891F1A-FB13-44A9-87E7-B1F727F9CF3C}" sibTransId="{AD1B5E15-301C-4BAF-B6A4-6FC67E221D5C}"/>
    <dgm:cxn modelId="{C869AA44-F0DE-44B0-93F0-7309534EB26D}" srcId="{AFCF8995-0D7D-4620-AF06-D1093EB5BD03}" destId="{31D19728-207E-4668-BF13-196F0E4876AE}" srcOrd="0" destOrd="0" parTransId="{8C77BD0B-8CCE-47F0-8F23-83D28EAE1D13}" sibTransId="{8935C20D-69A7-49E2-B372-FBDE65CF5BFD}"/>
    <dgm:cxn modelId="{7F344898-CB16-49B0-8B39-2B854C90AF36}" type="presOf" srcId="{AFCF8995-0D7D-4620-AF06-D1093EB5BD03}" destId="{A90F151E-0256-4C8A-B30E-31E1F0BB4F8A}" srcOrd="0" destOrd="0" presId="urn:microsoft.com/office/officeart/2005/8/layout/hList6"/>
    <dgm:cxn modelId="{511ABEB7-E7A9-4E8C-A482-31AD2209A5E9}" type="presOf" srcId="{ACA823F1-8621-415D-851D-2661C300F019}" destId="{12404C11-03A6-4490-BF1D-B6F682FAB16B}" srcOrd="0" destOrd="0" presId="urn:microsoft.com/office/officeart/2005/8/layout/hList6"/>
    <dgm:cxn modelId="{0A0990D4-8E13-4A62-9F10-B7B6B5DC4A5D}" srcId="{AFCF8995-0D7D-4620-AF06-D1093EB5BD03}" destId="{F6CE7057-51AE-4BC9-BAF1-5C23DCF6C0C9}" srcOrd="1" destOrd="0" parTransId="{20370CA5-3705-472D-8A2C-1302C31F44FE}" sibTransId="{3C1285CA-AC98-4D97-B623-3A97B2A9A509}"/>
    <dgm:cxn modelId="{42615482-0266-47FD-A05B-E2B33A1958AB}" type="presParOf" srcId="{12404C11-03A6-4490-BF1D-B6F682FAB16B}" destId="{A90F151E-0256-4C8A-B30E-31E1F0BB4F8A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EE49B3D-64D7-4987-8E85-FAA8EB259EA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1F7D182-5EB1-4CA5-BDA8-9CB60A7AD6AF}">
      <dgm:prSet phldrT="[Текст]"/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To‘g‘ri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tokning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magnit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maydon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induksiyasi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A63960-A0ED-446A-B42D-148D52E6CF6B}" type="parTrans" cxnId="{618C311E-2321-49F4-A675-DFCF4B05BD9D}">
      <dgm:prSet/>
      <dgm:spPr/>
      <dgm:t>
        <a:bodyPr/>
        <a:lstStyle/>
        <a:p>
          <a:endParaRPr lang="ru-RU"/>
        </a:p>
      </dgm:t>
    </dgm:pt>
    <dgm:pt modelId="{5BF02AFC-E266-4CD1-8FA7-06CB52CC36EE}" type="sibTrans" cxnId="{618C311E-2321-49F4-A675-DFCF4B05BD9D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D9B501E7-76FE-480B-A3D5-43A1FA9B940E}">
          <dgm:prSet phldrT="[Текст]" custT="1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5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5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sz="5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5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en-US" sz="5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5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m:oMathPara>
              </a14:m>
              <a:endParaRPr lang="ru-RU" sz="5400" dirty="0"/>
            </a:p>
          </dgm:t>
        </dgm:pt>
      </mc:Choice>
      <mc:Fallback xmlns="">
        <dgm:pt modelId="{D9B501E7-76FE-480B-A3D5-43A1FA9B940E}">
          <dgm:prSet phldrT="[Текст]" custT="1"/>
          <dgm:spPr/>
          <dgm:t>
            <a:bodyPr/>
            <a:lstStyle/>
            <a:p>
              <a:r>
                <a:rPr lang="en-US" sz="5400" b="0" i="0">
                  <a:latin typeface="Cambria Math" panose="02040503050406030204" pitchFamily="18" charset="0"/>
                </a:rPr>
                <a:t>𝐵=</a:t>
              </a:r>
              <a:r>
                <a:rPr lang="en-US" sz="54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𝜇_</a:t>
              </a:r>
              <a:r>
                <a:rPr lang="en-US" sz="5400" b="0" i="0">
                  <a:latin typeface="Cambria Math" panose="02040503050406030204" pitchFamily="18" charset="0"/>
                </a:rPr>
                <a:t>0∙𝐼/(2</a:t>
              </a:r>
              <a:r>
                <a:rPr lang="en-US" sz="54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𝜋∙𝑑)</a:t>
              </a:r>
              <a:endParaRPr lang="ru-RU" sz="5400" dirty="0"/>
            </a:p>
          </dgm:t>
        </dgm:pt>
      </mc:Fallback>
    </mc:AlternateContent>
    <dgm:pt modelId="{BB30D7BB-7363-42E4-A02C-811F1B0416EE}" type="parTrans" cxnId="{663CD162-B7BB-426F-BF93-45DE822ABE30}">
      <dgm:prSet/>
      <dgm:spPr/>
      <dgm:t>
        <a:bodyPr/>
        <a:lstStyle/>
        <a:p>
          <a:endParaRPr lang="ru-RU"/>
        </a:p>
      </dgm:t>
    </dgm:pt>
    <dgm:pt modelId="{642A418C-5301-4219-B6E6-23B237B948CB}" type="sibTrans" cxnId="{663CD162-B7BB-426F-BF93-45DE822ABE30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B50F4CD9-10F6-41B0-B99E-A8DE5BBE9C43}">
          <dgm:prSet phldrT="[Текст]" custT="1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5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5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f>
                      <m:fPr>
                        <m:ctrlPr>
                          <a:rPr lang="en-US" sz="5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den>
                    </m:f>
                  </m:oMath>
                </m:oMathPara>
              </a14:m>
              <a:endParaRPr lang="ru-RU" sz="3800" dirty="0"/>
            </a:p>
          </dgm:t>
        </dgm:pt>
      </mc:Choice>
      <mc:Fallback xmlns="">
        <dgm:pt modelId="{B50F4CD9-10F6-41B0-B99E-A8DE5BBE9C43}">
          <dgm:prSet phldrT="[Текст]" custT="1"/>
          <dgm:spPr/>
          <dgm:t>
            <a:bodyPr/>
            <a:lstStyle/>
            <a:p>
              <a:r>
                <a:rPr lang="en-US" sz="5400" b="0" i="0">
                  <a:latin typeface="Cambria Math" panose="02040503050406030204" pitchFamily="18" charset="0"/>
                </a:rPr>
                <a:t>𝐵=</a:t>
              </a:r>
              <a:r>
                <a:rPr lang="en-US" sz="54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𝜇_</a:t>
              </a:r>
              <a:r>
                <a:rPr lang="en-US" sz="5400" b="0" i="0">
                  <a:latin typeface="Cambria Math" panose="02040503050406030204" pitchFamily="18" charset="0"/>
                </a:rPr>
                <a:t>0  𝐼/2𝑅</a:t>
              </a:r>
              <a:endParaRPr lang="ru-RU" sz="3800" dirty="0"/>
            </a:p>
          </dgm:t>
        </dgm:pt>
      </mc:Fallback>
    </mc:AlternateContent>
    <dgm:pt modelId="{189CCE2C-ABC3-45A3-AB5B-13EA1FDCD485}" type="parTrans" cxnId="{2B75886B-CEBF-489A-8045-3E08E72B009E}">
      <dgm:prSet/>
      <dgm:spPr/>
      <dgm:t>
        <a:bodyPr/>
        <a:lstStyle/>
        <a:p>
          <a:endParaRPr lang="ru-RU"/>
        </a:p>
      </dgm:t>
    </dgm:pt>
    <dgm:pt modelId="{B06FCE26-E4C4-470C-8A3C-5138198709B5}" type="sibTrans" cxnId="{2B75886B-CEBF-489A-8045-3E08E72B009E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55CC263D-730A-4C7F-ABCB-D67D2C795315}">
          <dgm:prSet phldrT="[Текст]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den>
                    </m:f>
                  </m:oMath>
                </m:oMathPara>
              </a14:m>
              <a:endParaRPr lang="ru-RU" dirty="0"/>
            </a:p>
          </dgm:t>
        </dgm:pt>
      </mc:Choice>
      <mc:Fallback xmlns="">
        <dgm:pt modelId="{55CC263D-730A-4C7F-ABCB-D67D2C795315}">
          <dgm:prSet phldrT="[Текст]"/>
          <dgm:spPr/>
          <dgm:t>
            <a:bodyPr/>
            <a:lstStyle/>
            <a:p>
              <a:r>
                <a:rPr lang="en-US" b="0" i="0">
                  <a:latin typeface="Cambria Math" panose="02040503050406030204" pitchFamily="18" charset="0"/>
                </a:rPr>
                <a:t>𝐵=</a:t>
              </a:r>
              <a:r>
                <a:rPr lang="en-US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𝜇_</a:t>
              </a:r>
              <a:r>
                <a:rPr lang="en-US" b="0" i="0">
                  <a:latin typeface="Cambria Math" panose="02040503050406030204" pitchFamily="18" charset="0"/>
                </a:rPr>
                <a:t>0  (𝑛∙𝐼)/2𝑅</a:t>
              </a:r>
              <a:endParaRPr lang="ru-RU" dirty="0"/>
            </a:p>
          </dgm:t>
        </dgm:pt>
      </mc:Fallback>
    </mc:AlternateContent>
    <dgm:pt modelId="{1BE6A383-BCC5-4622-895E-ED07B657CD75}" type="parTrans" cxnId="{B400A6EE-CE8D-4CC4-B7E5-41BA6C65D3A0}">
      <dgm:prSet/>
      <dgm:spPr/>
      <dgm:t>
        <a:bodyPr/>
        <a:lstStyle/>
        <a:p>
          <a:endParaRPr lang="ru-RU"/>
        </a:p>
      </dgm:t>
    </dgm:pt>
    <dgm:pt modelId="{D286E4DB-54F4-4811-BCD0-8F80D4A8F696}" type="sibTrans" cxnId="{B400A6EE-CE8D-4CC4-B7E5-41BA6C65D3A0}">
      <dgm:prSet/>
      <dgm:spPr/>
      <dgm:t>
        <a:bodyPr/>
        <a:lstStyle/>
        <a:p>
          <a:endParaRPr lang="ru-RU"/>
        </a:p>
      </dgm:t>
    </dgm:pt>
    <dgm:pt modelId="{E74D5C52-4489-4057-9A4E-321A473D88F6}">
      <dgm:prSet phldrT="[Текст]"/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G‘altak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markazidagi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magnit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maydon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induksiyasi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CD7103-C82C-4F2D-B5C8-3357B9387795}" type="sibTrans" cxnId="{4D6A632A-2B02-4712-A269-86BC0013B1FF}">
      <dgm:prSet/>
      <dgm:spPr/>
      <dgm:t>
        <a:bodyPr/>
        <a:lstStyle/>
        <a:p>
          <a:endParaRPr lang="ru-RU"/>
        </a:p>
      </dgm:t>
    </dgm:pt>
    <dgm:pt modelId="{DC49E3D9-1598-4D5F-B6C6-9A9AD1A0C363}" type="parTrans" cxnId="{4D6A632A-2B02-4712-A269-86BC0013B1FF}">
      <dgm:prSet/>
      <dgm:spPr/>
      <dgm:t>
        <a:bodyPr/>
        <a:lstStyle/>
        <a:p>
          <a:endParaRPr lang="ru-RU"/>
        </a:p>
      </dgm:t>
    </dgm:pt>
    <dgm:pt modelId="{C73C24A9-4F59-42A2-A2B3-6B0AD239F88C}">
      <dgm:prSet phldrT="[Текст]"/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Aylanma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tok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markazidagi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magnit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maydon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induksiyasi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DD60510-1BE2-4F30-994C-9B45B851F322}" type="sibTrans" cxnId="{A8009028-1E70-4E32-8E14-887BFFA5D90D}">
      <dgm:prSet/>
      <dgm:spPr/>
      <dgm:t>
        <a:bodyPr/>
        <a:lstStyle/>
        <a:p>
          <a:endParaRPr lang="ru-RU"/>
        </a:p>
      </dgm:t>
    </dgm:pt>
    <dgm:pt modelId="{F24488AC-20E9-4C86-9762-354B203F35A3}" type="parTrans" cxnId="{A8009028-1E70-4E32-8E14-887BFFA5D90D}">
      <dgm:prSet/>
      <dgm:spPr/>
      <dgm:t>
        <a:bodyPr/>
        <a:lstStyle/>
        <a:p>
          <a:endParaRPr lang="ru-RU"/>
        </a:p>
      </dgm:t>
    </dgm:pt>
    <dgm:pt modelId="{9597A205-4D9A-4381-AEFA-988D5969B071}" type="pres">
      <dgm:prSet presAssocID="{3EE49B3D-64D7-4987-8E85-FAA8EB259EA1}" presName="Name0" presStyleCnt="0">
        <dgm:presLayoutVars>
          <dgm:dir/>
          <dgm:animLvl val="lvl"/>
          <dgm:resizeHandles val="exact"/>
        </dgm:presLayoutVars>
      </dgm:prSet>
      <dgm:spPr/>
    </dgm:pt>
    <dgm:pt modelId="{F021724A-AD39-4959-80F9-E216E8B2D6F4}" type="pres">
      <dgm:prSet presAssocID="{91F7D182-5EB1-4CA5-BDA8-9CB60A7AD6AF}" presName="linNode" presStyleCnt="0"/>
      <dgm:spPr/>
    </dgm:pt>
    <dgm:pt modelId="{3F0C4C3B-1D46-46E8-8860-1893061AB2B6}" type="pres">
      <dgm:prSet presAssocID="{91F7D182-5EB1-4CA5-BDA8-9CB60A7AD6AF}" presName="parentText" presStyleLbl="node1" presStyleIdx="0" presStyleCnt="3" custScaleX="119073">
        <dgm:presLayoutVars>
          <dgm:chMax val="1"/>
          <dgm:bulletEnabled val="1"/>
        </dgm:presLayoutVars>
      </dgm:prSet>
      <dgm:spPr/>
    </dgm:pt>
    <dgm:pt modelId="{77A40AA8-F98F-49D0-AB2B-ED26EF4DB5CC}" type="pres">
      <dgm:prSet presAssocID="{91F7D182-5EB1-4CA5-BDA8-9CB60A7AD6AF}" presName="descendantText" presStyleLbl="alignAccFollowNode1" presStyleIdx="0" presStyleCnt="3" custScaleX="118165" custScaleY="90117">
        <dgm:presLayoutVars>
          <dgm:bulletEnabled val="1"/>
        </dgm:presLayoutVars>
      </dgm:prSet>
      <dgm:spPr/>
    </dgm:pt>
    <dgm:pt modelId="{0D02EDB4-AF9F-4E91-AF33-9C0BB61DEDA6}" type="pres">
      <dgm:prSet presAssocID="{5BF02AFC-E266-4CD1-8FA7-06CB52CC36EE}" presName="sp" presStyleCnt="0"/>
      <dgm:spPr/>
    </dgm:pt>
    <dgm:pt modelId="{6789907A-C81F-46FE-A925-4D32167A1A76}" type="pres">
      <dgm:prSet presAssocID="{C73C24A9-4F59-42A2-A2B3-6B0AD239F88C}" presName="linNode" presStyleCnt="0"/>
      <dgm:spPr/>
    </dgm:pt>
    <dgm:pt modelId="{478E2B10-D335-4CF4-8ED2-2BC02FD44905}" type="pres">
      <dgm:prSet presAssocID="{C73C24A9-4F59-42A2-A2B3-6B0AD239F88C}" presName="parentText" presStyleLbl="node1" presStyleIdx="1" presStyleCnt="3" custScaleY="152171">
        <dgm:presLayoutVars>
          <dgm:chMax val="1"/>
          <dgm:bulletEnabled val="1"/>
        </dgm:presLayoutVars>
      </dgm:prSet>
      <dgm:spPr/>
    </dgm:pt>
    <dgm:pt modelId="{3210A80C-4907-413F-99D2-12B116F912A9}" type="pres">
      <dgm:prSet presAssocID="{C73C24A9-4F59-42A2-A2B3-6B0AD239F88C}" presName="descendantText" presStyleLbl="alignAccFollowNode1" presStyleIdx="1" presStyleCnt="3">
        <dgm:presLayoutVars>
          <dgm:bulletEnabled val="1"/>
        </dgm:presLayoutVars>
      </dgm:prSet>
      <dgm:spPr/>
    </dgm:pt>
    <dgm:pt modelId="{4C3BBE88-5E98-4DD4-827A-6822A1CB1CEB}" type="pres">
      <dgm:prSet presAssocID="{3DD60510-1BE2-4F30-994C-9B45B851F322}" presName="sp" presStyleCnt="0"/>
      <dgm:spPr/>
    </dgm:pt>
    <dgm:pt modelId="{0C59475B-9E9B-41E5-BCBB-8496F97227B5}" type="pres">
      <dgm:prSet presAssocID="{E74D5C52-4489-4057-9A4E-321A473D88F6}" presName="linNode" presStyleCnt="0"/>
      <dgm:spPr/>
    </dgm:pt>
    <dgm:pt modelId="{9D25FE4A-A491-4D00-89B0-AD5D921D38E3}" type="pres">
      <dgm:prSet presAssocID="{E74D5C52-4489-4057-9A4E-321A473D88F6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7217698E-F23D-434A-9DD4-CF86013EA830}" type="pres">
      <dgm:prSet presAssocID="{E74D5C52-4489-4057-9A4E-321A473D88F6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9A2A8218-2ED8-48CA-80E4-CFEA5467DE5B}" type="presOf" srcId="{D9B501E7-76FE-480B-A3D5-43A1FA9B940E}" destId="{77A40AA8-F98F-49D0-AB2B-ED26EF4DB5CC}" srcOrd="0" destOrd="0" presId="urn:microsoft.com/office/officeart/2005/8/layout/vList5"/>
    <dgm:cxn modelId="{618C311E-2321-49F4-A675-DFCF4B05BD9D}" srcId="{3EE49B3D-64D7-4987-8E85-FAA8EB259EA1}" destId="{91F7D182-5EB1-4CA5-BDA8-9CB60A7AD6AF}" srcOrd="0" destOrd="0" parTransId="{24A63960-A0ED-446A-B42D-148D52E6CF6B}" sibTransId="{5BF02AFC-E266-4CD1-8FA7-06CB52CC36EE}"/>
    <dgm:cxn modelId="{A8009028-1E70-4E32-8E14-887BFFA5D90D}" srcId="{3EE49B3D-64D7-4987-8E85-FAA8EB259EA1}" destId="{C73C24A9-4F59-42A2-A2B3-6B0AD239F88C}" srcOrd="1" destOrd="0" parTransId="{F24488AC-20E9-4C86-9762-354B203F35A3}" sibTransId="{3DD60510-1BE2-4F30-994C-9B45B851F322}"/>
    <dgm:cxn modelId="{4D6A632A-2B02-4712-A269-86BC0013B1FF}" srcId="{3EE49B3D-64D7-4987-8E85-FAA8EB259EA1}" destId="{E74D5C52-4489-4057-9A4E-321A473D88F6}" srcOrd="2" destOrd="0" parTransId="{DC49E3D9-1598-4D5F-B6C6-9A9AD1A0C363}" sibTransId="{74CD7103-C82C-4F2D-B5C8-3357B9387795}"/>
    <dgm:cxn modelId="{29692A5C-0D32-4239-AA89-E6AE73466D8A}" type="presOf" srcId="{55CC263D-730A-4C7F-ABCB-D67D2C795315}" destId="{7217698E-F23D-434A-9DD4-CF86013EA830}" srcOrd="0" destOrd="0" presId="urn:microsoft.com/office/officeart/2005/8/layout/vList5"/>
    <dgm:cxn modelId="{663CD162-B7BB-426F-BF93-45DE822ABE30}" srcId="{91F7D182-5EB1-4CA5-BDA8-9CB60A7AD6AF}" destId="{D9B501E7-76FE-480B-A3D5-43A1FA9B940E}" srcOrd="0" destOrd="0" parTransId="{BB30D7BB-7363-42E4-A02C-811F1B0416EE}" sibTransId="{642A418C-5301-4219-B6E6-23B237B948CB}"/>
    <dgm:cxn modelId="{2B75886B-CEBF-489A-8045-3E08E72B009E}" srcId="{C73C24A9-4F59-42A2-A2B3-6B0AD239F88C}" destId="{B50F4CD9-10F6-41B0-B99E-A8DE5BBE9C43}" srcOrd="0" destOrd="0" parTransId="{189CCE2C-ABC3-45A3-AB5B-13EA1FDCD485}" sibTransId="{B06FCE26-E4C4-470C-8A3C-5138198709B5}"/>
    <dgm:cxn modelId="{1017B97C-2E56-4E6D-B18C-CAC4DA739B2B}" type="presOf" srcId="{E74D5C52-4489-4057-9A4E-321A473D88F6}" destId="{9D25FE4A-A491-4D00-89B0-AD5D921D38E3}" srcOrd="0" destOrd="0" presId="urn:microsoft.com/office/officeart/2005/8/layout/vList5"/>
    <dgm:cxn modelId="{28BD5487-DD09-47B9-8E83-17CD14DF2D01}" type="presOf" srcId="{B50F4CD9-10F6-41B0-B99E-A8DE5BBE9C43}" destId="{3210A80C-4907-413F-99D2-12B116F912A9}" srcOrd="0" destOrd="0" presId="urn:microsoft.com/office/officeart/2005/8/layout/vList5"/>
    <dgm:cxn modelId="{6585EF92-3C45-4E74-8A34-4838F252C8E4}" type="presOf" srcId="{3EE49B3D-64D7-4987-8E85-FAA8EB259EA1}" destId="{9597A205-4D9A-4381-AEFA-988D5969B071}" srcOrd="0" destOrd="0" presId="urn:microsoft.com/office/officeart/2005/8/layout/vList5"/>
    <dgm:cxn modelId="{92F30D97-FB56-4F71-817D-286A3252E37E}" type="presOf" srcId="{C73C24A9-4F59-42A2-A2B3-6B0AD239F88C}" destId="{478E2B10-D335-4CF4-8ED2-2BC02FD44905}" srcOrd="0" destOrd="0" presId="urn:microsoft.com/office/officeart/2005/8/layout/vList5"/>
    <dgm:cxn modelId="{D327339F-09FB-48EE-AF0F-F8E9749B8EA3}" type="presOf" srcId="{91F7D182-5EB1-4CA5-BDA8-9CB60A7AD6AF}" destId="{3F0C4C3B-1D46-46E8-8860-1893061AB2B6}" srcOrd="0" destOrd="0" presId="urn:microsoft.com/office/officeart/2005/8/layout/vList5"/>
    <dgm:cxn modelId="{B400A6EE-CE8D-4CC4-B7E5-41BA6C65D3A0}" srcId="{E74D5C52-4489-4057-9A4E-321A473D88F6}" destId="{55CC263D-730A-4C7F-ABCB-D67D2C795315}" srcOrd="0" destOrd="0" parTransId="{1BE6A383-BCC5-4622-895E-ED07B657CD75}" sibTransId="{D286E4DB-54F4-4811-BCD0-8F80D4A8F696}"/>
    <dgm:cxn modelId="{C81D71AC-2798-4B1B-9E61-0E9CB4ACB761}" type="presParOf" srcId="{9597A205-4D9A-4381-AEFA-988D5969B071}" destId="{F021724A-AD39-4959-80F9-E216E8B2D6F4}" srcOrd="0" destOrd="0" presId="urn:microsoft.com/office/officeart/2005/8/layout/vList5"/>
    <dgm:cxn modelId="{79F32F2A-DEAB-48FB-BEEA-50CD68EA98B5}" type="presParOf" srcId="{F021724A-AD39-4959-80F9-E216E8B2D6F4}" destId="{3F0C4C3B-1D46-46E8-8860-1893061AB2B6}" srcOrd="0" destOrd="0" presId="urn:microsoft.com/office/officeart/2005/8/layout/vList5"/>
    <dgm:cxn modelId="{6B711EAD-C18D-4498-BF0F-C5398E20519B}" type="presParOf" srcId="{F021724A-AD39-4959-80F9-E216E8B2D6F4}" destId="{77A40AA8-F98F-49D0-AB2B-ED26EF4DB5CC}" srcOrd="1" destOrd="0" presId="urn:microsoft.com/office/officeart/2005/8/layout/vList5"/>
    <dgm:cxn modelId="{983EBBA9-4536-4FB5-A497-B9411D8710CE}" type="presParOf" srcId="{9597A205-4D9A-4381-AEFA-988D5969B071}" destId="{0D02EDB4-AF9F-4E91-AF33-9C0BB61DEDA6}" srcOrd="1" destOrd="0" presId="urn:microsoft.com/office/officeart/2005/8/layout/vList5"/>
    <dgm:cxn modelId="{5B6924D1-A774-41E0-B62F-3B3B6E41A6AD}" type="presParOf" srcId="{9597A205-4D9A-4381-AEFA-988D5969B071}" destId="{6789907A-C81F-46FE-A925-4D32167A1A76}" srcOrd="2" destOrd="0" presId="urn:microsoft.com/office/officeart/2005/8/layout/vList5"/>
    <dgm:cxn modelId="{81502A45-127B-4A8B-B747-B66B410DFAC4}" type="presParOf" srcId="{6789907A-C81F-46FE-A925-4D32167A1A76}" destId="{478E2B10-D335-4CF4-8ED2-2BC02FD44905}" srcOrd="0" destOrd="0" presId="urn:microsoft.com/office/officeart/2005/8/layout/vList5"/>
    <dgm:cxn modelId="{79761765-6ABD-40DA-8760-F21D530972F4}" type="presParOf" srcId="{6789907A-C81F-46FE-A925-4D32167A1A76}" destId="{3210A80C-4907-413F-99D2-12B116F912A9}" srcOrd="1" destOrd="0" presId="urn:microsoft.com/office/officeart/2005/8/layout/vList5"/>
    <dgm:cxn modelId="{B3E4E27C-5288-4B52-96D8-4D2CA8A9B9F3}" type="presParOf" srcId="{9597A205-4D9A-4381-AEFA-988D5969B071}" destId="{4C3BBE88-5E98-4DD4-827A-6822A1CB1CEB}" srcOrd="3" destOrd="0" presId="urn:microsoft.com/office/officeart/2005/8/layout/vList5"/>
    <dgm:cxn modelId="{2EBD4A3C-2E92-490D-AD2D-67A52C2BB8EA}" type="presParOf" srcId="{9597A205-4D9A-4381-AEFA-988D5969B071}" destId="{0C59475B-9E9B-41E5-BCBB-8496F97227B5}" srcOrd="4" destOrd="0" presId="urn:microsoft.com/office/officeart/2005/8/layout/vList5"/>
    <dgm:cxn modelId="{9E0B802B-6DD4-49A9-AE0A-5AAC81A4A8C1}" type="presParOf" srcId="{0C59475B-9E9B-41E5-BCBB-8496F97227B5}" destId="{9D25FE4A-A491-4D00-89B0-AD5D921D38E3}" srcOrd="0" destOrd="0" presId="urn:microsoft.com/office/officeart/2005/8/layout/vList5"/>
    <dgm:cxn modelId="{720D9C08-F86E-45C6-A1B3-FBB699F09550}" type="presParOf" srcId="{0C59475B-9E9B-41E5-BCBB-8496F97227B5}" destId="{7217698E-F23D-434A-9DD4-CF86013EA83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EE49B3D-64D7-4987-8E85-FAA8EB259EA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1F7D182-5EB1-4CA5-BDA8-9CB60A7AD6AF}">
      <dgm:prSet phldrT="[Текст]"/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To‘g‘ri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tokning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magnit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maydon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induksiyasi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A63960-A0ED-446A-B42D-148D52E6CF6B}" type="parTrans" cxnId="{618C311E-2321-49F4-A675-DFCF4B05BD9D}">
      <dgm:prSet/>
      <dgm:spPr/>
      <dgm:t>
        <a:bodyPr/>
        <a:lstStyle/>
        <a:p>
          <a:endParaRPr lang="ru-RU"/>
        </a:p>
      </dgm:t>
    </dgm:pt>
    <dgm:pt modelId="{5BF02AFC-E266-4CD1-8FA7-06CB52CC36EE}" type="sibTrans" cxnId="{618C311E-2321-49F4-A675-DFCF4B05BD9D}">
      <dgm:prSet/>
      <dgm:spPr/>
      <dgm:t>
        <a:bodyPr/>
        <a:lstStyle/>
        <a:p>
          <a:endParaRPr lang="ru-RU"/>
        </a:p>
      </dgm:t>
    </dgm:pt>
    <dgm:pt modelId="{D9B501E7-76FE-480B-A3D5-43A1FA9B940E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BB30D7BB-7363-42E4-A02C-811F1B0416EE}" type="parTrans" cxnId="{663CD162-B7BB-426F-BF93-45DE822ABE30}">
      <dgm:prSet/>
      <dgm:spPr/>
      <dgm:t>
        <a:bodyPr/>
        <a:lstStyle/>
        <a:p>
          <a:endParaRPr lang="ru-RU"/>
        </a:p>
      </dgm:t>
    </dgm:pt>
    <dgm:pt modelId="{642A418C-5301-4219-B6E6-23B237B948CB}" type="sibTrans" cxnId="{663CD162-B7BB-426F-BF93-45DE822ABE30}">
      <dgm:prSet/>
      <dgm:spPr/>
      <dgm:t>
        <a:bodyPr/>
        <a:lstStyle/>
        <a:p>
          <a:endParaRPr lang="ru-RU"/>
        </a:p>
      </dgm:t>
    </dgm:pt>
    <dgm:pt modelId="{B50F4CD9-10F6-41B0-B99E-A8DE5BBE9C43}">
      <dgm:prSet phldrT="[Текст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189CCE2C-ABC3-45A3-AB5B-13EA1FDCD485}" type="parTrans" cxnId="{2B75886B-CEBF-489A-8045-3E08E72B009E}">
      <dgm:prSet/>
      <dgm:spPr/>
      <dgm:t>
        <a:bodyPr/>
        <a:lstStyle/>
        <a:p>
          <a:endParaRPr lang="ru-RU"/>
        </a:p>
      </dgm:t>
    </dgm:pt>
    <dgm:pt modelId="{B06FCE26-E4C4-470C-8A3C-5138198709B5}" type="sibTrans" cxnId="{2B75886B-CEBF-489A-8045-3E08E72B009E}">
      <dgm:prSet/>
      <dgm:spPr/>
      <dgm:t>
        <a:bodyPr/>
        <a:lstStyle/>
        <a:p>
          <a:endParaRPr lang="ru-RU"/>
        </a:p>
      </dgm:t>
    </dgm:pt>
    <dgm:pt modelId="{55CC263D-730A-4C7F-ABCB-D67D2C795315}">
      <dgm:prSet phldrT="[Текст]"/>
      <dgm:spPr>
        <a:blipFill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1BE6A383-BCC5-4622-895E-ED07B657CD75}" type="parTrans" cxnId="{B400A6EE-CE8D-4CC4-B7E5-41BA6C65D3A0}">
      <dgm:prSet/>
      <dgm:spPr/>
      <dgm:t>
        <a:bodyPr/>
        <a:lstStyle/>
        <a:p>
          <a:endParaRPr lang="ru-RU"/>
        </a:p>
      </dgm:t>
    </dgm:pt>
    <dgm:pt modelId="{D286E4DB-54F4-4811-BCD0-8F80D4A8F696}" type="sibTrans" cxnId="{B400A6EE-CE8D-4CC4-B7E5-41BA6C65D3A0}">
      <dgm:prSet/>
      <dgm:spPr/>
      <dgm:t>
        <a:bodyPr/>
        <a:lstStyle/>
        <a:p>
          <a:endParaRPr lang="ru-RU"/>
        </a:p>
      </dgm:t>
    </dgm:pt>
    <dgm:pt modelId="{E74D5C52-4489-4057-9A4E-321A473D88F6}">
      <dgm:prSet phldrT="[Текст]"/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G‘altak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markazidagi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magnit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maydon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induksiyasi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CD7103-C82C-4F2D-B5C8-3357B9387795}" type="sibTrans" cxnId="{4D6A632A-2B02-4712-A269-86BC0013B1FF}">
      <dgm:prSet/>
      <dgm:spPr/>
      <dgm:t>
        <a:bodyPr/>
        <a:lstStyle/>
        <a:p>
          <a:endParaRPr lang="ru-RU"/>
        </a:p>
      </dgm:t>
    </dgm:pt>
    <dgm:pt modelId="{DC49E3D9-1598-4D5F-B6C6-9A9AD1A0C363}" type="parTrans" cxnId="{4D6A632A-2B02-4712-A269-86BC0013B1FF}">
      <dgm:prSet/>
      <dgm:spPr/>
      <dgm:t>
        <a:bodyPr/>
        <a:lstStyle/>
        <a:p>
          <a:endParaRPr lang="ru-RU"/>
        </a:p>
      </dgm:t>
    </dgm:pt>
    <dgm:pt modelId="{C73C24A9-4F59-42A2-A2B3-6B0AD239F88C}">
      <dgm:prSet phldrT="[Текст]"/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Aylanma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tok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markazidagi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magnit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maydon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induksiyasi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DD60510-1BE2-4F30-994C-9B45B851F322}" type="sibTrans" cxnId="{A8009028-1E70-4E32-8E14-887BFFA5D90D}">
      <dgm:prSet/>
      <dgm:spPr/>
      <dgm:t>
        <a:bodyPr/>
        <a:lstStyle/>
        <a:p>
          <a:endParaRPr lang="ru-RU"/>
        </a:p>
      </dgm:t>
    </dgm:pt>
    <dgm:pt modelId="{F24488AC-20E9-4C86-9762-354B203F35A3}" type="parTrans" cxnId="{A8009028-1E70-4E32-8E14-887BFFA5D90D}">
      <dgm:prSet/>
      <dgm:spPr/>
      <dgm:t>
        <a:bodyPr/>
        <a:lstStyle/>
        <a:p>
          <a:endParaRPr lang="ru-RU"/>
        </a:p>
      </dgm:t>
    </dgm:pt>
    <dgm:pt modelId="{9597A205-4D9A-4381-AEFA-988D5969B071}" type="pres">
      <dgm:prSet presAssocID="{3EE49B3D-64D7-4987-8E85-FAA8EB259EA1}" presName="Name0" presStyleCnt="0">
        <dgm:presLayoutVars>
          <dgm:dir/>
          <dgm:animLvl val="lvl"/>
          <dgm:resizeHandles val="exact"/>
        </dgm:presLayoutVars>
      </dgm:prSet>
      <dgm:spPr/>
    </dgm:pt>
    <dgm:pt modelId="{F021724A-AD39-4959-80F9-E216E8B2D6F4}" type="pres">
      <dgm:prSet presAssocID="{91F7D182-5EB1-4CA5-BDA8-9CB60A7AD6AF}" presName="linNode" presStyleCnt="0"/>
      <dgm:spPr/>
    </dgm:pt>
    <dgm:pt modelId="{3F0C4C3B-1D46-46E8-8860-1893061AB2B6}" type="pres">
      <dgm:prSet presAssocID="{91F7D182-5EB1-4CA5-BDA8-9CB60A7AD6AF}" presName="parentText" presStyleLbl="node1" presStyleIdx="0" presStyleCnt="3" custScaleX="119073">
        <dgm:presLayoutVars>
          <dgm:chMax val="1"/>
          <dgm:bulletEnabled val="1"/>
        </dgm:presLayoutVars>
      </dgm:prSet>
      <dgm:spPr/>
    </dgm:pt>
    <dgm:pt modelId="{77A40AA8-F98F-49D0-AB2B-ED26EF4DB5CC}" type="pres">
      <dgm:prSet presAssocID="{91F7D182-5EB1-4CA5-BDA8-9CB60A7AD6AF}" presName="descendantText" presStyleLbl="alignAccFollowNode1" presStyleIdx="0" presStyleCnt="3" custScaleX="118165" custScaleY="90117">
        <dgm:presLayoutVars>
          <dgm:bulletEnabled val="1"/>
        </dgm:presLayoutVars>
      </dgm:prSet>
      <dgm:spPr/>
    </dgm:pt>
    <dgm:pt modelId="{0D02EDB4-AF9F-4E91-AF33-9C0BB61DEDA6}" type="pres">
      <dgm:prSet presAssocID="{5BF02AFC-E266-4CD1-8FA7-06CB52CC36EE}" presName="sp" presStyleCnt="0"/>
      <dgm:spPr/>
    </dgm:pt>
    <dgm:pt modelId="{6789907A-C81F-46FE-A925-4D32167A1A76}" type="pres">
      <dgm:prSet presAssocID="{C73C24A9-4F59-42A2-A2B3-6B0AD239F88C}" presName="linNode" presStyleCnt="0"/>
      <dgm:spPr/>
    </dgm:pt>
    <dgm:pt modelId="{478E2B10-D335-4CF4-8ED2-2BC02FD44905}" type="pres">
      <dgm:prSet presAssocID="{C73C24A9-4F59-42A2-A2B3-6B0AD239F88C}" presName="parentText" presStyleLbl="node1" presStyleIdx="1" presStyleCnt="3" custScaleY="152171">
        <dgm:presLayoutVars>
          <dgm:chMax val="1"/>
          <dgm:bulletEnabled val="1"/>
        </dgm:presLayoutVars>
      </dgm:prSet>
      <dgm:spPr/>
    </dgm:pt>
    <dgm:pt modelId="{3210A80C-4907-413F-99D2-12B116F912A9}" type="pres">
      <dgm:prSet presAssocID="{C73C24A9-4F59-42A2-A2B3-6B0AD239F88C}" presName="descendantText" presStyleLbl="alignAccFollowNode1" presStyleIdx="1" presStyleCnt="3">
        <dgm:presLayoutVars>
          <dgm:bulletEnabled val="1"/>
        </dgm:presLayoutVars>
      </dgm:prSet>
      <dgm:spPr/>
    </dgm:pt>
    <dgm:pt modelId="{4C3BBE88-5E98-4DD4-827A-6822A1CB1CEB}" type="pres">
      <dgm:prSet presAssocID="{3DD60510-1BE2-4F30-994C-9B45B851F322}" presName="sp" presStyleCnt="0"/>
      <dgm:spPr/>
    </dgm:pt>
    <dgm:pt modelId="{0C59475B-9E9B-41E5-BCBB-8496F97227B5}" type="pres">
      <dgm:prSet presAssocID="{E74D5C52-4489-4057-9A4E-321A473D88F6}" presName="linNode" presStyleCnt="0"/>
      <dgm:spPr/>
    </dgm:pt>
    <dgm:pt modelId="{9D25FE4A-A491-4D00-89B0-AD5D921D38E3}" type="pres">
      <dgm:prSet presAssocID="{E74D5C52-4489-4057-9A4E-321A473D88F6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7217698E-F23D-434A-9DD4-CF86013EA830}" type="pres">
      <dgm:prSet presAssocID="{E74D5C52-4489-4057-9A4E-321A473D88F6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9A2A8218-2ED8-48CA-80E4-CFEA5467DE5B}" type="presOf" srcId="{D9B501E7-76FE-480B-A3D5-43A1FA9B940E}" destId="{77A40AA8-F98F-49D0-AB2B-ED26EF4DB5CC}" srcOrd="0" destOrd="0" presId="urn:microsoft.com/office/officeart/2005/8/layout/vList5"/>
    <dgm:cxn modelId="{618C311E-2321-49F4-A675-DFCF4B05BD9D}" srcId="{3EE49B3D-64D7-4987-8E85-FAA8EB259EA1}" destId="{91F7D182-5EB1-4CA5-BDA8-9CB60A7AD6AF}" srcOrd="0" destOrd="0" parTransId="{24A63960-A0ED-446A-B42D-148D52E6CF6B}" sibTransId="{5BF02AFC-E266-4CD1-8FA7-06CB52CC36EE}"/>
    <dgm:cxn modelId="{A8009028-1E70-4E32-8E14-887BFFA5D90D}" srcId="{3EE49B3D-64D7-4987-8E85-FAA8EB259EA1}" destId="{C73C24A9-4F59-42A2-A2B3-6B0AD239F88C}" srcOrd="1" destOrd="0" parTransId="{F24488AC-20E9-4C86-9762-354B203F35A3}" sibTransId="{3DD60510-1BE2-4F30-994C-9B45B851F322}"/>
    <dgm:cxn modelId="{4D6A632A-2B02-4712-A269-86BC0013B1FF}" srcId="{3EE49B3D-64D7-4987-8E85-FAA8EB259EA1}" destId="{E74D5C52-4489-4057-9A4E-321A473D88F6}" srcOrd="2" destOrd="0" parTransId="{DC49E3D9-1598-4D5F-B6C6-9A9AD1A0C363}" sibTransId="{74CD7103-C82C-4F2D-B5C8-3357B9387795}"/>
    <dgm:cxn modelId="{29692A5C-0D32-4239-AA89-E6AE73466D8A}" type="presOf" srcId="{55CC263D-730A-4C7F-ABCB-D67D2C795315}" destId="{7217698E-F23D-434A-9DD4-CF86013EA830}" srcOrd="0" destOrd="0" presId="urn:microsoft.com/office/officeart/2005/8/layout/vList5"/>
    <dgm:cxn modelId="{663CD162-B7BB-426F-BF93-45DE822ABE30}" srcId="{91F7D182-5EB1-4CA5-BDA8-9CB60A7AD6AF}" destId="{D9B501E7-76FE-480B-A3D5-43A1FA9B940E}" srcOrd="0" destOrd="0" parTransId="{BB30D7BB-7363-42E4-A02C-811F1B0416EE}" sibTransId="{642A418C-5301-4219-B6E6-23B237B948CB}"/>
    <dgm:cxn modelId="{2B75886B-CEBF-489A-8045-3E08E72B009E}" srcId="{C73C24A9-4F59-42A2-A2B3-6B0AD239F88C}" destId="{B50F4CD9-10F6-41B0-B99E-A8DE5BBE9C43}" srcOrd="0" destOrd="0" parTransId="{189CCE2C-ABC3-45A3-AB5B-13EA1FDCD485}" sibTransId="{B06FCE26-E4C4-470C-8A3C-5138198709B5}"/>
    <dgm:cxn modelId="{1017B97C-2E56-4E6D-B18C-CAC4DA739B2B}" type="presOf" srcId="{E74D5C52-4489-4057-9A4E-321A473D88F6}" destId="{9D25FE4A-A491-4D00-89B0-AD5D921D38E3}" srcOrd="0" destOrd="0" presId="urn:microsoft.com/office/officeart/2005/8/layout/vList5"/>
    <dgm:cxn modelId="{28BD5487-DD09-47B9-8E83-17CD14DF2D01}" type="presOf" srcId="{B50F4CD9-10F6-41B0-B99E-A8DE5BBE9C43}" destId="{3210A80C-4907-413F-99D2-12B116F912A9}" srcOrd="0" destOrd="0" presId="urn:microsoft.com/office/officeart/2005/8/layout/vList5"/>
    <dgm:cxn modelId="{6585EF92-3C45-4E74-8A34-4838F252C8E4}" type="presOf" srcId="{3EE49B3D-64D7-4987-8E85-FAA8EB259EA1}" destId="{9597A205-4D9A-4381-AEFA-988D5969B071}" srcOrd="0" destOrd="0" presId="urn:microsoft.com/office/officeart/2005/8/layout/vList5"/>
    <dgm:cxn modelId="{92F30D97-FB56-4F71-817D-286A3252E37E}" type="presOf" srcId="{C73C24A9-4F59-42A2-A2B3-6B0AD239F88C}" destId="{478E2B10-D335-4CF4-8ED2-2BC02FD44905}" srcOrd="0" destOrd="0" presId="urn:microsoft.com/office/officeart/2005/8/layout/vList5"/>
    <dgm:cxn modelId="{D327339F-09FB-48EE-AF0F-F8E9749B8EA3}" type="presOf" srcId="{91F7D182-5EB1-4CA5-BDA8-9CB60A7AD6AF}" destId="{3F0C4C3B-1D46-46E8-8860-1893061AB2B6}" srcOrd="0" destOrd="0" presId="urn:microsoft.com/office/officeart/2005/8/layout/vList5"/>
    <dgm:cxn modelId="{B400A6EE-CE8D-4CC4-B7E5-41BA6C65D3A0}" srcId="{E74D5C52-4489-4057-9A4E-321A473D88F6}" destId="{55CC263D-730A-4C7F-ABCB-D67D2C795315}" srcOrd="0" destOrd="0" parTransId="{1BE6A383-BCC5-4622-895E-ED07B657CD75}" sibTransId="{D286E4DB-54F4-4811-BCD0-8F80D4A8F696}"/>
    <dgm:cxn modelId="{C81D71AC-2798-4B1B-9E61-0E9CB4ACB761}" type="presParOf" srcId="{9597A205-4D9A-4381-AEFA-988D5969B071}" destId="{F021724A-AD39-4959-80F9-E216E8B2D6F4}" srcOrd="0" destOrd="0" presId="urn:microsoft.com/office/officeart/2005/8/layout/vList5"/>
    <dgm:cxn modelId="{79F32F2A-DEAB-48FB-BEEA-50CD68EA98B5}" type="presParOf" srcId="{F021724A-AD39-4959-80F9-E216E8B2D6F4}" destId="{3F0C4C3B-1D46-46E8-8860-1893061AB2B6}" srcOrd="0" destOrd="0" presId="urn:microsoft.com/office/officeart/2005/8/layout/vList5"/>
    <dgm:cxn modelId="{6B711EAD-C18D-4498-BF0F-C5398E20519B}" type="presParOf" srcId="{F021724A-AD39-4959-80F9-E216E8B2D6F4}" destId="{77A40AA8-F98F-49D0-AB2B-ED26EF4DB5CC}" srcOrd="1" destOrd="0" presId="urn:microsoft.com/office/officeart/2005/8/layout/vList5"/>
    <dgm:cxn modelId="{983EBBA9-4536-4FB5-A497-B9411D8710CE}" type="presParOf" srcId="{9597A205-4D9A-4381-AEFA-988D5969B071}" destId="{0D02EDB4-AF9F-4E91-AF33-9C0BB61DEDA6}" srcOrd="1" destOrd="0" presId="urn:microsoft.com/office/officeart/2005/8/layout/vList5"/>
    <dgm:cxn modelId="{5B6924D1-A774-41E0-B62F-3B3B6E41A6AD}" type="presParOf" srcId="{9597A205-4D9A-4381-AEFA-988D5969B071}" destId="{6789907A-C81F-46FE-A925-4D32167A1A76}" srcOrd="2" destOrd="0" presId="urn:microsoft.com/office/officeart/2005/8/layout/vList5"/>
    <dgm:cxn modelId="{81502A45-127B-4A8B-B747-B66B410DFAC4}" type="presParOf" srcId="{6789907A-C81F-46FE-A925-4D32167A1A76}" destId="{478E2B10-D335-4CF4-8ED2-2BC02FD44905}" srcOrd="0" destOrd="0" presId="urn:microsoft.com/office/officeart/2005/8/layout/vList5"/>
    <dgm:cxn modelId="{79761765-6ABD-40DA-8760-F21D530972F4}" type="presParOf" srcId="{6789907A-C81F-46FE-A925-4D32167A1A76}" destId="{3210A80C-4907-413F-99D2-12B116F912A9}" srcOrd="1" destOrd="0" presId="urn:microsoft.com/office/officeart/2005/8/layout/vList5"/>
    <dgm:cxn modelId="{B3E4E27C-5288-4B52-96D8-4D2CA8A9B9F3}" type="presParOf" srcId="{9597A205-4D9A-4381-AEFA-988D5969B071}" destId="{4C3BBE88-5E98-4DD4-827A-6822A1CB1CEB}" srcOrd="3" destOrd="0" presId="urn:microsoft.com/office/officeart/2005/8/layout/vList5"/>
    <dgm:cxn modelId="{2EBD4A3C-2E92-490D-AD2D-67A52C2BB8EA}" type="presParOf" srcId="{9597A205-4D9A-4381-AEFA-988D5969B071}" destId="{0C59475B-9E9B-41E5-BCBB-8496F97227B5}" srcOrd="4" destOrd="0" presId="urn:microsoft.com/office/officeart/2005/8/layout/vList5"/>
    <dgm:cxn modelId="{9E0B802B-6DD4-49A9-AE0A-5AAC81A4A8C1}" type="presParOf" srcId="{0C59475B-9E9B-41E5-BCBB-8496F97227B5}" destId="{9D25FE4A-A491-4D00-89B0-AD5D921D38E3}" srcOrd="0" destOrd="0" presId="urn:microsoft.com/office/officeart/2005/8/layout/vList5"/>
    <dgm:cxn modelId="{720D9C08-F86E-45C6-A1B3-FBB699F09550}" type="presParOf" srcId="{0C59475B-9E9B-41E5-BCBB-8496F97227B5}" destId="{7217698E-F23D-434A-9DD4-CF86013EA83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A40AA8-F98F-49D0-AB2B-ED26EF4DB5CC}">
      <dsp:nvSpPr>
        <dsp:cNvPr id="0" name=""/>
        <dsp:cNvSpPr/>
      </dsp:nvSpPr>
      <dsp:spPr>
        <a:xfrm rot="5400000">
          <a:off x="7267642" y="-2754781"/>
          <a:ext cx="1698892" cy="763961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marL="285750" lvl="1" indent="-285750" algn="l" defTabSz="2000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14:m xmlns:a14="http://schemas.microsoft.com/office/drawing/2010/main">
            <m:oMath xmlns:m="http://schemas.openxmlformats.org/officeDocument/2006/math">
              <m:r>
                <a:rPr lang="ru-RU" sz="4500" b="0" i="1" kern="1200" smtClean="0">
                  <a:latin typeface="Cambria Math" panose="02040503050406030204" pitchFamily="18" charset="0"/>
                </a:rPr>
                <m:t>Ф=</m:t>
              </m:r>
              <m:r>
                <a:rPr lang="en-US" sz="4500" b="0" i="1" kern="1200" smtClean="0">
                  <a:latin typeface="Cambria Math" panose="02040503050406030204" pitchFamily="18" charset="0"/>
                </a:rPr>
                <m:t>𝐵</m:t>
              </m:r>
              <m:r>
                <a:rPr lang="en-US" sz="4500" b="0" i="1" kern="1200" smtClean="0">
                  <a:latin typeface="Cambria Math" panose="02040503050406030204" pitchFamily="18" charset="0"/>
                </a:rPr>
                <m:t>∙∆</m:t>
              </m:r>
              <m:r>
                <a:rPr lang="en-US" sz="4500" b="0" i="1" kern="120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m:t>𝑆</m:t>
              </m:r>
            </m:oMath>
          </a14:m>
          <a:endParaRPr lang="ru-RU" sz="4500" kern="1200" dirty="0"/>
        </a:p>
        <a:p>
          <a:pPr marL="285750" lvl="1" indent="-285750" algn="l" defTabSz="2000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14:m xmlns:a14="http://schemas.microsoft.com/office/drawing/2010/main">
            <m:oMath xmlns:m="http://schemas.openxmlformats.org/officeDocument/2006/math">
              <m:r>
                <a:rPr lang="ru-RU" sz="4500" b="0" i="1" kern="1200" smtClean="0">
                  <a:latin typeface="Cambria Math" panose="02040503050406030204" pitchFamily="18" charset="0"/>
                </a:rPr>
                <m:t>Ф=</m:t>
              </m:r>
              <m:r>
                <a:rPr lang="en-US" sz="4500" b="0" i="1" kern="1200" smtClean="0">
                  <a:latin typeface="Cambria Math" panose="02040503050406030204" pitchFamily="18" charset="0"/>
                </a:rPr>
                <m:t>𝐵</m:t>
              </m:r>
              <m:r>
                <a:rPr lang="en-US" sz="4500" b="0" i="1" kern="1200" smtClean="0">
                  <a:latin typeface="Cambria Math" panose="02040503050406030204" pitchFamily="18" charset="0"/>
                </a:rPr>
                <m:t>∙</m:t>
              </m:r>
              <m:r>
                <a:rPr lang="en-US" sz="4500" b="0" i="1" kern="1200" smtClean="0">
                  <a:latin typeface="Cambria Math" panose="02040503050406030204" pitchFamily="18" charset="0"/>
                </a:rPr>
                <m:t>𝑆</m:t>
              </m:r>
              <m:r>
                <a:rPr lang="en-US" sz="4500" b="0" i="1" kern="1200" smtClean="0">
                  <a:latin typeface="Cambria Math" panose="02040503050406030204" pitchFamily="18" charset="0"/>
                </a:rPr>
                <m:t>∙</m:t>
              </m:r>
              <m:func>
                <m:funcPr>
                  <m:ctrlPr>
                    <a:rPr lang="en-US" sz="4500" b="0" i="1" kern="1200" smtClean="0">
                      <a:latin typeface="Cambria Math" panose="02040503050406030204" pitchFamily="18" charset="0"/>
                    </a:rPr>
                  </m:ctrlPr>
                </m:funcPr>
                <m:fName>
                  <m:r>
                    <m:rPr>
                      <m:sty m:val="p"/>
                    </m:rPr>
                    <a:rPr lang="en-US" sz="4500" b="0" i="0" kern="1200" smtClean="0">
                      <a:latin typeface="Cambria Math" panose="02040503050406030204" pitchFamily="18" charset="0"/>
                    </a:rPr>
                    <m:t>cos</m:t>
                  </m:r>
                </m:fName>
                <m:e>
                  <m:r>
                    <a:rPr lang="en-US" sz="45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𝛼</m:t>
                  </m:r>
                </m:e>
              </m:func>
            </m:oMath>
          </a14:m>
          <a:endParaRPr lang="ru-RU" sz="4500" kern="1200" dirty="0"/>
        </a:p>
      </dsp:txBody>
      <dsp:txXfrm rot="-5400000">
        <a:off x="4297283" y="298511"/>
        <a:ext cx="7556679" cy="1533026"/>
      </dsp:txXfrm>
    </dsp:sp>
    <dsp:sp modelId="{3F0C4C3B-1D46-46E8-8860-1893061AB2B6}">
      <dsp:nvSpPr>
        <dsp:cNvPr id="0" name=""/>
        <dsp:cNvSpPr/>
      </dsp:nvSpPr>
      <dsp:spPr>
        <a:xfrm>
          <a:off x="0" y="3217"/>
          <a:ext cx="4297282" cy="21236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120015" rIns="240030" bIns="120015" numCol="1" spcCol="1270" anchor="ctr" anchorCtr="0">
          <a:noAutofit/>
        </a:bodyPr>
        <a:lstStyle/>
        <a:p>
          <a:pPr marL="0" lvl="0" indent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300" kern="1200" dirty="0" err="1">
              <a:latin typeface="Arial" panose="020B0604020202020204" pitchFamily="34" charset="0"/>
              <a:cs typeface="Arial" panose="020B0604020202020204" pitchFamily="34" charset="0"/>
            </a:rPr>
            <a:t>Magnit</a:t>
          </a:r>
          <a:r>
            <a:rPr lang="en-US" sz="63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6300" kern="1200" dirty="0" err="1">
              <a:latin typeface="Arial" panose="020B0604020202020204" pitchFamily="34" charset="0"/>
              <a:cs typeface="Arial" panose="020B0604020202020204" pitchFamily="34" charset="0"/>
            </a:rPr>
            <a:t>oqimi</a:t>
          </a:r>
          <a:endParaRPr lang="ru-RU" sz="6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3666" y="106883"/>
        <a:ext cx="4089950" cy="1916283"/>
      </dsp:txXfrm>
    </dsp:sp>
    <dsp:sp modelId="{3210A80C-4907-413F-99D2-12B116F912A9}">
      <dsp:nvSpPr>
        <dsp:cNvPr id="0" name=""/>
        <dsp:cNvSpPr/>
      </dsp:nvSpPr>
      <dsp:spPr>
        <a:xfrm rot="5400000">
          <a:off x="7267642" y="-524984"/>
          <a:ext cx="1698892" cy="763961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marL="285750" lvl="1" indent="-285750" algn="l" defTabSz="2000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ru-RU" sz="450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en-US" sz="4500" b="0" i="1" kern="1200" smtClean="0">
                      <a:latin typeface="Cambria Math" panose="02040503050406030204" pitchFamily="18" charset="0"/>
                    </a:rPr>
                    <m:t>𝐹</m:t>
                  </m:r>
                </m:e>
                <m:sub>
                  <m:r>
                    <a:rPr lang="en-US" sz="4500" b="0" i="1" kern="1200" smtClean="0">
                      <a:latin typeface="Cambria Math" panose="02040503050406030204" pitchFamily="18" charset="0"/>
                    </a:rPr>
                    <m:t>𝐴</m:t>
                  </m:r>
                </m:sub>
              </m:sSub>
              <m:r>
                <a:rPr lang="en-US" sz="4500" b="0" i="1" kern="1200" smtClean="0">
                  <a:latin typeface="Cambria Math" panose="02040503050406030204" pitchFamily="18" charset="0"/>
                </a:rPr>
                <m:t>=</m:t>
              </m:r>
              <m:r>
                <a:rPr lang="en-US" sz="4500" b="0" i="1" kern="1200" smtClean="0">
                  <a:latin typeface="Cambria Math" panose="02040503050406030204" pitchFamily="18" charset="0"/>
                </a:rPr>
                <m:t>𝐼</m:t>
              </m:r>
              <m:r>
                <a:rPr lang="en-US" sz="4500" b="0" i="1" kern="1200" smtClean="0">
                  <a:latin typeface="Cambria Math" panose="02040503050406030204" pitchFamily="18" charset="0"/>
                </a:rPr>
                <m:t>∙</m:t>
              </m:r>
              <m:r>
                <a:rPr lang="en-US" sz="4500" b="0" i="1" kern="1200" smtClean="0">
                  <a:latin typeface="Cambria Math" panose="02040503050406030204" pitchFamily="18" charset="0"/>
                </a:rPr>
                <m:t>𝐵</m:t>
              </m:r>
              <m:r>
                <a:rPr lang="en-US" sz="4500" b="0" i="1" kern="1200" smtClean="0">
                  <a:latin typeface="Cambria Math" panose="02040503050406030204" pitchFamily="18" charset="0"/>
                </a:rPr>
                <m:t>∙</m:t>
              </m:r>
              <m:r>
                <a:rPr lang="en-US" sz="4500" b="0" i="1" kern="1200" smtClean="0">
                  <a:latin typeface="Cambria Math" panose="02040503050406030204" pitchFamily="18" charset="0"/>
                </a:rPr>
                <m:t>𝑙</m:t>
              </m:r>
            </m:oMath>
          </a14:m>
          <a:endParaRPr lang="ru-RU" sz="4500" kern="1200" dirty="0"/>
        </a:p>
      </dsp:txBody>
      <dsp:txXfrm rot="-5400000">
        <a:off x="4297283" y="2528308"/>
        <a:ext cx="7556679" cy="1533026"/>
      </dsp:txXfrm>
    </dsp:sp>
    <dsp:sp modelId="{478E2B10-D335-4CF4-8ED2-2BC02FD44905}">
      <dsp:nvSpPr>
        <dsp:cNvPr id="0" name=""/>
        <dsp:cNvSpPr/>
      </dsp:nvSpPr>
      <dsp:spPr>
        <a:xfrm>
          <a:off x="0" y="2233013"/>
          <a:ext cx="4297282" cy="21236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120015" rIns="240030" bIns="120015" numCol="1" spcCol="1270" anchor="ctr" anchorCtr="0">
          <a:noAutofit/>
        </a:bodyPr>
        <a:lstStyle/>
        <a:p>
          <a:pPr marL="0" lvl="0" indent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300" kern="1200" dirty="0" err="1">
              <a:latin typeface="Arial" panose="020B0604020202020204" pitchFamily="34" charset="0"/>
              <a:cs typeface="Arial" panose="020B0604020202020204" pitchFamily="34" charset="0"/>
            </a:rPr>
            <a:t>Amper</a:t>
          </a:r>
          <a:r>
            <a:rPr lang="en-US" sz="63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6300" kern="1200" dirty="0" err="1">
              <a:latin typeface="Arial" panose="020B0604020202020204" pitchFamily="34" charset="0"/>
              <a:cs typeface="Arial" panose="020B0604020202020204" pitchFamily="34" charset="0"/>
            </a:rPr>
            <a:t>kuchi</a:t>
          </a:r>
          <a:r>
            <a:rPr lang="en-US" sz="63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6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3666" y="2336679"/>
        <a:ext cx="4089950" cy="1916283"/>
      </dsp:txXfrm>
    </dsp:sp>
    <dsp:sp modelId="{7217698E-F23D-434A-9DD4-CF86013EA830}">
      <dsp:nvSpPr>
        <dsp:cNvPr id="0" name=""/>
        <dsp:cNvSpPr/>
      </dsp:nvSpPr>
      <dsp:spPr>
        <a:xfrm rot="5400000">
          <a:off x="7267642" y="1704811"/>
          <a:ext cx="1698892" cy="763961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marL="285750" lvl="1" indent="-285750" algn="l" defTabSz="2000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14:m xmlns:a14="http://schemas.microsoft.com/office/drawing/2010/main">
            <m:oMath xmlns:m="http://schemas.openxmlformats.org/officeDocument/2006/math">
              <m:r>
                <a:rPr lang="en-US" sz="4500" b="0" i="1" kern="1200" smtClean="0">
                  <a:latin typeface="Cambria Math" panose="02040503050406030204" pitchFamily="18" charset="0"/>
                </a:rPr>
                <m:t>𝑀</m:t>
              </m:r>
              <m:r>
                <a:rPr lang="en-US" sz="4500" b="0" i="1" kern="1200" smtClean="0">
                  <a:latin typeface="Cambria Math" panose="02040503050406030204" pitchFamily="18" charset="0"/>
                </a:rPr>
                <m:t>=</m:t>
              </m:r>
              <m:r>
                <a:rPr lang="en-US" sz="4500" b="0" i="1" kern="1200" smtClean="0">
                  <a:latin typeface="Cambria Math" panose="02040503050406030204" pitchFamily="18" charset="0"/>
                </a:rPr>
                <m:t>𝐼</m:t>
              </m:r>
              <m:r>
                <a:rPr lang="en-US" sz="4500" b="0" i="1" kern="1200" smtClean="0">
                  <a:latin typeface="Cambria Math" panose="02040503050406030204" pitchFamily="18" charset="0"/>
                </a:rPr>
                <m:t>∙</m:t>
              </m:r>
              <m:r>
                <a:rPr lang="en-US" sz="4500" b="0" i="1" kern="1200" smtClean="0">
                  <a:latin typeface="Cambria Math" panose="02040503050406030204" pitchFamily="18" charset="0"/>
                </a:rPr>
                <m:t>𝐵</m:t>
              </m:r>
              <m:r>
                <a:rPr lang="en-US" sz="4500" b="0" i="1" kern="1200" smtClean="0">
                  <a:latin typeface="Cambria Math" panose="02040503050406030204" pitchFamily="18" charset="0"/>
                </a:rPr>
                <m:t>∙</m:t>
              </m:r>
              <m:r>
                <a:rPr lang="en-US" sz="4500" b="0" i="1" kern="1200" smtClean="0">
                  <a:latin typeface="Cambria Math" panose="02040503050406030204" pitchFamily="18" charset="0"/>
                </a:rPr>
                <m:t>𝑆</m:t>
              </m:r>
              <m:r>
                <a:rPr lang="en-US" sz="4500" b="0" i="1" kern="1200" smtClean="0">
                  <a:latin typeface="Cambria Math" panose="02040503050406030204" pitchFamily="18" charset="0"/>
                </a:rPr>
                <m:t>∙</m:t>
              </m:r>
              <m:func>
                <m:funcPr>
                  <m:ctrlPr>
                    <a:rPr lang="en-US" sz="4500" b="0" i="1" kern="1200" smtClean="0">
                      <a:latin typeface="Cambria Math" panose="02040503050406030204" pitchFamily="18" charset="0"/>
                    </a:rPr>
                  </m:ctrlPr>
                </m:funcPr>
                <m:fName>
                  <m:r>
                    <m:rPr>
                      <m:sty m:val="p"/>
                    </m:rPr>
                    <a:rPr lang="en-US" sz="4500" b="0" i="0" kern="1200" smtClean="0">
                      <a:latin typeface="Cambria Math" panose="02040503050406030204" pitchFamily="18" charset="0"/>
                    </a:rPr>
                    <m:t>sin</m:t>
                  </m:r>
                </m:fName>
                <m:e>
                  <m:r>
                    <a:rPr lang="en-US" sz="45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𝛼</m:t>
                  </m:r>
                </m:e>
              </m:func>
            </m:oMath>
          </a14:m>
          <a:endParaRPr lang="ru-RU" sz="4500" kern="1200" dirty="0"/>
        </a:p>
        <a:p>
          <a:pPr marL="285750" lvl="1" indent="-285750" algn="l" defTabSz="2000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ru-RU" sz="450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en-US" sz="4500" b="0" i="1" kern="1200" smtClean="0">
                      <a:latin typeface="Cambria Math" panose="02040503050406030204" pitchFamily="18" charset="0"/>
                    </a:rPr>
                    <m:t>𝑀</m:t>
                  </m:r>
                </m:e>
                <m:sub>
                  <m:r>
                    <a:rPr lang="en-US" sz="4500" b="0" i="1" kern="1200" smtClean="0">
                      <a:latin typeface="Cambria Math" panose="02040503050406030204" pitchFamily="18" charset="0"/>
                    </a:rPr>
                    <m:t>𝑚𝑎𝑥</m:t>
                  </m:r>
                </m:sub>
              </m:sSub>
              <m:r>
                <a:rPr lang="en-US" sz="4500" b="0" i="1" kern="1200" smtClean="0">
                  <a:latin typeface="Cambria Math" panose="02040503050406030204" pitchFamily="18" charset="0"/>
                </a:rPr>
                <m:t>=</m:t>
              </m:r>
              <m:r>
                <a:rPr lang="en-US" sz="4500" b="0" i="1" kern="1200" smtClean="0">
                  <a:latin typeface="Cambria Math" panose="02040503050406030204" pitchFamily="18" charset="0"/>
                </a:rPr>
                <m:t>𝐼</m:t>
              </m:r>
              <m:r>
                <a:rPr lang="en-US" sz="4500" b="0" i="1" kern="1200" smtClean="0">
                  <a:latin typeface="Cambria Math" panose="02040503050406030204" pitchFamily="18" charset="0"/>
                </a:rPr>
                <m:t>∙</m:t>
              </m:r>
              <m:r>
                <a:rPr lang="en-US" sz="4500" b="0" i="1" kern="1200" smtClean="0">
                  <a:latin typeface="Cambria Math" panose="02040503050406030204" pitchFamily="18" charset="0"/>
                </a:rPr>
                <m:t>𝐵</m:t>
              </m:r>
              <m:r>
                <a:rPr lang="en-US" sz="4500" b="0" i="1" kern="1200" smtClean="0">
                  <a:latin typeface="Cambria Math" panose="02040503050406030204" pitchFamily="18" charset="0"/>
                </a:rPr>
                <m:t>∙</m:t>
              </m:r>
              <m:r>
                <a:rPr lang="en-US" sz="4500" b="0" i="1" kern="1200" smtClean="0">
                  <a:latin typeface="Cambria Math" panose="02040503050406030204" pitchFamily="18" charset="0"/>
                </a:rPr>
                <m:t>𝑆</m:t>
              </m:r>
            </m:oMath>
          </a14:m>
          <a:endParaRPr lang="ru-RU" sz="4500" kern="1200" dirty="0"/>
        </a:p>
      </dsp:txBody>
      <dsp:txXfrm rot="-5400000">
        <a:off x="4297283" y="4758104"/>
        <a:ext cx="7556679" cy="1533026"/>
      </dsp:txXfrm>
    </dsp:sp>
    <dsp:sp modelId="{9D25FE4A-A491-4D00-89B0-AD5D921D38E3}">
      <dsp:nvSpPr>
        <dsp:cNvPr id="0" name=""/>
        <dsp:cNvSpPr/>
      </dsp:nvSpPr>
      <dsp:spPr>
        <a:xfrm>
          <a:off x="0" y="4462809"/>
          <a:ext cx="4297282" cy="21236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120015" rIns="240030" bIns="120015" numCol="1" spcCol="1270" anchor="ctr" anchorCtr="0">
          <a:noAutofit/>
        </a:bodyPr>
        <a:lstStyle/>
        <a:p>
          <a:pPr marL="0" lvl="0" indent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300" kern="1200" dirty="0" err="1">
              <a:latin typeface="Arial" panose="020B0604020202020204" pitchFamily="34" charset="0"/>
              <a:cs typeface="Arial" panose="020B0604020202020204" pitchFamily="34" charset="0"/>
            </a:rPr>
            <a:t>Magnit</a:t>
          </a:r>
          <a:r>
            <a:rPr lang="en-US" sz="63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6300" kern="1200" dirty="0" err="1">
              <a:latin typeface="Arial" panose="020B0604020202020204" pitchFamily="34" charset="0"/>
              <a:cs typeface="Arial" panose="020B0604020202020204" pitchFamily="34" charset="0"/>
            </a:rPr>
            <a:t>momenti</a:t>
          </a:r>
          <a:endParaRPr lang="ru-RU" sz="6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3666" y="4566475"/>
        <a:ext cx="4089950" cy="19162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0F151E-0256-4C8A-B30E-31E1F0BB4F8A}">
      <dsp:nvSpPr>
        <dsp:cNvPr id="0" name=""/>
        <dsp:cNvSpPr/>
      </dsp:nvSpPr>
      <dsp:spPr>
        <a:xfrm rot="16200000">
          <a:off x="2620617" y="-2620617"/>
          <a:ext cx="6858000" cy="12099235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0" tIns="0" rIns="412750" bIns="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 err="1">
              <a:latin typeface="Arial" panose="020B0604020202020204" pitchFamily="34" charset="0"/>
              <a:cs typeface="Arial" panose="020B0604020202020204" pitchFamily="34" charset="0"/>
            </a:rPr>
            <a:t>Magnit</a:t>
          </a:r>
          <a:r>
            <a:rPr lang="en-US" sz="65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6500" kern="1200" dirty="0" err="1">
              <a:latin typeface="Arial" panose="020B0604020202020204" pitchFamily="34" charset="0"/>
              <a:cs typeface="Arial" panose="020B0604020202020204" pitchFamily="34" charset="0"/>
            </a:rPr>
            <a:t>induksiyasi</a:t>
          </a:r>
          <a:r>
            <a:rPr lang="en-US" sz="65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65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14:m xmlns:a14="http://schemas.microsoft.com/office/drawing/2010/main">
            <m:oMath xmlns:m="http://schemas.openxmlformats.org/officeDocument/2006/math">
              <m:r>
                <a:rPr lang="en-US" sz="5100" b="0" i="1" kern="1200" smtClean="0">
                  <a:latin typeface="Cambria Math" panose="02040503050406030204" pitchFamily="18" charset="0"/>
                </a:rPr>
                <m:t>𝐵</m:t>
              </m:r>
              <m:r>
                <a:rPr lang="en-US" sz="5100" b="0" i="1" kern="1200" smtClean="0">
                  <a:latin typeface="Cambria Math" panose="02040503050406030204" pitchFamily="18" charset="0"/>
                </a:rPr>
                <m:t>=Ф/∆</m:t>
              </m:r>
              <m:r>
                <a:rPr lang="en-US" sz="5100" b="0" i="1" kern="1200" dirty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m:t>𝑆</m:t>
              </m:r>
            </m:oMath>
          </a14:m>
          <a:endParaRPr lang="ru-RU" sz="5100" kern="1200" dirty="0"/>
        </a:p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14:m xmlns:a14="http://schemas.microsoft.com/office/drawing/2010/main">
            <m:oMath xmlns:m="http://schemas.openxmlformats.org/officeDocument/2006/math">
              <m:r>
                <a:rPr lang="en-US" sz="5100" b="0" i="1" kern="1200" smtClean="0">
                  <a:latin typeface="Cambria Math" panose="02040503050406030204" pitchFamily="18" charset="0"/>
                </a:rPr>
                <m:t>𝐵</m:t>
              </m:r>
              <m:r>
                <a:rPr lang="en-US" sz="5100" b="0" i="1" kern="1200" smtClean="0">
                  <a:latin typeface="Cambria Math" panose="02040503050406030204" pitchFamily="18" charset="0"/>
                </a:rPr>
                <m:t>=</m:t>
              </m:r>
              <m:f>
                <m:fPr>
                  <m:ctrlPr>
                    <a:rPr lang="en-US" sz="5100" b="0" i="1" kern="1200" smtClean="0">
                      <a:latin typeface="Cambria Math" panose="02040503050406030204" pitchFamily="18" charset="0"/>
                    </a:rPr>
                  </m:ctrlPr>
                </m:fPr>
                <m:num>
                  <m:sSub>
                    <m:sSubPr>
                      <m:ctrlPr>
                        <a:rPr lang="en-US" sz="5100" b="0" i="1" kern="1200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en-US" sz="5100" b="0" i="1" kern="1200" smtClean="0">
                          <a:latin typeface="Cambria Math" panose="02040503050406030204" pitchFamily="18" charset="0"/>
                        </a:rPr>
                        <m:t>𝑀</m:t>
                      </m:r>
                    </m:e>
                    <m:sub>
                      <m:r>
                        <a:rPr lang="en-US" sz="5100" b="0" i="1" kern="1200" smtClean="0">
                          <a:latin typeface="Cambria Math" panose="02040503050406030204" pitchFamily="18" charset="0"/>
                        </a:rPr>
                        <m:t>𝑚𝑎𝑥</m:t>
                      </m:r>
                    </m:sub>
                  </m:sSub>
                </m:num>
                <m:den>
                  <m:r>
                    <a:rPr lang="en-US" sz="5100" b="0" i="1" kern="1200" smtClean="0">
                      <a:latin typeface="Cambria Math" panose="02040503050406030204" pitchFamily="18" charset="0"/>
                    </a:rPr>
                    <m:t>𝐼</m:t>
                  </m:r>
                  <m:r>
                    <a:rPr lang="en-US" sz="5100" b="0" i="1" kern="1200" smtClean="0">
                      <a:latin typeface="Cambria Math" panose="02040503050406030204" pitchFamily="18" charset="0"/>
                    </a:rPr>
                    <m:t>∙</m:t>
                  </m:r>
                  <m:r>
                    <a:rPr lang="en-US" sz="5100" b="0" i="1" kern="1200" smtClean="0">
                      <a:latin typeface="Cambria Math" panose="02040503050406030204" pitchFamily="18" charset="0"/>
                    </a:rPr>
                    <m:t>𝑆</m:t>
                  </m:r>
                </m:den>
              </m:f>
            </m:oMath>
          </a14:m>
          <a:endParaRPr lang="ru-RU" sz="5100" kern="1200" dirty="0"/>
        </a:p>
      </dsp:txBody>
      <dsp:txXfrm rot="5400000">
        <a:off x="0" y="1371600"/>
        <a:ext cx="12099235" cy="41148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A40AA8-F98F-49D0-AB2B-ED26EF4DB5CC}">
      <dsp:nvSpPr>
        <dsp:cNvPr id="0" name=""/>
        <dsp:cNvSpPr/>
      </dsp:nvSpPr>
      <dsp:spPr>
        <a:xfrm rot="5400000">
          <a:off x="7470488" y="-2896651"/>
          <a:ext cx="1310620" cy="761682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0" tIns="104775" rIns="209550" bIns="104775" numCol="1" spcCol="1270" anchor="ctr" anchorCtr="0">
          <a:noAutofit/>
        </a:bodyPr>
        <a:lstStyle/>
        <a:p>
          <a:pPr marL="285750" lvl="1" indent="-285750" algn="l" defTabSz="2400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14:m xmlns:a14="http://schemas.microsoft.com/office/drawing/2010/main">
            <m:oMath xmlns:m="http://schemas.openxmlformats.org/officeDocument/2006/math">
              <m:r>
                <a:rPr lang="en-US" sz="5400" b="0" i="1" kern="1200" smtClean="0">
                  <a:latin typeface="Cambria Math" panose="02040503050406030204" pitchFamily="18" charset="0"/>
                </a:rPr>
                <m:t>𝐵</m:t>
              </m:r>
              <m:r>
                <a:rPr lang="en-US" sz="5400" b="0" i="1" kern="1200" smtClean="0">
                  <a:latin typeface="Cambria Math" panose="02040503050406030204" pitchFamily="18" charset="0"/>
                </a:rPr>
                <m:t>=</m:t>
              </m:r>
              <m:sSub>
                <m:sSubPr>
                  <m:ctrlPr>
                    <a:rPr lang="en-US" sz="5400" b="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en-US" sz="54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𝜇</m:t>
                  </m:r>
                </m:e>
                <m:sub>
                  <m:r>
                    <a:rPr lang="en-US" sz="5400" b="0" i="1" kern="1200" smtClean="0">
                      <a:latin typeface="Cambria Math" panose="02040503050406030204" pitchFamily="18" charset="0"/>
                    </a:rPr>
                    <m:t>0</m:t>
                  </m:r>
                </m:sub>
              </m:sSub>
              <m:r>
                <a:rPr lang="en-US" sz="5400" b="0" i="1" kern="1200" smtClean="0">
                  <a:latin typeface="Cambria Math" panose="02040503050406030204" pitchFamily="18" charset="0"/>
                </a:rPr>
                <m:t>∙</m:t>
              </m:r>
              <m:f>
                <m:fPr>
                  <m:ctrlPr>
                    <a:rPr lang="en-US" sz="5400" b="0" i="1" kern="1200" smtClean="0">
                      <a:latin typeface="Cambria Math" panose="02040503050406030204" pitchFamily="18" charset="0"/>
                    </a:rPr>
                  </m:ctrlPr>
                </m:fPr>
                <m:num>
                  <m:r>
                    <a:rPr lang="en-US" sz="5400" b="0" i="1" kern="1200" smtClean="0">
                      <a:latin typeface="Cambria Math" panose="02040503050406030204" pitchFamily="18" charset="0"/>
                    </a:rPr>
                    <m:t>𝐼</m:t>
                  </m:r>
                </m:num>
                <m:den>
                  <m:r>
                    <a:rPr lang="en-US" sz="5400" b="0" i="1" kern="1200" smtClean="0">
                      <a:latin typeface="Cambria Math" panose="02040503050406030204" pitchFamily="18" charset="0"/>
                    </a:rPr>
                    <m:t>2</m:t>
                  </m:r>
                  <m:r>
                    <a:rPr lang="en-US" sz="54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𝜋</m:t>
                  </m:r>
                  <m:r>
                    <a:rPr lang="en-US" sz="54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∙</m:t>
                  </m:r>
                  <m:r>
                    <a:rPr lang="en-US" sz="54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𝑑</m:t>
                  </m:r>
                </m:den>
              </m:f>
            </m:oMath>
          </a14:m>
          <a:endParaRPr lang="ru-RU" sz="5400" kern="1200" dirty="0"/>
        </a:p>
      </dsp:txBody>
      <dsp:txXfrm rot="-5400000">
        <a:off x="4317386" y="320430"/>
        <a:ext cx="7552846" cy="1182662"/>
      </dsp:txXfrm>
    </dsp:sp>
    <dsp:sp modelId="{3F0C4C3B-1D46-46E8-8860-1893061AB2B6}">
      <dsp:nvSpPr>
        <dsp:cNvPr id="0" name=""/>
        <dsp:cNvSpPr/>
      </dsp:nvSpPr>
      <dsp:spPr>
        <a:xfrm>
          <a:off x="0" y="2789"/>
          <a:ext cx="4317386" cy="18179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 err="1">
              <a:latin typeface="Arial" panose="020B0604020202020204" pitchFamily="34" charset="0"/>
              <a:cs typeface="Arial" panose="020B0604020202020204" pitchFamily="34" charset="0"/>
            </a:rPr>
            <a:t>To‘g‘ri</a:t>
          </a:r>
          <a:r>
            <a:rPr lang="en-US" sz="3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400" kern="1200" dirty="0" err="1">
              <a:latin typeface="Arial" panose="020B0604020202020204" pitchFamily="34" charset="0"/>
              <a:cs typeface="Arial" panose="020B0604020202020204" pitchFamily="34" charset="0"/>
            </a:rPr>
            <a:t>tokning</a:t>
          </a:r>
          <a:r>
            <a:rPr lang="en-US" sz="3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400" kern="1200" dirty="0" err="1">
              <a:latin typeface="Arial" panose="020B0604020202020204" pitchFamily="34" charset="0"/>
              <a:cs typeface="Arial" panose="020B0604020202020204" pitchFamily="34" charset="0"/>
            </a:rPr>
            <a:t>magnit</a:t>
          </a:r>
          <a:r>
            <a:rPr lang="en-US" sz="3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400" kern="1200" dirty="0" err="1">
              <a:latin typeface="Arial" panose="020B0604020202020204" pitchFamily="34" charset="0"/>
              <a:cs typeface="Arial" panose="020B0604020202020204" pitchFamily="34" charset="0"/>
            </a:rPr>
            <a:t>maydon</a:t>
          </a:r>
          <a:r>
            <a:rPr lang="en-US" sz="3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400" kern="1200" dirty="0" err="1">
              <a:latin typeface="Arial" panose="020B0604020202020204" pitchFamily="34" charset="0"/>
              <a:cs typeface="Arial" panose="020B0604020202020204" pitchFamily="34" charset="0"/>
            </a:rPr>
            <a:t>induksiyasi</a:t>
          </a:r>
          <a:endParaRPr lang="ru-RU" sz="3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8745" y="91534"/>
        <a:ext cx="4139896" cy="1640453"/>
      </dsp:txXfrm>
    </dsp:sp>
    <dsp:sp modelId="{3210A80C-4907-413F-99D2-12B116F912A9}">
      <dsp:nvSpPr>
        <dsp:cNvPr id="0" name=""/>
        <dsp:cNvSpPr/>
      </dsp:nvSpPr>
      <dsp:spPr>
        <a:xfrm rot="5400000">
          <a:off x="7381984" y="-521254"/>
          <a:ext cx="1454354" cy="76321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0" tIns="104775" rIns="209550" bIns="104775" numCol="1" spcCol="1270" anchor="ctr" anchorCtr="0">
          <a:noAutofit/>
        </a:bodyPr>
        <a:lstStyle/>
        <a:p>
          <a:pPr marL="285750" lvl="1" indent="-285750" algn="l" defTabSz="2400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14:m xmlns:a14="http://schemas.microsoft.com/office/drawing/2010/main">
            <m:oMath xmlns:m="http://schemas.openxmlformats.org/officeDocument/2006/math">
              <m:r>
                <a:rPr lang="en-US" sz="5400" b="0" i="1" kern="1200" smtClean="0">
                  <a:latin typeface="Cambria Math" panose="02040503050406030204" pitchFamily="18" charset="0"/>
                </a:rPr>
                <m:t>𝐵</m:t>
              </m:r>
              <m:r>
                <a:rPr lang="en-US" sz="5400" b="0" i="1" kern="1200" smtClean="0">
                  <a:latin typeface="Cambria Math" panose="02040503050406030204" pitchFamily="18" charset="0"/>
                </a:rPr>
                <m:t>=</m:t>
              </m:r>
              <m:sSub>
                <m:sSubPr>
                  <m:ctrlPr>
                    <a:rPr lang="en-US" sz="5400" b="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en-US" sz="54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𝜇</m:t>
                  </m:r>
                </m:e>
                <m:sub>
                  <m:r>
                    <a:rPr lang="en-US" sz="5400" b="0" i="1" kern="1200" smtClean="0">
                      <a:latin typeface="Cambria Math" panose="02040503050406030204" pitchFamily="18" charset="0"/>
                    </a:rPr>
                    <m:t>0</m:t>
                  </m:r>
                </m:sub>
              </m:sSub>
              <m:f>
                <m:fPr>
                  <m:ctrlPr>
                    <a:rPr lang="en-US" sz="5400" b="0" i="1" kern="1200" smtClean="0">
                      <a:latin typeface="Cambria Math" panose="02040503050406030204" pitchFamily="18" charset="0"/>
                    </a:rPr>
                  </m:ctrlPr>
                </m:fPr>
                <m:num>
                  <m:r>
                    <a:rPr lang="en-US" sz="5400" b="0" i="1" kern="1200" smtClean="0">
                      <a:latin typeface="Cambria Math" panose="02040503050406030204" pitchFamily="18" charset="0"/>
                    </a:rPr>
                    <m:t>𝐼</m:t>
                  </m:r>
                </m:num>
                <m:den>
                  <m:r>
                    <a:rPr lang="en-US" sz="5400" b="0" i="1" kern="1200" smtClean="0">
                      <a:latin typeface="Cambria Math" panose="02040503050406030204" pitchFamily="18" charset="0"/>
                    </a:rPr>
                    <m:t>2</m:t>
                  </m:r>
                  <m:r>
                    <a:rPr lang="en-US" sz="5400" b="0" i="1" kern="1200" smtClean="0">
                      <a:latin typeface="Cambria Math" panose="02040503050406030204" pitchFamily="18" charset="0"/>
                    </a:rPr>
                    <m:t>𝑅</m:t>
                  </m:r>
                </m:den>
              </m:f>
            </m:oMath>
          </a14:m>
          <a:endParaRPr lang="ru-RU" sz="3800" kern="1200" dirty="0"/>
        </a:p>
      </dsp:txBody>
      <dsp:txXfrm rot="-5400000">
        <a:off x="4293085" y="2638641"/>
        <a:ext cx="7561156" cy="1312362"/>
      </dsp:txXfrm>
    </dsp:sp>
    <dsp:sp modelId="{478E2B10-D335-4CF4-8ED2-2BC02FD44905}">
      <dsp:nvSpPr>
        <dsp:cNvPr id="0" name=""/>
        <dsp:cNvSpPr/>
      </dsp:nvSpPr>
      <dsp:spPr>
        <a:xfrm>
          <a:off x="0" y="1911630"/>
          <a:ext cx="4293085" cy="27663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 err="1">
              <a:latin typeface="Arial" panose="020B0604020202020204" pitchFamily="34" charset="0"/>
              <a:cs typeface="Arial" panose="020B0604020202020204" pitchFamily="34" charset="0"/>
            </a:rPr>
            <a:t>Aylanma</a:t>
          </a:r>
          <a:r>
            <a:rPr lang="en-US" sz="3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400" kern="1200" dirty="0" err="1">
              <a:latin typeface="Arial" panose="020B0604020202020204" pitchFamily="34" charset="0"/>
              <a:cs typeface="Arial" panose="020B0604020202020204" pitchFamily="34" charset="0"/>
            </a:rPr>
            <a:t>tok</a:t>
          </a:r>
          <a:r>
            <a:rPr lang="en-US" sz="3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400" kern="1200" dirty="0" err="1">
              <a:latin typeface="Arial" panose="020B0604020202020204" pitchFamily="34" charset="0"/>
              <a:cs typeface="Arial" panose="020B0604020202020204" pitchFamily="34" charset="0"/>
            </a:rPr>
            <a:t>markazidagi</a:t>
          </a:r>
          <a:r>
            <a:rPr lang="en-US" sz="3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400" kern="1200" dirty="0" err="1">
              <a:latin typeface="Arial" panose="020B0604020202020204" pitchFamily="34" charset="0"/>
              <a:cs typeface="Arial" panose="020B0604020202020204" pitchFamily="34" charset="0"/>
            </a:rPr>
            <a:t>magnit</a:t>
          </a:r>
          <a:r>
            <a:rPr lang="en-US" sz="3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400" kern="1200" dirty="0" err="1">
              <a:latin typeface="Arial" panose="020B0604020202020204" pitchFamily="34" charset="0"/>
              <a:cs typeface="Arial" panose="020B0604020202020204" pitchFamily="34" charset="0"/>
            </a:rPr>
            <a:t>maydon</a:t>
          </a:r>
          <a:r>
            <a:rPr lang="en-US" sz="3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400" kern="1200" dirty="0" err="1">
              <a:latin typeface="Arial" panose="020B0604020202020204" pitchFamily="34" charset="0"/>
              <a:cs typeface="Arial" panose="020B0604020202020204" pitchFamily="34" charset="0"/>
            </a:rPr>
            <a:t>induksiyasi</a:t>
          </a:r>
          <a:r>
            <a:rPr lang="en-US" sz="3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3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5044" y="2046674"/>
        <a:ext cx="4022997" cy="2496294"/>
      </dsp:txXfrm>
    </dsp:sp>
    <dsp:sp modelId="{7217698E-F23D-434A-9DD4-CF86013EA830}">
      <dsp:nvSpPr>
        <dsp:cNvPr id="0" name=""/>
        <dsp:cNvSpPr/>
      </dsp:nvSpPr>
      <dsp:spPr>
        <a:xfrm rot="5400000">
          <a:off x="7389911" y="1858075"/>
          <a:ext cx="1454354" cy="763961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0" tIns="104775" rIns="209550" bIns="104775" numCol="1" spcCol="1270" anchor="ctr" anchorCtr="0">
          <a:noAutofit/>
        </a:bodyPr>
        <a:lstStyle/>
        <a:p>
          <a:pPr marL="285750" lvl="1" indent="-285750" algn="l" defTabSz="2444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14:m xmlns:a14="http://schemas.microsoft.com/office/drawing/2010/main">
            <m:oMath xmlns:m="http://schemas.openxmlformats.org/officeDocument/2006/math">
              <m:r>
                <a:rPr lang="en-US" sz="5500" b="0" i="1" kern="1200" smtClean="0">
                  <a:latin typeface="Cambria Math" panose="02040503050406030204" pitchFamily="18" charset="0"/>
                </a:rPr>
                <m:t>𝐵</m:t>
              </m:r>
              <m:r>
                <a:rPr lang="en-US" sz="5500" b="0" i="1" kern="1200" smtClean="0">
                  <a:latin typeface="Cambria Math" panose="02040503050406030204" pitchFamily="18" charset="0"/>
                </a:rPr>
                <m:t>=</m:t>
              </m:r>
              <m:sSub>
                <m:sSubPr>
                  <m:ctrlPr>
                    <a:rPr lang="en-US" sz="5500" b="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en-US" sz="55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𝜇</m:t>
                  </m:r>
                </m:e>
                <m:sub>
                  <m:r>
                    <a:rPr lang="en-US" sz="5500" b="0" i="1" kern="1200" smtClean="0">
                      <a:latin typeface="Cambria Math" panose="02040503050406030204" pitchFamily="18" charset="0"/>
                    </a:rPr>
                    <m:t>0</m:t>
                  </m:r>
                </m:sub>
              </m:sSub>
              <m:f>
                <m:fPr>
                  <m:ctrlPr>
                    <a:rPr lang="en-US" sz="5500" b="0" i="1" kern="1200" smtClean="0">
                      <a:latin typeface="Cambria Math" panose="02040503050406030204" pitchFamily="18" charset="0"/>
                    </a:rPr>
                  </m:ctrlPr>
                </m:fPr>
                <m:num>
                  <m:r>
                    <a:rPr lang="en-US" sz="5500" b="0" i="1" kern="1200" smtClean="0">
                      <a:latin typeface="Cambria Math" panose="02040503050406030204" pitchFamily="18" charset="0"/>
                    </a:rPr>
                    <m:t>𝑛</m:t>
                  </m:r>
                  <m:r>
                    <a:rPr lang="en-US" sz="5500" b="0" i="1" kern="1200" smtClean="0">
                      <a:latin typeface="Cambria Math" panose="02040503050406030204" pitchFamily="18" charset="0"/>
                    </a:rPr>
                    <m:t>∙</m:t>
                  </m:r>
                  <m:r>
                    <a:rPr lang="en-US" sz="5500" b="0" i="1" kern="1200" smtClean="0">
                      <a:latin typeface="Cambria Math" panose="02040503050406030204" pitchFamily="18" charset="0"/>
                    </a:rPr>
                    <m:t>𝐼</m:t>
                  </m:r>
                </m:num>
                <m:den>
                  <m:r>
                    <a:rPr lang="en-US" sz="5500" b="0" i="1" kern="1200" smtClean="0">
                      <a:latin typeface="Cambria Math" panose="02040503050406030204" pitchFamily="18" charset="0"/>
                    </a:rPr>
                    <m:t>2</m:t>
                  </m:r>
                  <m:r>
                    <a:rPr lang="en-US" sz="5500" b="0" i="1" kern="1200" smtClean="0">
                      <a:latin typeface="Cambria Math" panose="02040503050406030204" pitchFamily="18" charset="0"/>
                    </a:rPr>
                    <m:t>𝑅</m:t>
                  </m:r>
                </m:den>
              </m:f>
            </m:oMath>
          </a14:m>
          <a:endParaRPr lang="ru-RU" sz="5500" kern="1200" dirty="0"/>
        </a:p>
      </dsp:txBody>
      <dsp:txXfrm rot="-5400000">
        <a:off x="4297282" y="5021700"/>
        <a:ext cx="7568616" cy="1312362"/>
      </dsp:txXfrm>
    </dsp:sp>
    <dsp:sp modelId="{9D25FE4A-A491-4D00-89B0-AD5D921D38E3}">
      <dsp:nvSpPr>
        <dsp:cNvPr id="0" name=""/>
        <dsp:cNvSpPr/>
      </dsp:nvSpPr>
      <dsp:spPr>
        <a:xfrm>
          <a:off x="0" y="4768910"/>
          <a:ext cx="4297282" cy="18179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 err="1">
              <a:latin typeface="Arial" panose="020B0604020202020204" pitchFamily="34" charset="0"/>
              <a:cs typeface="Arial" panose="020B0604020202020204" pitchFamily="34" charset="0"/>
            </a:rPr>
            <a:t>G‘altak</a:t>
          </a:r>
          <a:r>
            <a:rPr lang="en-US" sz="3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400" kern="1200" dirty="0" err="1">
              <a:latin typeface="Arial" panose="020B0604020202020204" pitchFamily="34" charset="0"/>
              <a:cs typeface="Arial" panose="020B0604020202020204" pitchFamily="34" charset="0"/>
            </a:rPr>
            <a:t>markazidagi</a:t>
          </a:r>
          <a:r>
            <a:rPr lang="en-US" sz="3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400" kern="1200" dirty="0" err="1">
              <a:latin typeface="Arial" panose="020B0604020202020204" pitchFamily="34" charset="0"/>
              <a:cs typeface="Arial" panose="020B0604020202020204" pitchFamily="34" charset="0"/>
            </a:rPr>
            <a:t>magnit</a:t>
          </a:r>
          <a:r>
            <a:rPr lang="en-US" sz="3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400" kern="1200" dirty="0" err="1">
              <a:latin typeface="Arial" panose="020B0604020202020204" pitchFamily="34" charset="0"/>
              <a:cs typeface="Arial" panose="020B0604020202020204" pitchFamily="34" charset="0"/>
            </a:rPr>
            <a:t>maydon</a:t>
          </a:r>
          <a:r>
            <a:rPr lang="en-US" sz="3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400" kern="1200" dirty="0" err="1">
              <a:latin typeface="Arial" panose="020B0604020202020204" pitchFamily="34" charset="0"/>
              <a:cs typeface="Arial" panose="020B0604020202020204" pitchFamily="34" charset="0"/>
            </a:rPr>
            <a:t>induksiyasi</a:t>
          </a:r>
          <a:endParaRPr lang="ru-RU" sz="3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8745" y="4857655"/>
        <a:ext cx="4119792" cy="16404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AF56-EC62-4B2C-95B5-AF0D44FBFC84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15E1-EB41-491A-8F85-21BBA89E3C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791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AF56-EC62-4B2C-95B5-AF0D44FBFC84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15E1-EB41-491A-8F85-21BBA89E3C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588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AF56-EC62-4B2C-95B5-AF0D44FBFC84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15E1-EB41-491A-8F85-21BBA89E3C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3044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62062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AF56-EC62-4B2C-95B5-AF0D44FBFC84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15E1-EB41-491A-8F85-21BBA89E3C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2378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AF56-EC62-4B2C-95B5-AF0D44FBFC84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15E1-EB41-491A-8F85-21BBA89E3C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66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AF56-EC62-4B2C-95B5-AF0D44FBFC84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15E1-EB41-491A-8F85-21BBA89E3C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69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AF56-EC62-4B2C-95B5-AF0D44FBFC84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15E1-EB41-491A-8F85-21BBA89E3C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299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AF56-EC62-4B2C-95B5-AF0D44FBFC84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15E1-EB41-491A-8F85-21BBA89E3C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213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AF56-EC62-4B2C-95B5-AF0D44FBFC84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15E1-EB41-491A-8F85-21BBA89E3C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061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AF56-EC62-4B2C-95B5-AF0D44FBFC84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15E1-EB41-491A-8F85-21BBA89E3C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170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AF56-EC62-4B2C-95B5-AF0D44FBFC84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15E1-EB41-491A-8F85-21BBA89E3C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8782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9AF56-EC62-4B2C-95B5-AF0D44FBFC84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215E1-EB41-491A-8F85-21BBA89E3C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048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605014" y="2028794"/>
            <a:ext cx="9446434" cy="4762456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uz-Latn-UZ" sz="5400" b="1" dirty="0">
                <a:solidFill>
                  <a:srgbClr val="2365C7"/>
                </a:solidFill>
                <a:latin typeface="Arial"/>
                <a:cs typeface="Arial"/>
              </a:rPr>
              <a:t>  </a:t>
            </a:r>
            <a:r>
              <a:rPr lang="en-US" sz="54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lang="en-US" sz="54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 algn="just">
              <a:lnSpc>
                <a:spcPts val="4132"/>
              </a:lnSpc>
              <a:spcBef>
                <a:spcPts val="233"/>
              </a:spcBef>
            </a:pPr>
            <a:r>
              <a:rPr lang="uz-Latn-UZ" sz="5400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endParaRPr lang="en-US" sz="5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just">
              <a:lnSpc>
                <a:spcPts val="4132"/>
              </a:lnSpc>
              <a:spcBef>
                <a:spcPts val="233"/>
              </a:spcBef>
            </a:pPr>
            <a:endParaRPr lang="en-US" sz="54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 algn="just">
              <a:lnSpc>
                <a:spcPts val="4132"/>
              </a:lnSpc>
              <a:spcBef>
                <a:spcPts val="233"/>
              </a:spcBef>
            </a:pPr>
            <a:r>
              <a:rPr lang="uz-Latn-UZ" sz="5400" b="1" dirty="0">
                <a:solidFill>
                  <a:srgbClr val="002060"/>
                </a:solidFill>
                <a:latin typeface="Arial"/>
                <a:cs typeface="Arial"/>
              </a:rPr>
              <a:t>Masalalar yechish.</a:t>
            </a: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  <a:endParaRPr lang="en-US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just">
              <a:lnSpc>
                <a:spcPts val="4132"/>
              </a:lnSpc>
              <a:spcBef>
                <a:spcPts val="233"/>
              </a:spcBef>
            </a:pP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591718" y="2030961"/>
            <a:ext cx="630332" cy="173265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17848" y="498155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11</a:t>
            </a: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F05B6658-0136-473A-903A-272AA544F9A9}"/>
              </a:ext>
            </a:extLst>
          </p:cNvPr>
          <p:cNvSpPr/>
          <p:nvPr/>
        </p:nvSpPr>
        <p:spPr>
          <a:xfrm>
            <a:off x="591718" y="4514988"/>
            <a:ext cx="630332" cy="173265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8317DF0B-DDDF-413A-9A10-0F165B4AB1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0936" y="1909554"/>
            <a:ext cx="2832100" cy="1961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280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50123" y="490329"/>
                <a:ext cx="11914495" cy="619707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uz-Latn-UZ" sz="40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                      Formula: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 </m:t>
                    </m:r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mT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pos m:val="top"/>
                        <m:ctrlPr>
                          <a:rPr lang="uz-Latn-UZ" sz="48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groupChrPr>
                      <m:e>
                        <m:sSub>
                          <m:sSubPr>
                            <m:ctrlPr>
                              <a:rPr lang="uz-Latn-UZ" sz="480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8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uz-Latn-UZ" sz="48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e>
                    </m:groupCh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pos m:val="top"/>
                        <m:ctrlPr>
                          <a:rPr lang="uz-Latn-UZ" sz="48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groupChrPr>
                      <m:e>
                        <m:sSub>
                          <m:sSubPr>
                            <m:ctrlPr>
                              <a:rPr lang="uz-Latn-UZ" sz="480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8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uz-Latn-UZ" sz="48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𝑁</m:t>
                            </m:r>
                          </m:sub>
                        </m:sSub>
                      </m:e>
                    </m:groupCh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uz-Latn-UZ" sz="44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uz-Latn-UZ" sz="440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4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uz-Latn-UZ" sz="44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𝑁</m:t>
                            </m:r>
                          </m:sub>
                        </m:sSub>
                      </m:e>
                    </m:acc>
                    <m:r>
                      <a:rPr lang="uz-Latn-UZ" sz="44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uz-Latn-UZ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uz-Latn-UZ" sz="44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4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uz-Latn-UZ" sz="44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uz-Latn-UZ" sz="44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uz-Latn-UZ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uz-Latn-UZ" sz="44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4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uz-Latn-UZ" sz="44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 </m:t>
                    </m:r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mT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uz-Latn-UZ" sz="4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sub>
                      <m:sup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bSup>
                    <m:r>
                      <a:rPr lang="uz-Latn-UZ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Sup>
                      <m:sSubSupPr>
                        <m:ctrlPr>
                          <a:rPr lang="uz-Latn-UZ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  <m:sup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bSup>
                    <m:r>
                      <a:rPr lang="uz-Latn-UZ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sSubSup>
                      <m:sSubSupPr>
                        <m:ctrlPr>
                          <a:rPr lang="uz-Latn-UZ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  <m:sup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bSup>
                  </m:oMath>
                </a14:m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ru-RU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=90°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4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uz-Latn-UZ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sub>
                    </m:sSub>
                    <m:r>
                      <a:rPr lang="uz-Latn-UZ" sz="44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z-Latn-UZ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bSup>
                          <m:sSubSupPr>
                            <m:ctrlPr>
                              <a:rPr lang="uz-Latn-UZ" sz="44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44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uz-Latn-UZ" sz="44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  <m:sup>
                            <m:r>
                              <a:rPr lang="uz-Latn-UZ" sz="44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  <m:r>
                          <a:rPr lang="uz-Latn-UZ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bSup>
                          <m:sSubSupPr>
                            <m:ctrlPr>
                              <a:rPr lang="uz-Latn-UZ" sz="44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44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uz-Latn-UZ" sz="44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  <m:sup>
                            <m:r>
                              <a:rPr lang="uz-Latn-UZ" sz="44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e>
                    </m:rad>
                  </m:oMath>
                </a14:m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T.K :</a:t>
                </a:r>
                <a:r>
                  <a:rPr lang="uz-Latn-UZ" sz="40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sub>
                    </m:sSub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  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pos m:val="top"/>
                        <m:ctrlPr>
                          <a:rPr lang="uz-Latn-UZ" sz="4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groupChrPr>
                      <m:e>
                        <m:sSub>
                          <m:sSubPr>
                            <m:ctrlPr>
                              <a:rPr lang="uz-Latn-UZ" sz="48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uz-Latn-UZ" sz="4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e>
                    </m:groupChr>
                  </m:oMath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0123" y="490329"/>
                <a:ext cx="11914495" cy="6197073"/>
              </a:xfrm>
              <a:blipFill>
                <a:blip r:embed="rId2"/>
                <a:stretch>
                  <a:fillRect l="-1842" t="-27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/>
          <p:cNvCxnSpPr/>
          <p:nvPr/>
        </p:nvCxnSpPr>
        <p:spPr>
          <a:xfrm>
            <a:off x="3029803" y="928048"/>
            <a:ext cx="13648" cy="4339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3971497" y="1392072"/>
            <a:ext cx="13649" cy="300250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3998794" y="4394577"/>
            <a:ext cx="2920621" cy="1364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V="1">
            <a:off x="3998793" y="1610436"/>
            <a:ext cx="2920622" cy="27977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91069" y="3697060"/>
            <a:ext cx="2852382" cy="136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14894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95534" y="1501254"/>
                <a:ext cx="12096466" cy="5158853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uz-Latn-UZ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uz-Latn-UZ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uz-Latn-UZ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                  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uz-Latn-UZ" sz="40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  <m:r>
                      <a:rPr lang="uz-Latn-UZ" sz="40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z-Latn-UZ" sz="40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</a:rPr>
                              <m:t>(4 </m:t>
                            </m:r>
                            <m:r>
                              <m:rPr>
                                <m:sty m:val="p"/>
                              </m:rPr>
                              <a:rPr lang="uz-Latn-UZ" sz="4000" b="0" i="0" smtClean="0">
                                <a:latin typeface="Cambria Math" panose="02040503050406030204" pitchFamily="18" charset="0"/>
                              </a:rPr>
                              <m:t>mT</m:t>
                            </m:r>
                            <m:r>
                              <a:rPr lang="uz-Latn-UZ" sz="4000" b="0" i="0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uz-Latn-UZ" sz="4000" b="0" i="1" smtClean="0">
                            <a:latin typeface="Cambria Math" panose="02040503050406030204" pitchFamily="18" charset="0"/>
                          </a:rPr>
                          <m:t>+(</m:t>
                        </m:r>
                        <m:sSup>
                          <m:sSup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</a:rPr>
                              <m:t>3 </m:t>
                            </m:r>
                            <m:r>
                              <m:rPr>
                                <m:sty m:val="p"/>
                              </m:rPr>
                              <a:rPr lang="uz-Latn-UZ" sz="4000" b="0" i="0" smtClean="0">
                                <a:latin typeface="Cambria Math" panose="02040503050406030204" pitchFamily="18" charset="0"/>
                              </a:rPr>
                              <m:t>mT</m:t>
                            </m:r>
                            <m:r>
                              <a:rPr lang="uz-Latn-UZ" sz="4000" b="0" i="0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uz-Latn-UZ" sz="4000" b="0" i="1" smtClean="0">
                        <a:latin typeface="Cambria Math" panose="02040503050406030204" pitchFamily="18" charset="0"/>
                      </a:rPr>
                      <m:t>=5 </m:t>
                    </m:r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</a:rPr>
                      <m:t>mT</m:t>
                    </m:r>
                  </m:oMath>
                </a14:m>
                <a:r>
                  <a:rPr lang="uz-Latn-UZ" sz="4000" dirty="0"/>
                  <a:t> </a:t>
                </a:r>
              </a:p>
              <a:p>
                <a:pPr marL="0" indent="0">
                  <a:buNone/>
                </a:pPr>
                <a:endParaRPr lang="uz-Latn-UZ" sz="4000" dirty="0"/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</a:t>
                </a:r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  <m:sub>
                        <m:r>
                          <a:rPr lang="uz-Latn-UZ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𝑵</m:t>
                        </m:r>
                      </m:sub>
                    </m:sSub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uz-Latn-UZ" sz="40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𝐦𝐓</m:t>
                    </m:r>
                  </m:oMath>
                </a14:m>
                <a:endParaRPr lang="uz-Latn-UZ" sz="4000" b="1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5534" y="1501254"/>
                <a:ext cx="12096466" cy="515885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Объект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uz-Latn-UZ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uz-Latn-UZ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uz-Latn-UZ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z-Latn-UZ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Yechilishi:</a:t>
            </a:r>
            <a:br>
              <a:rPr lang="uz-Latn-UZ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z-Latn-UZ" sz="3600" i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uz-Latn-UZ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uz-Latn-UZ" sz="4400" b="1" dirty="0">
                <a:latin typeface="News706 BT" panose="02040804060705020204" pitchFamily="18" charset="0"/>
              </a:rPr>
              <a:t>       </a:t>
            </a:r>
            <a:endParaRPr lang="uz-Latn-UZ" sz="3200" dirty="0">
              <a:latin typeface="News706 BT" panose="020408040607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057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5C39FC-E84E-42CE-95C9-5D6BF20B4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58956"/>
          </a:xfr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/>
              <a:t>                                    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67FF8688-8EE7-46BA-9AD8-B3133EB6333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07165" y="1404730"/>
                <a:ext cx="10283687" cy="5234609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       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1 –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mashq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10 – masala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Magnit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maydonida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turgan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80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𝑐𝑚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ramkaga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ta’sir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qiluvchi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maksimal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momenti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7,2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mN∙m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 Agar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ramkadan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0,2 A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o‘tayotgan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induksiyasi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nimaga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67FF8688-8EE7-46BA-9AD8-B3133EB6333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07165" y="1404730"/>
                <a:ext cx="10283687" cy="5234609"/>
              </a:xfrm>
              <a:blipFill>
                <a:blip r:embed="rId2"/>
                <a:stretch>
                  <a:fillRect l="-1778" r="-18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86954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19ECCA6-E019-48AE-970D-810A92AD845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84313" y="397565"/>
                <a:ext cx="11516139" cy="625502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40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                        </a:t>
                </a:r>
                <a:r>
                  <a:rPr lang="en-US" sz="40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Formulasi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</m:oMath>
                </a14:m>
                <a:r>
                  <a:rPr lang="en-US" sz="4000" b="0" dirty="0"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80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  <m:sSup>
                      <m:sSup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=8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sup>
                    </m:sSup>
                    <m:sSup>
                      <m:sSup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𝑚𝑎𝑥</m:t>
                        </m:r>
                      </m:sub>
                    </m:sSub>
                    <m:r>
                      <a:rPr lang="ru-RU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7,2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𝑚𝑁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7,2∙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sup>
                    </m:sSup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14:m>
                  <m:oMath xmlns:m="http://schemas.openxmlformats.org/officeDocument/2006/math"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4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  <m:r>
                      <a:rPr lang="en-US" sz="4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𝑚𝑎𝑥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l-GR" sz="4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Ι</m:t>
                        </m:r>
                        <m:r>
                          <a:rPr lang="el-GR" sz="4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den>
                    </m:f>
                  </m:oMath>
                </a14:m>
                <a:endParaRPr lang="en-US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Ι</m:t>
                    </m:r>
                    <m:r>
                      <a:rPr lang="el-GR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0,2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b="1" dirty="0" err="1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40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40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B </a:t>
                </a:r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?</m:t>
                    </m:r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7,2∙</m:t>
                        </m:r>
                        <m:sSup>
                          <m:sSup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−3</m:t>
                            </m:r>
                          </m:sup>
                        </m:sSup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0,2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∙8 ∙</m:t>
                        </m:r>
                        <m:sSup>
                          <m:sSup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−3</m:t>
                            </m:r>
                          </m:sup>
                        </m:sSup>
                        <m:sSup>
                          <m:sSup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=4,5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       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𝑩</m:t>
                    </m:r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𝑻</m:t>
                    </m:r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19ECCA6-E019-48AE-970D-810A92AD845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4313" y="397565"/>
                <a:ext cx="11516139" cy="6255026"/>
              </a:xfrm>
              <a:blipFill>
                <a:blip r:embed="rId2"/>
                <a:stretch>
                  <a:fillRect l="-1853" t="-2729" b="-5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D1912B30-E1F8-4D71-B035-26B84F00385E}"/>
              </a:ext>
            </a:extLst>
          </p:cNvPr>
          <p:cNvCxnSpPr/>
          <p:nvPr/>
        </p:nvCxnSpPr>
        <p:spPr>
          <a:xfrm>
            <a:off x="8163342" y="672548"/>
            <a:ext cx="106017" cy="27564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8F435101-B081-4D67-A10F-4D64E57AF354}"/>
              </a:ext>
            </a:extLst>
          </p:cNvPr>
          <p:cNvCxnSpPr>
            <a:cxnSpLocks/>
          </p:cNvCxnSpPr>
          <p:nvPr/>
        </p:nvCxnSpPr>
        <p:spPr>
          <a:xfrm>
            <a:off x="437322" y="3429000"/>
            <a:ext cx="6824870" cy="265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32367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E48671-33BD-43C5-9469-8DF77AF51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32451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/>
              <a:t>                                     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D60BB6D-344D-460F-8009-4DEB186C1E3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60174" y="1825625"/>
                <a:ext cx="10098156" cy="4351338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magnit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induksiyasi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vektoriga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tik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joylashgan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yassi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konturdan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10 Wb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magnit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oqimi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o‘tsa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magnit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induksiyasi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(T)?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D60BB6D-344D-460F-8009-4DEB186C1E3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60174" y="1825625"/>
                <a:ext cx="10098156" cy="4351338"/>
              </a:xfrm>
              <a:blipFill>
                <a:blip r:embed="rId2"/>
                <a:stretch>
                  <a:fillRect l="-1872" t="-980" r="-18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96870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512528A-62C1-46B1-A97E-A09906C8CBB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84313" y="225287"/>
                <a:ext cx="11542643" cy="641405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4000" b="1" dirty="0" err="1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40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  </a:t>
                </a:r>
                <a:r>
                  <a:rPr lang="en-US" sz="4000" b="1" dirty="0" err="1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Formulasi</a:t>
                </a:r>
                <a:r>
                  <a:rPr lang="en-US" sz="40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sSup>
                      <m:sSup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</a:t>
                </a:r>
                <a14:m>
                  <m:oMath xmlns:m="http://schemas.openxmlformats.org/officeDocument/2006/math">
                    <m:r>
                      <a:rPr lang="ru-RU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Ф</m:t>
                    </m:r>
                    <m:r>
                      <a:rPr lang="ru-RU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func>
                      <m:funcPr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4000" b="0" i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e>
                    </m:func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e>
                      <m:sup>
                        <m: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⁰</m:t>
                        </m:r>
                      </m:sup>
                    </m:sSup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</a:t>
                </a:r>
                <a14:m>
                  <m:oMath xmlns:m="http://schemas.openxmlformats.org/officeDocument/2006/math">
                    <m:r>
                      <a:rPr lang="en-US" sz="44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sz="4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Ф</m:t>
                        </m:r>
                      </m:num>
                      <m:den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func>
                          <m:funcPr>
                            <m:ctrlPr>
                              <a:rPr lang="en-US" sz="44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4400" b="0" i="0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cos</m:t>
                            </m:r>
                          </m:fName>
                          <m:e>
                            <m:r>
                              <a:rPr lang="en-US" sz="44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𝛼</m:t>
                            </m:r>
                          </m:e>
                        </m:func>
                      </m:den>
                    </m:f>
                  </m:oMath>
                </a14:m>
                <a:endParaRPr lang="en-US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Ф</m:t>
                    </m:r>
                    <m:r>
                      <a:rPr lang="ru-RU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=10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𝑊𝑏</m:t>
                    </m:r>
                  </m:oMath>
                </a14:m>
                <a:r>
                  <a:rPr lang="en-US" sz="4000" b="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             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4000" b="0" i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sSup>
                          <m:sSupPr>
                            <m:ctrlPr>
                              <a:rPr lang="en-US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∘</m:t>
                            </m:r>
                          </m:sup>
                        </m:sSup>
                      </m:e>
                    </m:func>
                    <m:r>
                      <a:rPr lang="en-US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</m:t>
                    </m:r>
                  </m:oMath>
                </a14:m>
                <a:endParaRPr lang="en-US" sz="4000" b="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10 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𝑊𝑏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sSup>
                          <m:sSup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∙1</m:t>
                        </m:r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=5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       </a:t>
                </a:r>
                <a:r>
                  <a:rPr lang="en-US" sz="40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𝑩</m:t>
                    </m:r>
                    <m:r>
                      <a:rPr lang="en-US" sz="4000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en-US" sz="4000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𝑻</m:t>
                    </m:r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512528A-62C1-46B1-A97E-A09906C8CBB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4313" y="225287"/>
                <a:ext cx="11542643" cy="6414052"/>
              </a:xfrm>
              <a:blipFill>
                <a:blip r:embed="rId2"/>
                <a:stretch>
                  <a:fillRect l="-686" t="-26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2E5DF479-6772-4CD1-8E88-1603B4DE176A}"/>
              </a:ext>
            </a:extLst>
          </p:cNvPr>
          <p:cNvCxnSpPr/>
          <p:nvPr/>
        </p:nvCxnSpPr>
        <p:spPr>
          <a:xfrm>
            <a:off x="5049079" y="805070"/>
            <a:ext cx="0" cy="2888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66434F83-66A9-4B37-9F68-A316D3B2A8EF}"/>
              </a:ext>
            </a:extLst>
          </p:cNvPr>
          <p:cNvCxnSpPr/>
          <p:nvPr/>
        </p:nvCxnSpPr>
        <p:spPr>
          <a:xfrm>
            <a:off x="702366" y="3180522"/>
            <a:ext cx="405516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59294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17983" y="2001077"/>
            <a:ext cx="10400977" cy="4175885"/>
          </a:xfrm>
        </p:spPr>
        <p:txBody>
          <a:bodyPr>
            <a:normAutofit/>
          </a:bodyPr>
          <a:lstStyle/>
          <a:p>
            <a:pPr marL="742950" indent="-742950">
              <a:buAutoNum type="arabicPeriod"/>
            </a:pP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1-mashq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6-masala (20-bet).</a:t>
            </a:r>
          </a:p>
          <a:p>
            <a:pPr marL="742950" indent="-742950">
              <a:buAutoNum type="arabicPeriod"/>
            </a:pP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1-mashq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-masala (20-bet).</a:t>
            </a:r>
          </a:p>
          <a:p>
            <a:pPr marL="742950" indent="-742950">
              <a:buAutoNum type="arabicPeriod"/>
            </a:pP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, 8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- test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(22-bet).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uz-Latn-UZ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uz-Latn-UZ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uz-Latn-UZ" sz="4800" i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uz-Latn-UZ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uz-Latn-UZ" sz="4800" b="1" dirty="0">
                <a:latin typeface="News706 BT" panose="02040804060705020204" pitchFamily="18" charset="0"/>
              </a:rPr>
              <a:t>       </a:t>
            </a:r>
            <a:endParaRPr lang="uz-Latn-UZ" sz="4800" dirty="0">
              <a:latin typeface="News706 BT" panose="020408040607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4309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Объект 2">
                <a:extLst>
                  <a:ext uri="{FF2B5EF4-FFF2-40B4-BE49-F238E27FC236}">
                    <a16:creationId xmlns:a16="http://schemas.microsoft.com/office/drawing/2014/main" id="{25344C33-E1B2-44DD-9223-0D9D29440722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112196704"/>
                  </p:ext>
                </p:extLst>
              </p:nvPr>
            </p:nvGraphicFramePr>
            <p:xfrm>
              <a:off x="135834" y="62947"/>
              <a:ext cx="11936895" cy="658964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3" name="Объект 2">
                <a:extLst>
                  <a:ext uri="{FF2B5EF4-FFF2-40B4-BE49-F238E27FC236}">
                    <a16:creationId xmlns:a16="http://schemas.microsoft.com/office/drawing/2014/main" id="{25344C33-E1B2-44DD-9223-0D9D29440722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112196704"/>
                  </p:ext>
                </p:extLst>
              </p:nvPr>
            </p:nvGraphicFramePr>
            <p:xfrm>
              <a:off x="135834" y="62947"/>
              <a:ext cx="11936895" cy="658964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042590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Объект 4">
                <a:extLst>
                  <a:ext uri="{FF2B5EF4-FFF2-40B4-BE49-F238E27FC236}">
                    <a16:creationId xmlns:a16="http://schemas.microsoft.com/office/drawing/2014/main" id="{5325A897-A249-4B74-9865-F4C056FFBC67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23800269"/>
                  </p:ext>
                </p:extLst>
              </p:nvPr>
            </p:nvGraphicFramePr>
            <p:xfrm>
              <a:off x="0" y="0"/>
              <a:ext cx="12099235" cy="685800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5" name="Объект 4">
                <a:extLst>
                  <a:ext uri="{FF2B5EF4-FFF2-40B4-BE49-F238E27FC236}">
                    <a16:creationId xmlns:a16="http://schemas.microsoft.com/office/drawing/2014/main" id="{5325A897-A249-4B74-9865-F4C056FFBC67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23800269"/>
                  </p:ext>
                </p:extLst>
              </p:nvPr>
            </p:nvGraphicFramePr>
            <p:xfrm>
              <a:off x="0" y="0"/>
              <a:ext cx="12099235" cy="685800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825671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Объект 2">
                <a:extLst>
                  <a:ext uri="{FF2B5EF4-FFF2-40B4-BE49-F238E27FC236}">
                    <a16:creationId xmlns:a16="http://schemas.microsoft.com/office/drawing/2014/main" id="{25344C33-E1B2-44DD-9223-0D9D29440722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925710199"/>
                  </p:ext>
                </p:extLst>
              </p:nvPr>
            </p:nvGraphicFramePr>
            <p:xfrm>
              <a:off x="135834" y="62947"/>
              <a:ext cx="11936895" cy="658964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3" name="Объект 2">
                <a:extLst>
                  <a:ext uri="{FF2B5EF4-FFF2-40B4-BE49-F238E27FC236}">
                    <a16:creationId xmlns:a16="http://schemas.microsoft.com/office/drawing/2014/main" id="{25344C33-E1B2-44DD-9223-0D9D29440722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925710199"/>
                  </p:ext>
                </p:extLst>
              </p:nvPr>
            </p:nvGraphicFramePr>
            <p:xfrm>
              <a:off x="135834" y="62947"/>
              <a:ext cx="11936895" cy="658964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004853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/>
          <p:cNvSpPr>
            <a:spLocks noGrp="1"/>
          </p:cNvSpPr>
          <p:nvPr>
            <p:ph idx="1"/>
          </p:nvPr>
        </p:nvSpPr>
        <p:spPr>
          <a:xfrm>
            <a:off x="901148" y="1009934"/>
            <a:ext cx="11290852" cy="5827594"/>
          </a:xfrm>
        </p:spPr>
        <p:txBody>
          <a:bodyPr/>
          <a:lstStyle/>
          <a:p>
            <a:pPr marL="0" indent="0"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1.  El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ktr     t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kining    m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gnit    t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а’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siri    t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k    q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ysi  muhitl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n   o‘tg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 kuzatiladi? </a:t>
            </a:r>
          </a:p>
          <a:p>
            <a:pPr marL="0" indent="0">
              <a:buNone/>
            </a:pP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А) 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ktr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litl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n               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В) 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ll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n;</a:t>
            </a:r>
            <a:b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C) v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kuumd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 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D) ist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lg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n muhitd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b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z-Latn-UZ" b="1" dirty="0"/>
              <a:t> </a:t>
            </a:r>
            <a:br>
              <a:rPr lang="uz-Latn-UZ" dirty="0"/>
            </a:br>
            <a:r>
              <a:rPr lang="uz-Latn-UZ" sz="40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Javob: D) istalgan muhitdan</a:t>
            </a:r>
          </a:p>
          <a:p>
            <a:pPr marL="0" indent="0" algn="just"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2. Magnit oqimining birligini ko‘rsating.</a:t>
            </a:r>
          </a:p>
          <a:p>
            <a:pPr marL="0" indent="0" algn="just"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 A) Tesla B) Veber C) Amper D) Ersted </a:t>
            </a:r>
          </a:p>
          <a:p>
            <a:pPr marL="0" indent="0" algn="just">
              <a:buNone/>
            </a:pPr>
            <a:r>
              <a:rPr lang="uz-Latn-UZ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Javob:</a:t>
            </a:r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B) </a:t>
            </a:r>
            <a:r>
              <a:rPr lang="uz-Latn-UZ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Wb (Veber).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12" name="Объект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009934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uz-Latn-UZ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uz-Latn-UZ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uz-Latn-UZ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z-Latn-UZ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 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z-Latn-UZ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22-bet</a:t>
            </a:r>
            <a:br>
              <a:rPr lang="uz-Latn-UZ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z-Latn-UZ" sz="3600" i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uz-Latn-UZ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uz-Latn-UZ" sz="4400" b="1" dirty="0">
                <a:latin typeface="News706 BT" panose="02040804060705020204" pitchFamily="18" charset="0"/>
              </a:rPr>
              <a:t>       </a:t>
            </a:r>
            <a:endParaRPr lang="uz-Latn-UZ" sz="3200" dirty="0">
              <a:latin typeface="News706 BT" panose="020408040607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27724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9357" y="1760560"/>
            <a:ext cx="10760766" cy="509743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uz-Latn-UZ" sz="3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z-Latn-UZ" sz="39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ru-RU" sz="39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900" dirty="0">
                <a:latin typeface="Arial" panose="020B0604020202020204" pitchFamily="34" charset="0"/>
                <a:cs typeface="Arial" panose="020B0604020202020204" pitchFamily="34" charset="0"/>
              </a:rPr>
              <a:t>diusi  4  </a:t>
            </a:r>
            <a:r>
              <a:rPr lang="en-US" sz="39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uz-Latn-UZ" sz="3900" dirty="0">
                <a:latin typeface="Arial" panose="020B0604020202020204" pitchFamily="34" charset="0"/>
                <a:cs typeface="Arial" panose="020B0604020202020204" pitchFamily="34" charset="0"/>
              </a:rPr>
              <a:t>m  bo‘lg</a:t>
            </a:r>
            <a:r>
              <a:rPr lang="ru-RU" sz="39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900" dirty="0">
                <a:latin typeface="Arial" panose="020B0604020202020204" pitchFamily="34" charset="0"/>
                <a:cs typeface="Arial" panose="020B0604020202020204" pitchFamily="34" charset="0"/>
              </a:rPr>
              <a:t>n  sim  h</a:t>
            </a:r>
            <a:r>
              <a:rPr lang="ru-RU" sz="39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900" dirty="0">
                <a:latin typeface="Arial" panose="020B0604020202020204" pitchFamily="34" charset="0"/>
                <a:cs typeface="Arial" panose="020B0604020202020204" pitchFamily="34" charset="0"/>
              </a:rPr>
              <a:t>lq</a:t>
            </a:r>
            <a:r>
              <a:rPr lang="ru-RU" sz="39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9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39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900" dirty="0">
                <a:latin typeface="Arial" panose="020B0604020202020204" pitchFamily="34" charset="0"/>
                <a:cs typeface="Arial" panose="020B0604020202020204" pitchFamily="34" charset="0"/>
              </a:rPr>
              <a:t>n  0,8  </a:t>
            </a:r>
            <a:r>
              <a:rPr lang="ru-RU" sz="3900" dirty="0">
                <a:latin typeface="Arial" panose="020B0604020202020204" pitchFamily="34" charset="0"/>
                <a:cs typeface="Arial" panose="020B0604020202020204" pitchFamily="34" charset="0"/>
              </a:rPr>
              <a:t>А  </a:t>
            </a:r>
            <a:r>
              <a:rPr lang="uz-Latn-UZ" sz="39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sz="39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uz-Latn-UZ" sz="3900" dirty="0">
                <a:latin typeface="Arial" panose="020B0604020202020204" pitchFamily="34" charset="0"/>
                <a:cs typeface="Arial" panose="020B0604020202020204" pitchFamily="34" charset="0"/>
              </a:rPr>
              <a:t>k  </a:t>
            </a:r>
            <a:r>
              <a:rPr lang="ru-RU" sz="39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uz-Latn-UZ" sz="3900" dirty="0">
                <a:latin typeface="Arial" panose="020B0604020202020204" pitchFamily="34" charset="0"/>
                <a:cs typeface="Arial" panose="020B0604020202020204" pitchFamily="34" charset="0"/>
              </a:rPr>
              <a:t>qm</a:t>
            </a:r>
            <a:r>
              <a:rPr lang="ru-RU" sz="39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uz-Latn-UZ" sz="3900" dirty="0">
                <a:latin typeface="Arial" panose="020B0604020202020204" pitchFamily="34" charset="0"/>
                <a:cs typeface="Arial" panose="020B0604020202020204" pitchFamily="34" charset="0"/>
              </a:rPr>
              <a:t>qd</a:t>
            </a:r>
            <a:r>
              <a:rPr lang="ru-RU" sz="3900" dirty="0">
                <a:latin typeface="Arial" panose="020B0604020202020204" pitchFamily="34" charset="0"/>
                <a:cs typeface="Arial" panose="020B0604020202020204" pitchFamily="34" charset="0"/>
              </a:rPr>
              <a:t>а. </a:t>
            </a:r>
            <a:r>
              <a:rPr lang="uz-Latn-UZ" sz="39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ru-RU" sz="39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900" dirty="0">
                <a:latin typeface="Arial" panose="020B0604020202020204" pitchFamily="34" charset="0"/>
                <a:cs typeface="Arial" panose="020B0604020202020204" pitchFamily="34" charset="0"/>
              </a:rPr>
              <a:t>lq</a:t>
            </a:r>
            <a:r>
              <a:rPr lang="ru-RU" sz="3900" dirty="0">
                <a:latin typeface="Arial" panose="020B0604020202020204" pitchFamily="34" charset="0"/>
                <a:cs typeface="Arial" panose="020B0604020202020204" pitchFamily="34" charset="0"/>
              </a:rPr>
              <a:t>а </a:t>
            </a:r>
            <a:r>
              <a:rPr lang="uz-Latn-UZ" sz="3900" dirty="0">
                <a:latin typeface="Arial" panose="020B0604020202020204" pitchFamily="34" charset="0"/>
                <a:cs typeface="Arial" panose="020B0604020202020204" pitchFamily="34" charset="0"/>
              </a:rPr>
              <a:t> m</a:t>
            </a:r>
            <a:r>
              <a:rPr lang="ru-RU" sz="39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900" dirty="0">
                <a:latin typeface="Arial" panose="020B0604020202020204" pitchFamily="34" charset="0"/>
                <a:cs typeface="Arial" panose="020B0604020202020204" pitchFamily="34" charset="0"/>
              </a:rPr>
              <a:t>rk</a:t>
            </a:r>
            <a:r>
              <a:rPr lang="ru-RU" sz="39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900" dirty="0">
                <a:latin typeface="Arial" panose="020B0604020202020204" pitchFamily="34" charset="0"/>
                <a:cs typeface="Arial" panose="020B0604020202020204" pitchFamily="34" charset="0"/>
              </a:rPr>
              <a:t>zid</a:t>
            </a:r>
            <a:r>
              <a:rPr lang="ru-RU" sz="39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900" dirty="0">
                <a:latin typeface="Arial" panose="020B0604020202020204" pitchFamily="34" charset="0"/>
                <a:cs typeface="Arial" panose="020B0604020202020204" pitchFamily="34" charset="0"/>
              </a:rPr>
              <a:t>gi   m</a:t>
            </a:r>
            <a:r>
              <a:rPr lang="ru-RU" sz="39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900" dirty="0">
                <a:latin typeface="Arial" panose="020B0604020202020204" pitchFamily="34" charset="0"/>
                <a:cs typeface="Arial" panose="020B0604020202020204" pitchFamily="34" charset="0"/>
              </a:rPr>
              <a:t>gnit induksiyasini                                               </a:t>
            </a:r>
            <a:r>
              <a:rPr lang="ru-RU" sz="39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900" dirty="0">
                <a:latin typeface="Arial" panose="020B0604020202020204" pitchFamily="34" charset="0"/>
                <a:cs typeface="Arial" panose="020B0604020202020204" pitchFamily="34" charset="0"/>
              </a:rPr>
              <a:t>niql</a:t>
            </a:r>
            <a:r>
              <a:rPr lang="ru-RU" sz="39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900" dirty="0">
                <a:latin typeface="Arial" panose="020B0604020202020204" pitchFamily="34" charset="0"/>
                <a:cs typeface="Arial" panose="020B0604020202020204" pitchFamily="34" charset="0"/>
              </a:rPr>
              <a:t>ng. 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uz-Latn-UZ" sz="39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0" indent="0" algn="just">
              <a:buNone/>
            </a:pP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br>
              <a:rPr lang="uz-Latn-UZ" dirty="0"/>
            </a:b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br>
              <a:rPr lang="uz-Latn-UZ" dirty="0"/>
            </a:b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528549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uz-Latn-UZ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uz-Latn-UZ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uz-Latn-UZ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z-Latn-UZ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22-bet</a:t>
            </a:r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uz-Latn-UZ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-test.</a:t>
            </a:r>
            <a:br>
              <a:rPr lang="uz-Latn-UZ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z-Latn-UZ" sz="3600" i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uz-Latn-UZ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uz-Latn-UZ" sz="4400" b="1" dirty="0">
                <a:latin typeface="News706 BT" panose="02040804060705020204" pitchFamily="18" charset="0"/>
              </a:rPr>
              <a:t>       </a:t>
            </a:r>
            <a:endParaRPr lang="uz-Latn-UZ" sz="3200" dirty="0">
              <a:latin typeface="News706 BT" panose="020408040607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637957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21635" y="709980"/>
                <a:ext cx="11370365" cy="603201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                      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</a:t>
                </a:r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     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=0,8 </m:t>
                    </m:r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A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</a:t>
                </a:r>
                <a14:m>
                  <m:oMath xmlns:m="http://schemas.openxmlformats.org/officeDocument/2006/math">
                    <m:r>
                      <a:rPr lang="uz-Latn-UZ" sz="4000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0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</m:t>
                    </m:r>
                    <m:r>
                      <a:rPr lang="uz-Latn-UZ" sz="4000" b="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uz-Latn-UZ" sz="4000" b="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𝜇</m:t>
                        </m:r>
                      </m:e>
                      <m:sub>
                        <m:r>
                          <a:rPr lang="uz-Latn-UZ" sz="40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f>
                      <m:fPr>
                        <m:ctrlP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num>
                      <m:den>
                        <m:r>
                          <a:rPr lang="uz-Latn-UZ" sz="40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uz-Latn-UZ" sz="4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  <m:r>
                          <a:rPr lang="uz-Latn-UZ" sz="4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4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den>
                    </m:f>
                  </m:oMath>
                </a14:m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b="0" dirty="0">
                    <a:cs typeface="Arial" panose="020B0604020202020204" pitchFamily="34" charset="0"/>
                  </a:rPr>
                  <a:t>d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=0,04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uz-Latn-UZ" sz="4000" i="1" dirty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uz-Latn-UZ" sz="4000" i="1" dirty="0">
                        <a:latin typeface="Cambria Math" panose="02040503050406030204" pitchFamily="18" charset="0"/>
                      </a:rPr>
                      <m:t>=4</m:t>
                    </m:r>
                    <m:r>
                      <a:rPr lang="uz-Latn-UZ" sz="4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uz-Latn-UZ" sz="4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uz-Latn-UZ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z-Latn-UZ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uz-Latn-UZ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−7</m:t>
                        </m:r>
                      </m:sup>
                    </m:sSup>
                    <m:r>
                      <a:rPr lang="uz-Latn-UZ" sz="4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  <m:r>
                      <a:rPr lang="uz-Latn-UZ" sz="4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</m:t>
                    </m:r>
                    <m:sSup>
                      <m:sSupPr>
                        <m:ctrlPr>
                          <a:rPr lang="uz-Latn-UZ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z-Latn-UZ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uz-Latn-UZ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40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opish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1635" y="709980"/>
                <a:ext cx="11370365" cy="6032013"/>
              </a:xfrm>
              <a:blipFill>
                <a:blip r:embed="rId2"/>
                <a:stretch>
                  <a:fillRect l="-1930" t="-28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/>
          <p:cNvCxnSpPr>
            <a:cxnSpLocks/>
          </p:cNvCxnSpPr>
          <p:nvPr/>
        </p:nvCxnSpPr>
        <p:spPr>
          <a:xfrm>
            <a:off x="5977716" y="1119116"/>
            <a:ext cx="0" cy="2657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cxnSpLocks/>
            <a:stCxn id="3" idx="1"/>
          </p:cNvCxnSpPr>
          <p:nvPr/>
        </p:nvCxnSpPr>
        <p:spPr>
          <a:xfrm flipV="1">
            <a:off x="821635" y="3708925"/>
            <a:ext cx="4731026" cy="170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47626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91548" y="503583"/>
                <a:ext cx="11900452" cy="567338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uz-Latn-UZ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</a:t>
                </a:r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𝐵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=4</m:t>
                      </m:r>
                      <m:r>
                        <a:rPr lang="uz-Latn-UZ" sz="40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uz-Latn-UZ" sz="40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uz-Latn-UZ" sz="40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uz-Latn-UZ" sz="40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uz-Latn-UZ" sz="40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−7</m:t>
                          </m:r>
                        </m:sup>
                      </m:sSup>
                      <m:r>
                        <a:rPr lang="uz-Latn-UZ" sz="40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uz-Latn-UZ" sz="40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z-Latn-UZ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num>
                        <m:den>
                          <m:sSup>
                            <m:sSupPr>
                              <m:ctrlPr>
                                <a:rPr lang="uz-Latn-UZ" sz="400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uz-Latn-UZ" sz="40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uz-Latn-UZ" sz="40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uz-Latn-UZ" sz="40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uz-Latn-UZ" sz="40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z-Latn-UZ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0,8 </m:t>
                          </m:r>
                          <m:r>
                            <m:rPr>
                              <m:sty m:val="p"/>
                            </m:rPr>
                            <a:rPr lang="uz-Latn-UZ" sz="4000" b="0" i="0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</m:t>
                          </m:r>
                        </m:num>
                        <m:den>
                          <m:r>
                            <a:rPr lang="uz-Latn-UZ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uz-Latn-UZ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uz-Latn-UZ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∙0,04 </m:t>
                          </m:r>
                          <m:r>
                            <a:rPr lang="uz-Latn-UZ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den>
                      </m:f>
                      <m:r>
                        <a:rPr lang="uz-Latn-UZ" sz="40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         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=0,000004 </m:t>
                    </m:r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T</m:t>
                    </m:r>
                    <m: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T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endParaRPr lang="en-US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𝑩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r>
                      <a:rPr lang="uz-Latn-UZ" sz="40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𝝁</m:t>
                    </m:r>
                    <m:r>
                      <a:rPr lang="uz-Latn-UZ" sz="4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𝐓</m:t>
                    </m:r>
                  </m:oMath>
                </a14:m>
                <a:endParaRPr lang="uz-Latn-UZ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91548" y="503583"/>
                <a:ext cx="11900452" cy="5673380"/>
              </a:xfrm>
              <a:blipFill>
                <a:blip r:embed="rId2"/>
                <a:stretch>
                  <a:fillRect t="-3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555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374" y="1974574"/>
            <a:ext cx="11012556" cy="488342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gnit m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yd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n induksiyasi 3 mT v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а 4 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mT bo‘lg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n  o‘z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о 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 tik yo‘n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lg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n  ikkit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а 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bir  jinsli  m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yd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nl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r  qo‘shilg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а, 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tij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viy  m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yd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nning  induksiyasi </a:t>
            </a:r>
            <a:b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y  bo‘l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di?</a:t>
            </a:r>
          </a:p>
          <a:p>
            <a:pPr marL="0" indent="0" algn="just"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 </a:t>
            </a:r>
            <a:br>
              <a:rPr lang="uz-Latn-UZ" dirty="0"/>
            </a:b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378424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uz-Latn-UZ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uz-Latn-UZ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uz-Latn-UZ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1–</a:t>
            </a:r>
            <a:r>
              <a:rPr lang="en-US" sz="5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7-m</a:t>
            </a:r>
            <a:r>
              <a:rPr lang="uz-Latn-UZ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asala</a:t>
            </a:r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br>
              <a:rPr lang="uz-Latn-UZ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z-Latn-UZ" sz="3600" i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uz-Latn-UZ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uz-Latn-UZ" sz="4400" b="1" dirty="0">
                <a:latin typeface="News706 BT" panose="02040804060705020204" pitchFamily="18" charset="0"/>
              </a:rPr>
              <a:t>       </a:t>
            </a:r>
            <a:endParaRPr lang="uz-Latn-UZ" sz="3200" dirty="0">
              <a:latin typeface="News706 BT" panose="020408040607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865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462</Words>
  <Application>Microsoft Office PowerPoint</Application>
  <PresentationFormat>Широкоэкранный</PresentationFormat>
  <Paragraphs>100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News706 BT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   TEST     22-bet             </vt:lpstr>
      <vt:lpstr>     22-bet  7-test.             </vt:lpstr>
      <vt:lpstr>Презентация PowerPoint</vt:lpstr>
      <vt:lpstr>Презентация PowerPoint</vt:lpstr>
      <vt:lpstr>   1–mashq  7-masala                </vt:lpstr>
      <vt:lpstr>Презентация PowerPoint</vt:lpstr>
      <vt:lpstr>   Yechilishi:             </vt:lpstr>
      <vt:lpstr>                                    Masala</vt:lpstr>
      <vt:lpstr>Презентация PowerPoint</vt:lpstr>
      <vt:lpstr>                                     Masala</vt:lpstr>
      <vt:lpstr>Презентация PowerPoint</vt:lpstr>
      <vt:lpstr>  Mustaqil bajarish uchun topshiriqlar   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hp</cp:lastModifiedBy>
  <cp:revision>43</cp:revision>
  <dcterms:created xsi:type="dcterms:W3CDTF">2020-08-10T17:13:13Z</dcterms:created>
  <dcterms:modified xsi:type="dcterms:W3CDTF">2021-02-23T10:44:56Z</dcterms:modified>
</cp:coreProperties>
</file>