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22"/>
  </p:notesMasterIdLst>
  <p:sldIdLst>
    <p:sldId id="296" r:id="rId3"/>
    <p:sldId id="479" r:id="rId4"/>
    <p:sldId id="480" r:id="rId5"/>
    <p:sldId id="481" r:id="rId6"/>
    <p:sldId id="482" r:id="rId7"/>
    <p:sldId id="483" r:id="rId8"/>
    <p:sldId id="484" r:id="rId9"/>
    <p:sldId id="485" r:id="rId10"/>
    <p:sldId id="486" r:id="rId11"/>
    <p:sldId id="487" r:id="rId12"/>
    <p:sldId id="488" r:id="rId13"/>
    <p:sldId id="489" r:id="rId14"/>
    <p:sldId id="490" r:id="rId15"/>
    <p:sldId id="491" r:id="rId16"/>
    <p:sldId id="492" r:id="rId17"/>
    <p:sldId id="493" r:id="rId18"/>
    <p:sldId id="494" r:id="rId19"/>
    <p:sldId id="495" r:id="rId20"/>
    <p:sldId id="352" r:id="rId21"/>
  </p:sldIdLst>
  <p:sldSz cx="12192000" cy="6858000"/>
  <p:notesSz cx="6858000" cy="9144000"/>
  <p:custDataLst>
    <p:tags r:id="rId23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3" autoAdjust="0"/>
    <p:restoredTop sz="94660"/>
  </p:normalViewPr>
  <p:slideViewPr>
    <p:cSldViewPr snapToGrid="0">
      <p:cViewPr varScale="1">
        <p:scale>
          <a:sx n="74" d="100"/>
          <a:sy n="74" d="100"/>
        </p:scale>
        <p:origin x="432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12/28/2020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28.12.2020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188" y="2144118"/>
            <a:ext cx="10274680" cy="208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Mavzu:</a:t>
            </a:r>
            <a:endParaRPr lang="en-US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ctr">
              <a:spcBef>
                <a:spcPts val="238"/>
              </a:spcBef>
              <a:spcAft>
                <a:spcPts val="0"/>
              </a:spcAft>
            </a:pPr>
            <a:r>
              <a:rPr lang="en-US" altLang="ru-RU" sz="4000" b="1" dirty="0">
                <a:solidFill>
                  <a:srgbClr val="0070C0"/>
                </a:solidFill>
                <a:latin typeface="Arial" charset="0"/>
                <a:cs typeface="Arial" charset="0"/>
              </a:rPr>
              <a:t>  </a:t>
            </a:r>
            <a:r>
              <a:rPr lang="en-US" altLang="ru-RU" sz="40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Umumlashtiruvchi</a:t>
            </a:r>
            <a:r>
              <a:rPr lang="en-US" altLang="ru-RU" sz="40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0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dars</a:t>
            </a:r>
            <a:endParaRPr lang="en-US" altLang="ru-RU" sz="40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622300" y="254476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661988" y="4341813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en-US" altLang="ru-RU" sz="6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BIOLOGIYA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sz="3600" b="1">
                <a:solidFill>
                  <a:srgbClr val="FEFEFE"/>
                </a:solidFill>
                <a:latin typeface="Arial" charset="0"/>
                <a:cs typeface="Arial" charset="0"/>
              </a:rPr>
              <a:t>11-sinf</a:t>
            </a:r>
            <a:endParaRPr lang="ru-RU" altLang="ru-RU" sz="280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9188" y="4737494"/>
            <a:ext cx="1653906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200" dirty="0" err="1"/>
              <a:t>Tropik</a:t>
            </a:r>
            <a:r>
              <a:rPr lang="en-US" sz="3200" dirty="0"/>
              <a:t> </a:t>
            </a:r>
            <a:r>
              <a:rPr lang="en-US" sz="3200" dirty="0" err="1"/>
              <a:t>adaptiv</a:t>
            </a:r>
            <a:r>
              <a:rPr lang="en-US" sz="3200" dirty="0"/>
              <a:t> tip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54355" y="1247715"/>
            <a:ext cx="6023718" cy="3323987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ratsionida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tayyorlangan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uglevodlarga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boy.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mushak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kamligi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oyoq-qo‘llarning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ajratish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ko‘krak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qafasi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torligi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bezlarining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xolesterin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miqdorining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kamligi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xarakterlanadi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4969" t="8854"/>
          <a:stretch/>
        </p:blipFill>
        <p:spPr>
          <a:xfrm>
            <a:off x="6722771" y="1608216"/>
            <a:ext cx="4645383" cy="40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10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200" dirty="0"/>
              <a:t>Tog‘ </a:t>
            </a:r>
            <a:r>
              <a:rPr lang="en-US" sz="3200" dirty="0" err="1"/>
              <a:t>adaptiv</a:t>
            </a:r>
            <a:r>
              <a:rPr lang="en-US" sz="3200" dirty="0"/>
              <a:t> tipi</a:t>
            </a:r>
            <a:endParaRPr lang="ru-RU" sz="6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43540" y="1860039"/>
            <a:ext cx="5628067" cy="1195199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tipi –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gipoksiya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Xarakterli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ko‘krak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qafasi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naysimon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suyaklar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eritrotsitlar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gemoglobin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l="61268" t="22652" b="12089"/>
          <a:stretch/>
        </p:blipFill>
        <p:spPr>
          <a:xfrm>
            <a:off x="7096259" y="1734446"/>
            <a:ext cx="3576034" cy="33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31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3806"/>
            <a:ext cx="10972800" cy="1143000"/>
          </a:xfrm>
        </p:spPr>
        <p:txBody>
          <a:bodyPr/>
          <a:lstStyle/>
          <a:p>
            <a:r>
              <a:rPr lang="en-US" sz="3200" dirty="0"/>
              <a:t>Cho‘l-</a:t>
            </a:r>
            <a:r>
              <a:rPr lang="en-US" sz="3200" dirty="0" err="1"/>
              <a:t>sahro</a:t>
            </a:r>
            <a:r>
              <a:rPr lang="en-US" sz="3200" dirty="0"/>
              <a:t> </a:t>
            </a:r>
            <a:r>
              <a:rPr lang="en-US" sz="3200" dirty="0" err="1"/>
              <a:t>adaptiv</a:t>
            </a:r>
            <a:r>
              <a:rPr lang="en-US" sz="3200" dirty="0"/>
              <a:t> tipi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93644" y="1397110"/>
            <a:ext cx="10955925" cy="2954655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Cho‘l-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sahro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tipi –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radiatsiyasi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jazirama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sharoitlarida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shakllanadi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Xarakterli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quyidagilar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ajratilishi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bezlari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yashovchi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tipga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706" y="2569919"/>
            <a:ext cx="6019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1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800" dirty="0"/>
              <a:t>Biosfera </a:t>
            </a:r>
            <a:r>
              <a:rPr lang="en-US" sz="4800" dirty="0" err="1"/>
              <a:t>chegaralari</a:t>
            </a:r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95656" y="1281621"/>
            <a:ext cx="6033933" cy="2769989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Biosfera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chegaralarga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ta’minlovchi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shart-sharoitlar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ta’minlovchi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shart-sharoitlarga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yetarli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mavjudligi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541" y="1699715"/>
            <a:ext cx="4772803" cy="308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55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dirty="0" smtClean="0"/>
              <a:t>Biosfera </a:t>
            </a:r>
            <a:r>
              <a:rPr lang="en-US" dirty="0" err="1" smtClean="0"/>
              <a:t>chegaralari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83335" y="1405713"/>
            <a:ext cx="6573860" cy="3770263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shart-sharoitlar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Yer </a:t>
            </a:r>
            <a:r>
              <a:rPr lang="en-US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sharining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</a:p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gidrosfera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joyda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yuzaga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ru-R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072" y="1711895"/>
            <a:ext cx="4639077" cy="463907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9182637" y="2574068"/>
            <a:ext cx="1171977" cy="2833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ҳаво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359730" y="4575220"/>
            <a:ext cx="888642" cy="2833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сув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471278" y="4501166"/>
            <a:ext cx="1385871" cy="43144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тупроқ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458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smtClean="0"/>
              <a:t>Biosfera </a:t>
            </a:r>
            <a:r>
              <a:rPr lang="en-US" sz="4000" dirty="0" err="1" smtClean="0"/>
              <a:t>biomassasi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6518" y="1400577"/>
            <a:ext cx="10972800" cy="1846659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Biosferadagi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mikroorganizmlarning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sayyorasining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2423 milliard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biomassalari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210613" y="3436581"/>
          <a:ext cx="9453094" cy="212293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972178"/>
                <a:gridCol w="1521816"/>
                <a:gridCol w="1326833"/>
                <a:gridCol w="1326833"/>
                <a:gridCol w="1305434"/>
              </a:tblGrid>
              <a:tr h="389927">
                <a:tc rowSpan="3">
                  <a:txBody>
                    <a:bodyPr/>
                    <a:lstStyle/>
                    <a:p>
                      <a:pPr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673735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Organizmlar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729615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Tirik </a:t>
                      </a:r>
                      <a:r>
                        <a:rPr lang="ru-RU" sz="18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modda</a:t>
                      </a: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biomassasi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92125" marR="483235" algn="ctr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Qit’alar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8925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Dunyo okeani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4790" marR="21844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mlrd 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6637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mlrd 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83210" algn="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02">
                <a:tc>
                  <a:txBody>
                    <a:bodyPr/>
                    <a:lstStyle/>
                    <a:p>
                      <a:pPr marL="5016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Yashil o‘simliklar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4155" marR="21844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2565" marR="19685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99,2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6637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54000" algn="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02">
                <a:tc>
                  <a:txBody>
                    <a:bodyPr/>
                    <a:lstStyle/>
                    <a:p>
                      <a:pPr marL="50800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Hayvonlar va mikroorganizmlar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4790" marR="21844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2565" marR="196215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6637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9075" algn="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93,7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02">
                <a:tc>
                  <a:txBody>
                    <a:bodyPr/>
                    <a:lstStyle/>
                    <a:p>
                      <a:pPr marL="5016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Jami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4790" marR="218440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2565" marR="196215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6637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36220" algn="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090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Quruqlik</a:t>
            </a:r>
            <a:r>
              <a:rPr lang="en-US" sz="4000" dirty="0"/>
              <a:t> </a:t>
            </a:r>
            <a:r>
              <a:rPr lang="en-US" sz="4000" dirty="0" err="1"/>
              <a:t>biomassasi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89397" y="1310425"/>
            <a:ext cx="11449748" cy="2492990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sari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Yo‘sinlar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lishayniklardan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tundra (500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tur)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ignabargli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navbatida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(2000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(3000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Tirik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to‘plangan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mahsuldor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jamoalari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8000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949" t="25207" b="13076"/>
          <a:stretch/>
        </p:blipFill>
        <p:spPr>
          <a:xfrm>
            <a:off x="2524259" y="3436581"/>
            <a:ext cx="9034960" cy="32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74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Dunyo</a:t>
            </a:r>
            <a:r>
              <a:rPr lang="en-US" sz="4000" dirty="0"/>
              <a:t> </a:t>
            </a:r>
            <a:r>
              <a:rPr lang="en-US" sz="4000" dirty="0" err="1"/>
              <a:t>okeani</a:t>
            </a:r>
            <a:r>
              <a:rPr lang="en-US" sz="4000" dirty="0"/>
              <a:t> </a:t>
            </a:r>
            <a:r>
              <a:rPr lang="en-US" sz="4000" dirty="0" err="1"/>
              <a:t>biomassasi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6518" y="1400577"/>
            <a:ext cx="5872767" cy="5216813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2/3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qatlamidagi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plankton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okeandagi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biomassasidan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ammo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mahsuldorligi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fitoplankton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zooplanktonning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sur’atlarda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o‘sishiga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sikliga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371" y="1401294"/>
            <a:ext cx="4785910" cy="370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4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Tuproq</a:t>
            </a:r>
            <a:r>
              <a:rPr lang="en-US" sz="4000" dirty="0"/>
              <a:t> </a:t>
            </a:r>
            <a:r>
              <a:rPr lang="en-US" sz="4000" dirty="0" err="1"/>
              <a:t>biomassasi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6518" y="1359089"/>
            <a:ext cx="5802363" cy="4154984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nafaqat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biogeotsenoz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hamdir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biomassasini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yashovchi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shakllanishida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kasb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biotsenozlari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biotsenozlarni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ildizlari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mikroorganizmlar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chuvalchanglar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lichinkalari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ko‘rsichqonlar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914" y="1359089"/>
            <a:ext cx="3077273" cy="1730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245" y="1359089"/>
            <a:ext cx="2198356" cy="21704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914" y="3090055"/>
            <a:ext cx="2619375" cy="1924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0087" y="3595186"/>
            <a:ext cx="1994192" cy="20369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86" y="5208104"/>
            <a:ext cx="1469068" cy="122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79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1"/>
          <p:cNvSpPr>
            <a:spLocks noGrp="1"/>
          </p:cNvSpPr>
          <p:nvPr>
            <p:ph idx="1"/>
          </p:nvPr>
        </p:nvSpPr>
        <p:spPr>
          <a:xfrm>
            <a:off x="755650" y="1749425"/>
            <a:ext cx="10661650" cy="4525963"/>
          </a:xfrm>
        </p:spPr>
        <p:txBody>
          <a:bodyPr/>
          <a:lstStyle/>
          <a:p>
            <a:endParaRPr lang="en-US" altLang="ru-RU" dirty="0" smtClean="0"/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ru-RU" sz="3600" b="1" dirty="0" err="1" smtClean="0">
                <a:latin typeface="Arial" charset="0"/>
                <a:cs typeface="Arial" charset="0"/>
              </a:rPr>
              <a:t>Darslikdagi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barcha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mavzularni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qayta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takrorlab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o‘qing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va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tushunganlaringizni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daftaringizga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ru-RU" sz="3600" b="1" dirty="0" err="1" smtClean="0">
                <a:latin typeface="Arial" charset="0"/>
                <a:cs typeface="Arial" charset="0"/>
              </a:rPr>
              <a:t>yozib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oling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endParaRPr lang="en-US" altLang="ru-RU" sz="3600" dirty="0" smtClean="0">
              <a:latin typeface="Arial" charset="0"/>
              <a:cs typeface="Arial" charset="0"/>
            </a:endParaRPr>
          </a:p>
        </p:txBody>
      </p:sp>
      <p:sp>
        <p:nvSpPr>
          <p:cNvPr id="30723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3604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Mustaqil 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bajarish</a:t>
            </a:r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uchun</a:t>
            </a:r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topshiriq</a:t>
            </a:r>
            <a:endParaRPr lang="ru-RU" altLang="ru-RU" sz="4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072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4546600"/>
            <a:ext cx="17287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en-US" dirty="0" err="1" smtClean="0"/>
              <a:t>Dars</a:t>
            </a:r>
            <a:r>
              <a:rPr lang="en-US" dirty="0" smtClean="0"/>
              <a:t> </a:t>
            </a:r>
            <a:r>
              <a:rPr lang="en-US" dirty="0" err="1" smtClean="0"/>
              <a:t>mazmuni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97097" y="1628855"/>
            <a:ext cx="11964474" cy="1674305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ekologiyasi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chegaralari</a:t>
            </a:r>
            <a:endParaRPr lang="uz-Cyrl-UZ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73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en-US" dirty="0" smtClean="0"/>
              <a:t>Inson </a:t>
            </a:r>
            <a:r>
              <a:rPr lang="en-US" dirty="0" err="1" smtClean="0"/>
              <a:t>ekologiyasi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4562" y="1426002"/>
            <a:ext cx="11107840" cy="1255728"/>
          </a:xfrm>
        </p:spPr>
        <p:txBody>
          <a:bodyPr/>
          <a:lstStyle/>
          <a:p>
            <a:pPr marL="0" indent="355600" algn="ctr">
              <a:buNone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hayotini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tabiatsiz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omillarisiz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tasavvur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55600" algn="ctr">
              <a:buNone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doimo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 algn="ctr">
              <a:buNone/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681" y="2729717"/>
            <a:ext cx="7455834" cy="291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69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en-US" dirty="0"/>
              <a:t>Inson </a:t>
            </a:r>
            <a:r>
              <a:rPr lang="en-US" dirty="0" err="1"/>
              <a:t>ekologiyasi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85674" y="1297213"/>
            <a:ext cx="11614405" cy="738664"/>
          </a:xfrm>
        </p:spPr>
        <p:txBody>
          <a:bodyPr/>
          <a:lstStyle/>
          <a:p>
            <a:pPr marL="0" indent="355600" algn="ctr">
              <a:buNone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1920-yillarda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o‘rtasidagi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munosabatlarni</a:t>
            </a:r>
            <a:r>
              <a:rPr lang="uz-Cyrl-UZ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o‘rganuvchi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ekologiyasi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antropoekologiya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uz-Cyrl-UZ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728" y="2356833"/>
            <a:ext cx="7154930" cy="402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52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en-US" dirty="0"/>
              <a:t>Inson </a:t>
            </a:r>
            <a:r>
              <a:rPr lang="en-US" dirty="0" err="1"/>
              <a:t>ekologiyasi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48804" y="1322971"/>
            <a:ext cx="10987635" cy="812530"/>
          </a:xfrm>
        </p:spPr>
        <p:txBody>
          <a:bodyPr/>
          <a:lstStyle/>
          <a:p>
            <a:pPr marL="0" indent="355600" algn="ctr">
              <a:buNone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ekologiyasi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antropoekologik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sistemalarning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355600" algn="ctr">
              <a:buNone/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qonuniyatlarini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o‘rganadi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07" y="2780763"/>
            <a:ext cx="4876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86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600" dirty="0"/>
              <a:t>Insonning </a:t>
            </a:r>
            <a:r>
              <a:rPr lang="en-US" sz="3600" dirty="0" err="1"/>
              <a:t>ekologik</a:t>
            </a:r>
            <a:r>
              <a:rPr lang="en-US" sz="3600" dirty="0"/>
              <a:t> </a:t>
            </a:r>
            <a:r>
              <a:rPr lang="en-US" sz="3600" dirty="0" err="1"/>
              <a:t>omil</a:t>
            </a:r>
            <a:r>
              <a:rPr lang="en-US" sz="3600" dirty="0"/>
              <a:t> </a:t>
            </a:r>
            <a:r>
              <a:rPr lang="en-US" sz="3600" dirty="0" err="1"/>
              <a:t>sifatida</a:t>
            </a:r>
            <a:r>
              <a:rPr lang="en-US" sz="3600" dirty="0"/>
              <a:t> </a:t>
            </a:r>
            <a:r>
              <a:rPr lang="en-US" sz="3600" dirty="0" err="1"/>
              <a:t>o‘ziga</a:t>
            </a:r>
            <a:r>
              <a:rPr lang="en-US" sz="3600" dirty="0"/>
              <a:t> </a:t>
            </a:r>
            <a:r>
              <a:rPr lang="en-US" sz="3600" dirty="0" err="1"/>
              <a:t>xosligi</a:t>
            </a:r>
            <a:r>
              <a:rPr lang="en-US" sz="3600" dirty="0"/>
              <a:t> 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162834" y="1143000"/>
            <a:ext cx="11050875" cy="461665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Insonning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xosligi</a:t>
            </a:r>
            <a:r>
              <a:rPr lang="uz-Cyrl-U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quyidagilardan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2580" y="1601572"/>
            <a:ext cx="10792495" cy="11029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Inson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maqsadli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ongli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Tabiatni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ehtiyojlariga</a:t>
            </a:r>
            <a:r>
              <a:rPr lang="uz-Cyrl-UZ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moslashtiradi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ustidan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hukmronlik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insonning</a:t>
            </a:r>
            <a:r>
              <a:rPr lang="uz-Cyrl-UZ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imkoniyatlari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kengaydi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sayyoraning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bo‘shliqlarini</a:t>
            </a:r>
            <a:r>
              <a:rPr lang="uz-Cyrl-UZ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qudratiga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2579" y="2816918"/>
            <a:ext cx="10792495" cy="1484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cheklangan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resursga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uz-Cyrl-UZ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sezilarli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Inson </a:t>
            </a:r>
            <a:r>
              <a:rPr lang="en-US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uz-Cyrl-UZ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energiyasidan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foydalansa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z-Cyrl-UZ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o‘zidan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avvalgi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darajasining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moddalari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energiyasidan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foydalanadi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Inson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manbalarini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termoyadro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reaksiyalari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yaratadi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foydalanadi</a:t>
            </a:r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2578" y="4413898"/>
            <a:ext cx="10792495" cy="1059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Insonning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xosligi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z-Cyrl-UZ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ijodiy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xarakterda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ekanligidir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Inson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olishi</a:t>
            </a:r>
            <a:r>
              <a:rPr lang="uz-Cyrl-UZ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omillardan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72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en-US" sz="4000" dirty="0"/>
              <a:t>Insonlarning </a:t>
            </a:r>
            <a:r>
              <a:rPr lang="en-US" sz="4000" dirty="0" err="1"/>
              <a:t>ekologik</a:t>
            </a:r>
            <a:r>
              <a:rPr lang="en-US" sz="4000" dirty="0"/>
              <a:t> </a:t>
            </a:r>
            <a:r>
              <a:rPr lang="en-US" sz="4000" dirty="0" err="1"/>
              <a:t>muhitga</a:t>
            </a:r>
            <a:r>
              <a:rPr lang="en-US" sz="4000" dirty="0"/>
              <a:t> </a:t>
            </a:r>
            <a:r>
              <a:rPr lang="en-US" sz="4000" dirty="0" err="1"/>
              <a:t>moslanishlari</a:t>
            </a:r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4562" y="1426002"/>
            <a:ext cx="11107840" cy="1698927"/>
          </a:xfrm>
        </p:spPr>
        <p:txBody>
          <a:bodyPr/>
          <a:lstStyle/>
          <a:p>
            <a:pPr marL="0" indent="355600" algn="ctr">
              <a:buNone/>
            </a:pP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insonga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doimo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Sayyoraning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 algn="ctr">
              <a:buNone/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joylarida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insonga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Inson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 algn="ctr">
              <a:buNone/>
            </a:pP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kurrasi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moslashuvi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insonlarning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 algn="ctr">
              <a:buNone/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tiplari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500" y="3231993"/>
            <a:ext cx="7455834" cy="291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41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6000" dirty="0" err="1"/>
              <a:t>Adaptiv</a:t>
            </a:r>
            <a:r>
              <a:rPr lang="en-US" sz="6000" dirty="0"/>
              <a:t> tip</a:t>
            </a:r>
            <a:endParaRPr lang="ru-RU" sz="6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96215" y="1815738"/>
            <a:ext cx="6168980" cy="2857192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 –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sharoitiga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moslanishni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ta’minlovchi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morfologik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fiziologik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biokimyoviy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rivojlanishini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belgilovchi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normasidir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shuncha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o‘zgaruvchanlikka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8627" t="15141" r="3344" b="13967"/>
          <a:stretch/>
        </p:blipFill>
        <p:spPr>
          <a:xfrm>
            <a:off x="7300871" y="1823502"/>
            <a:ext cx="3414351" cy="35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26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200" dirty="0" err="1"/>
              <a:t>Arktik</a:t>
            </a:r>
            <a:r>
              <a:rPr lang="en-US" sz="3200" dirty="0"/>
              <a:t> </a:t>
            </a:r>
            <a:r>
              <a:rPr lang="en-US" sz="3200" dirty="0" err="1"/>
              <a:t>adaptiv</a:t>
            </a:r>
            <a:r>
              <a:rPr lang="en-US" sz="3200" dirty="0"/>
              <a:t> tip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06063" y="1213008"/>
            <a:ext cx="7714444" cy="3231654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oziqlanish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xalqlari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vitaminini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xarakterli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suyakmuskul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sistemasining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ko‘krak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qafasining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almashinuvining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lipid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gemoglobin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xolesterin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miqdorining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lipidlarning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oksidlanishi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almashinuvining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kuchliligi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termoregulatsiyaning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51319" t="21714" r="2466" b="12559"/>
          <a:stretch/>
        </p:blipFill>
        <p:spPr>
          <a:xfrm>
            <a:off x="8087931" y="2020840"/>
            <a:ext cx="3527021" cy="282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219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9a0ba26529122037c01e934afd8113bfad9eb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4707</TotalTime>
  <Words>925</Words>
  <Application>Microsoft Office PowerPoint</Application>
  <PresentationFormat>Широкоэкранный</PresentationFormat>
  <Paragraphs>100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Times New Roman</vt:lpstr>
      <vt:lpstr>Tw Cen MT</vt:lpstr>
      <vt:lpstr>Wingdings</vt:lpstr>
      <vt:lpstr>Тема Office</vt:lpstr>
      <vt:lpstr>1_Тема Office</vt:lpstr>
      <vt:lpstr>Презентация PowerPoint</vt:lpstr>
      <vt:lpstr>Dars mazmuni </vt:lpstr>
      <vt:lpstr>Inson ekologiyasi</vt:lpstr>
      <vt:lpstr>Inson ekologiyasi</vt:lpstr>
      <vt:lpstr>Inson ekologiyasi</vt:lpstr>
      <vt:lpstr>Insonning ekologik omil sifatida o‘ziga xosligi </vt:lpstr>
      <vt:lpstr>Insonlarning ekologik muhitga moslanishlari</vt:lpstr>
      <vt:lpstr>Adaptiv tip</vt:lpstr>
      <vt:lpstr>Arktik adaptiv tip</vt:lpstr>
      <vt:lpstr>Tropik adaptiv tip</vt:lpstr>
      <vt:lpstr>Tog‘ adaptiv tipi</vt:lpstr>
      <vt:lpstr>Cho‘l-sahro adaptiv tipi</vt:lpstr>
      <vt:lpstr>Biosfera chegaralari</vt:lpstr>
      <vt:lpstr>Biosfera chegaralari</vt:lpstr>
      <vt:lpstr>Biosfera biomassasi</vt:lpstr>
      <vt:lpstr>Quruqlik biomassasi</vt:lpstr>
      <vt:lpstr>Dunyo okeani biomassasi</vt:lpstr>
      <vt:lpstr>Tuproq biomassasi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RePack by Diakov</cp:lastModifiedBy>
  <cp:revision>859</cp:revision>
  <dcterms:created xsi:type="dcterms:W3CDTF">2020-05-11T10:31:43Z</dcterms:created>
  <dcterms:modified xsi:type="dcterms:W3CDTF">2020-12-28T14:22:38Z</dcterms:modified>
</cp:coreProperties>
</file>