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24"/>
  </p:notesMasterIdLst>
  <p:sldIdLst>
    <p:sldId id="296" r:id="rId3"/>
    <p:sldId id="353" r:id="rId4"/>
    <p:sldId id="498" r:id="rId5"/>
    <p:sldId id="523" r:id="rId6"/>
    <p:sldId id="524" r:id="rId7"/>
    <p:sldId id="506" r:id="rId8"/>
    <p:sldId id="514" r:id="rId9"/>
    <p:sldId id="513" r:id="rId10"/>
    <p:sldId id="512" r:id="rId11"/>
    <p:sldId id="525" r:id="rId12"/>
    <p:sldId id="526" r:id="rId13"/>
    <p:sldId id="527" r:id="rId14"/>
    <p:sldId id="528" r:id="rId15"/>
    <p:sldId id="529" r:id="rId16"/>
    <p:sldId id="530" r:id="rId17"/>
    <p:sldId id="518" r:id="rId18"/>
    <p:sldId id="519" r:id="rId19"/>
    <p:sldId id="522" r:id="rId20"/>
    <p:sldId id="521" r:id="rId21"/>
    <p:sldId id="396" r:id="rId22"/>
    <p:sldId id="352" r:id="rId23"/>
  </p:sldIdLst>
  <p:sldSz cx="12192000" cy="6858000"/>
  <p:notesSz cx="6858000" cy="9144000"/>
  <p:custDataLst>
    <p:tags r:id="rId25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34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12/19/2020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433133" y="2544763"/>
            <a:ext cx="10274680" cy="19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54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Mavzu</a:t>
            </a:r>
            <a:r>
              <a:rPr lang="uz-Cyrl-UZ" altLang="ru-RU" sz="5400" dirty="0">
                <a:solidFill>
                  <a:srgbClr val="002060"/>
                </a:solidFill>
                <a:latin typeface="Arial" charset="0"/>
                <a:cs typeface="Arial" charset="0"/>
              </a:rPr>
              <a:t>:</a:t>
            </a:r>
            <a:endParaRPr lang="en-US" altLang="ru-RU" sz="5400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0"/>
              </a:spcAft>
            </a:pPr>
            <a:r>
              <a:rPr lang="en-US" altLang="ru-RU" sz="5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Biosfera </a:t>
            </a:r>
            <a:r>
              <a:rPr lang="en-US" altLang="ru-RU" sz="54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biomassasi</a:t>
            </a:r>
            <a:r>
              <a:rPr lang="en-US" altLang="ru-RU" sz="5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.</a:t>
            </a:r>
            <a:endParaRPr lang="en-US" altLang="ru-RU" sz="54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647759" y="2544763"/>
            <a:ext cx="636529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638206" y="4281991"/>
            <a:ext cx="637918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en-US" altLang="ru-RU" sz="6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BIOLOGIYA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826005" cy="1046238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819655" cy="104537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78905" y="736124"/>
            <a:ext cx="16573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sz="3600" b="1" dirty="0">
                <a:solidFill>
                  <a:srgbClr val="FEFEFE"/>
                </a:solidFill>
                <a:latin typeface="Arial" charset="0"/>
                <a:cs typeface="Arial" charset="0"/>
              </a:rPr>
              <a:t>11-sinf</a:t>
            </a:r>
            <a:endParaRPr lang="ru-RU" altLang="ru-RU" sz="2800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1287" y="4677673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Konsentratsiyalash</a:t>
            </a:r>
            <a:r>
              <a:rPr lang="en-US" sz="4000" dirty="0"/>
              <a:t>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33429" y="1653767"/>
            <a:ext cx="7548344" cy="4293483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Konsentratsiyalash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elementlarni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to‘playdi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natriy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kremniy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oltingugurt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uglerod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973" y="1653767"/>
            <a:ext cx="2628900" cy="1650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237" y="3815483"/>
            <a:ext cx="3595210" cy="18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9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Destruktiv</a:t>
            </a:r>
            <a:r>
              <a:rPr lang="en-US" sz="4000" dirty="0"/>
              <a:t>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75027" y="1626951"/>
            <a:ext cx="6001887" cy="4216539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Destruktiv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nobud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minerallashuvi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yemirilishi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biokimyoviy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biogenmigratsiyaga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abiogen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bo‘luvchi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1420"/>
          <a:stretch/>
        </p:blipFill>
        <p:spPr>
          <a:xfrm>
            <a:off x="7138185" y="1626951"/>
            <a:ext cx="4719677" cy="399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Muhit</a:t>
            </a:r>
            <a:r>
              <a:rPr lang="en-US" sz="4000" dirty="0"/>
              <a:t> </a:t>
            </a:r>
            <a:r>
              <a:rPr lang="en-US" sz="4000" dirty="0" err="1"/>
              <a:t>yaratish</a:t>
            </a:r>
            <a:r>
              <a:rPr lang="en-US" sz="4000" dirty="0"/>
              <a:t>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61473" y="1353338"/>
            <a:ext cx="5896598" cy="5068311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fizik-kimyoviy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ko‘rib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destruktiv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1589" b="4993"/>
          <a:stretch/>
        </p:blipFill>
        <p:spPr>
          <a:xfrm>
            <a:off x="6701307" y="1914257"/>
            <a:ext cx="5227275" cy="32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Gaz</a:t>
            </a:r>
            <a:r>
              <a:rPr lang="en-US" sz="4000" dirty="0"/>
              <a:t> </a:t>
            </a:r>
            <a:r>
              <a:rPr lang="en-US" sz="4000" dirty="0" err="1"/>
              <a:t>almashinish</a:t>
            </a:r>
            <a:r>
              <a:rPr lang="en-US" sz="4000" dirty="0"/>
              <a:t>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9244" y="1519196"/>
            <a:ext cx="6177670" cy="4514313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gazsimon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o‘zlashtirilishi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doimiyligini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saqlab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90" y="1686714"/>
            <a:ext cx="4643639" cy="41792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7682669" y="5426579"/>
            <a:ext cx="1566441" cy="439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Glyukoza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23604" y="3837062"/>
            <a:ext cx="538385" cy="22219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1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Oksidlanish-qaytarilish</a:t>
            </a:r>
            <a:r>
              <a:rPr lang="en-US" sz="4000" dirty="0"/>
              <a:t>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9245" y="1609712"/>
            <a:ext cx="6651035" cy="4582793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Oksidlanish-qaytarilish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oksidlanishi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qaytarilishi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uglevodgacha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qaytarilsa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suvgacha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oksidlanadi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535" y="1841143"/>
            <a:ext cx="4762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Transport </a:t>
            </a:r>
            <a:r>
              <a:rPr lang="en-US" sz="4000" dirty="0" err="1"/>
              <a:t>funksiyasi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7" y="1400577"/>
            <a:ext cx="8052185" cy="4001095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ko‘chishidir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Ma’lumki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sayyoramizda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belgilaydi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qiyalik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o‘z-o‘zidan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ko‘chkilari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pastdan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225" t="28911" r="40186" b="15713"/>
          <a:stretch/>
        </p:blipFill>
        <p:spPr>
          <a:xfrm>
            <a:off x="8783347" y="2324092"/>
            <a:ext cx="2981934" cy="222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5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smtClean="0"/>
              <a:t>Biosfera </a:t>
            </a:r>
            <a:r>
              <a:rPr lang="en-US" sz="4000" dirty="0" err="1" smtClean="0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7" y="1400577"/>
            <a:ext cx="11461957" cy="2585323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Biosferadagi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sayyorasining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2423 milliard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biomassalari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hisobida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718166"/>
              </p:ext>
            </p:extLst>
          </p:nvPr>
        </p:nvGraphicFramePr>
        <p:xfrm>
          <a:off x="476516" y="3985898"/>
          <a:ext cx="11205585" cy="23179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708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2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7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2302">
                <a:tc rowSpan="3"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673735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Organizmlar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729615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Tirik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modda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biomassasi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92125" marR="483235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Qit’alar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8925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Dunyo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okeani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mlrd 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mlrd 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8321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491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Yashil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o‘simliklar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155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85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99,2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5400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491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Hayvonlar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mikroorganizmlar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215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9075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491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Jami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215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3622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13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Quruqlik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89397" y="1310425"/>
            <a:ext cx="11449748" cy="2625334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sari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Yo‘sinlar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lishayniklardan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tundra (500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tur)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ignabargli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navbatida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(2000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(3000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mahsuldor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jamoalari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8000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49" t="25207" b="13076"/>
          <a:stretch/>
        </p:blipFill>
        <p:spPr>
          <a:xfrm>
            <a:off x="3409772" y="4121701"/>
            <a:ext cx="6012998" cy="214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Dunyo</a:t>
            </a:r>
            <a:r>
              <a:rPr lang="en-US" sz="4000" dirty="0"/>
              <a:t> </a:t>
            </a:r>
            <a:r>
              <a:rPr lang="en-US" sz="4000" dirty="0" err="1"/>
              <a:t>okeani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8" y="1280933"/>
            <a:ext cx="7385613" cy="4893647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qatlamidagi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plankton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ammo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mahsuldorligi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fitoplankton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zooplanktonning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o‘sishiga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867" y="2256090"/>
            <a:ext cx="3672414" cy="313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66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Tuproq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7" y="1359089"/>
            <a:ext cx="6197747" cy="4835170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biogeotsenoz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hamdir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biomassasini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shakllanishida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kasb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biotsenozlari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biotsenozlarni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chuvalchanglar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lichinkalari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ko‘rsichqonlar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yumronqoziqlar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ru-R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077" y="1359089"/>
            <a:ext cx="2878502" cy="1730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957" y="1359090"/>
            <a:ext cx="2014561" cy="20774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404" y="3225510"/>
            <a:ext cx="2878502" cy="1924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3327" y="3595186"/>
            <a:ext cx="1994192" cy="2036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015" y="5285015"/>
            <a:ext cx="1469068" cy="12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6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en-US" altLang="ru-RU" sz="5400" dirty="0" err="1">
                <a:latin typeface="Arial" charset="0"/>
                <a:cs typeface="Arial" charset="0"/>
              </a:rPr>
              <a:t>Dars</a:t>
            </a:r>
            <a:r>
              <a:rPr lang="en-US" altLang="ru-RU" sz="5400" dirty="0">
                <a:latin typeface="Arial" charset="0"/>
                <a:cs typeface="Arial" charset="0"/>
              </a:rPr>
              <a:t> </a:t>
            </a:r>
            <a:r>
              <a:rPr lang="en-US" altLang="ru-RU" sz="5400" dirty="0" err="1">
                <a:latin typeface="Arial" charset="0"/>
                <a:cs typeface="Arial" charset="0"/>
              </a:rPr>
              <a:t>mazmuni</a:t>
            </a:r>
            <a:r>
              <a:rPr lang="en-US" altLang="ru-RU" sz="5400" dirty="0">
                <a:latin typeface="Arial" charset="0"/>
                <a:cs typeface="Arial" charset="0"/>
              </a:rPr>
              <a:t> </a:t>
            </a:r>
            <a:endParaRPr lang="ru-RU" altLang="ru-RU" sz="5400" dirty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601663" y="1628563"/>
            <a:ext cx="11261725" cy="2548390"/>
          </a:xfrm>
        </p:spPr>
        <p:txBody>
          <a:bodyPr/>
          <a:lstStyle/>
          <a:p>
            <a:pPr marL="623888" indent="-265113" algn="just"/>
            <a:r>
              <a:rPr lang="sv-SE" altLang="ru-RU" sz="36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Biosfera biomassasi</a:t>
            </a:r>
            <a:endParaRPr lang="ru-RU" altLang="ru-RU" sz="36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623888" indent="-265113" algn="just"/>
            <a:r>
              <a:rPr lang="en-US" altLang="ru-RU" sz="36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Quruqlik</a:t>
            </a:r>
            <a:r>
              <a:rPr lang="en-US" altLang="ru-RU" sz="36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biomassasi</a:t>
            </a:r>
            <a:endParaRPr lang="en-US" altLang="ru-RU" sz="36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623888" indent="-265113" algn="just"/>
            <a:r>
              <a:rPr lang="en-US" altLang="ru-RU" sz="36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Dunyo</a:t>
            </a:r>
            <a:r>
              <a:rPr lang="en-US" altLang="ru-RU" sz="36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okeani</a:t>
            </a:r>
            <a:r>
              <a:rPr lang="en-US" altLang="ru-RU" sz="36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biomassasi</a:t>
            </a:r>
            <a:endParaRPr lang="ru-RU" altLang="ru-RU" sz="36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623888" indent="-265113" algn="just"/>
            <a:r>
              <a:rPr lang="en-US" altLang="ru-RU" sz="36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Tuproq</a:t>
            </a:r>
            <a:r>
              <a:rPr lang="en-US" altLang="ru-RU" sz="36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biomassasi</a:t>
            </a:r>
            <a:endParaRPr lang="ru-RU" altLang="ru-RU" sz="36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523875" y="133350"/>
            <a:ext cx="10972800" cy="869950"/>
          </a:xfrm>
        </p:spPr>
        <p:txBody>
          <a:bodyPr/>
          <a:lstStyle/>
          <a:p>
            <a:r>
              <a:rPr lang="en-US" altLang="ru-RU" sz="3600" dirty="0">
                <a:latin typeface="Arial" charset="0"/>
                <a:cs typeface="Arial" charset="0"/>
              </a:rPr>
              <a:t>Mustaqil </a:t>
            </a:r>
            <a:r>
              <a:rPr lang="en-US" altLang="ru-RU" sz="3600" dirty="0" err="1">
                <a:latin typeface="Arial" charset="0"/>
                <a:cs typeface="Arial" charset="0"/>
              </a:rPr>
              <a:t>bajarish</a:t>
            </a:r>
            <a:r>
              <a:rPr lang="en-US" altLang="ru-RU" sz="3600" dirty="0">
                <a:latin typeface="Arial" charset="0"/>
                <a:cs typeface="Arial" charset="0"/>
              </a:rPr>
              <a:t> </a:t>
            </a:r>
            <a:r>
              <a:rPr lang="en-US" altLang="ru-RU" sz="3600" dirty="0" err="1">
                <a:latin typeface="Arial" charset="0"/>
                <a:cs typeface="Arial" charset="0"/>
              </a:rPr>
              <a:t>uchun</a:t>
            </a:r>
            <a:endParaRPr lang="ru-RU" altLang="ru-RU" sz="3600" dirty="0">
              <a:latin typeface="Arial" charset="0"/>
              <a:cs typeface="Arial" charset="0"/>
            </a:endParaRPr>
          </a:p>
        </p:txBody>
      </p:sp>
      <p:sp>
        <p:nvSpPr>
          <p:cNvPr id="29699" name="Объект 3"/>
          <p:cNvSpPr>
            <a:spLocks noGrp="1"/>
          </p:cNvSpPr>
          <p:nvPr>
            <p:ph sz="half" idx="3"/>
          </p:nvPr>
        </p:nvSpPr>
        <p:spPr>
          <a:xfrm>
            <a:off x="625958" y="1399057"/>
            <a:ext cx="10972799" cy="43088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ru-RU" sz="2800" dirty="0">
                <a:solidFill>
                  <a:schemeClr val="tx2"/>
                </a:solidFill>
                <a:latin typeface="Arial" charset="0"/>
                <a:cs typeface="Arial" charset="0"/>
              </a:rPr>
              <a:t>	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901" y="1399057"/>
            <a:ext cx="1179609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Bilimlaringizni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ta’riflang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spcAft>
                <a:spcPts val="12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spcAft>
                <a:spcPts val="12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spcAft>
                <a:spcPts val="12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endParaRPr lang="en-US" altLang="ru-RU" dirty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>
                <a:latin typeface="Arial" charset="0"/>
                <a:cs typeface="Arial" charset="0"/>
              </a:rPr>
              <a:t>Darslikning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ru-RU" altLang="ru-RU" sz="3600" b="1" dirty="0" smtClean="0">
                <a:latin typeface="Arial" charset="0"/>
                <a:cs typeface="Arial" charset="0"/>
              </a:rPr>
              <a:t>146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-1</a:t>
            </a:r>
            <a:r>
              <a:rPr lang="ru-RU" altLang="ru-RU" sz="3600" b="1" smtClean="0">
                <a:latin typeface="Arial" charset="0"/>
                <a:cs typeface="Arial" charset="0"/>
              </a:rPr>
              <a:t>49</a:t>
            </a:r>
            <a:r>
              <a:rPr lang="en-US" altLang="ru-RU" sz="3600" b="1" smtClean="0">
                <a:latin typeface="Arial" charset="0"/>
                <a:cs typeface="Arial" charset="0"/>
              </a:rPr>
              <a:t>-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sahifalaridagi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mavzuni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o‘qing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va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tushunganlaringizni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daftaringizga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>
                <a:latin typeface="Arial" charset="0"/>
                <a:cs typeface="Arial" charset="0"/>
              </a:rPr>
              <a:t>yozib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oling</a:t>
            </a:r>
            <a:r>
              <a:rPr lang="en-US" altLang="ru-RU" sz="3600" b="1" dirty="0">
                <a:latin typeface="Arial" charset="0"/>
                <a:cs typeface="Arial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endParaRPr lang="en-US" altLang="ru-RU" sz="3600" dirty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Mustaqil 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bajarish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uchun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topshiriq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5400" dirty="0" err="1" smtClean="0"/>
              <a:t>O‘tilgan</a:t>
            </a:r>
            <a:r>
              <a:rPr lang="en-US" sz="5400" dirty="0" smtClean="0"/>
              <a:t> </a:t>
            </a:r>
            <a:r>
              <a:rPr lang="en-US" sz="5400" dirty="0" err="1" smtClean="0"/>
              <a:t>mavzu</a:t>
            </a:r>
            <a:r>
              <a:rPr lang="en-US" sz="5400" dirty="0" smtClean="0"/>
              <a:t> </a:t>
            </a:r>
            <a:r>
              <a:rPr lang="en-US" sz="5400" dirty="0" err="1" smtClean="0"/>
              <a:t>yuzasidan</a:t>
            </a:r>
            <a:r>
              <a:rPr lang="en-US" sz="5400" dirty="0" smtClean="0"/>
              <a:t> </a:t>
            </a:r>
            <a:endParaRPr lang="ru-RU" sz="5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764147" y="1469604"/>
            <a:ext cx="10663706" cy="365638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Bilimlaringizni </a:t>
            </a:r>
            <a:r>
              <a:rPr lang="en-US" sz="5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qo‘llang</a:t>
            </a:r>
            <a:r>
              <a:rPr lang="en-US" sz="5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5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5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</a:t>
            </a:r>
            <a:r>
              <a:rPr lang="en-US" sz="5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5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moddaning</a:t>
            </a:r>
            <a:r>
              <a:rPr lang="en-US" sz="5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xususiyatlarini</a:t>
            </a:r>
            <a:r>
              <a:rPr lang="en-US" sz="5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tushuntiring</a:t>
            </a:r>
            <a:r>
              <a:rPr lang="en-US" sz="5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5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Tirik </a:t>
            </a:r>
            <a:r>
              <a:rPr lang="en-US" sz="4000" dirty="0" err="1"/>
              <a:t>moddaning</a:t>
            </a:r>
            <a:r>
              <a:rPr lang="en-US" sz="4000" dirty="0"/>
              <a:t> </a:t>
            </a:r>
            <a:r>
              <a:rPr lang="en-US" sz="4000" dirty="0" err="1"/>
              <a:t>xususiyatlari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9245" y="1250787"/>
            <a:ext cx="11366036" cy="461665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notirik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243" y="1832578"/>
            <a:ext cx="11578107" cy="226085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harakatlanish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o‘sish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muhitda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tarqalish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muhitning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bo‘shliqlarini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egallash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Harakatlanish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energiyaning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joydan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ko‘chishini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V.I.Vernadskiy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moddaning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passiv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farqlaydi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sarfi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harakatlanishi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baliqlar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oqimiga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suzadi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tortish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yengib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tortish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gravitatsiya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harakatlanish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passiv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243" y="4356896"/>
            <a:ext cx="11578106" cy="9712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hayotiy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jarayonlari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reaksiyalar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tartibli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kechadi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reaksiyalar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jarayonda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fermentlarning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faolligi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243" y="5597862"/>
            <a:ext cx="11578107" cy="66620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Tirik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evolutsion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yuksalish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Tirik </a:t>
            </a:r>
            <a:r>
              <a:rPr lang="en-US" sz="4000" dirty="0" err="1"/>
              <a:t>moddaning</a:t>
            </a:r>
            <a:r>
              <a:rPr lang="en-US" sz="4000" dirty="0"/>
              <a:t> </a:t>
            </a:r>
            <a:r>
              <a:rPr lang="en-US" sz="4000" dirty="0" err="1"/>
              <a:t>xususiyatlari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9245" y="1250787"/>
            <a:ext cx="11366036" cy="461665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notirik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9242" y="1787378"/>
            <a:ext cx="11578106" cy="104982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 Tirik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adaptatsiya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sharoitlariga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yuksak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moslashadi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241" y="3058457"/>
            <a:ext cx="11578107" cy="11375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5. Tirik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moddada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saqlaydi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ham tirik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energiyasini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transformatsiya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to‘playdi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241" y="4343222"/>
            <a:ext cx="11578107" cy="104917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8775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6. Tirik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xilma-xilligi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ta’riflanadi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avlodlar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almashinadi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yangilanadi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241" y="5541990"/>
            <a:ext cx="11578107" cy="9431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5113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7. Tirik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individlardan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individlar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populyatsiyalarni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populyatsiyalar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biotsenozlarni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0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4800" dirty="0" err="1" smtClean="0"/>
              <a:t>O‘tilgan</a:t>
            </a:r>
            <a:r>
              <a:rPr lang="en-US" sz="4800" dirty="0" smtClean="0"/>
              <a:t> </a:t>
            </a:r>
            <a:r>
              <a:rPr lang="en-US" sz="4800" dirty="0" err="1" smtClean="0"/>
              <a:t>mavzu</a:t>
            </a:r>
            <a:r>
              <a:rPr lang="en-US" sz="4800" dirty="0" smtClean="0"/>
              <a:t> </a:t>
            </a:r>
            <a:r>
              <a:rPr lang="en-US" sz="4800" dirty="0" err="1" smtClean="0"/>
              <a:t>yuzasidan</a:t>
            </a:r>
            <a:r>
              <a:rPr lang="en-US" sz="4800" dirty="0" smtClean="0"/>
              <a:t> </a:t>
            </a: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764147" y="1768707"/>
            <a:ext cx="10663706" cy="3250121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Bilimlaringizni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qo‘llang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4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biosferadagi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funksiyalarini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aytib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57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Tirik </a:t>
            </a:r>
            <a:r>
              <a:rPr lang="en-US" sz="4000" dirty="0" err="1"/>
              <a:t>moddaning</a:t>
            </a:r>
            <a:r>
              <a:rPr lang="en-US" sz="4000" dirty="0"/>
              <a:t> </a:t>
            </a:r>
            <a:r>
              <a:rPr lang="en-US" sz="4000" dirty="0" err="1"/>
              <a:t>xususiyatlari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237" y="1613108"/>
            <a:ext cx="5933196" cy="44629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6640" y="2467085"/>
            <a:ext cx="54455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tarqalishi</a:t>
            </a:r>
            <a:endParaRPr lang="ru-RU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0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Tirik </a:t>
            </a:r>
            <a:r>
              <a:rPr lang="en-US" sz="4000" dirty="0" err="1"/>
              <a:t>moddaning</a:t>
            </a:r>
            <a:r>
              <a:rPr lang="en-US" sz="4000" dirty="0"/>
              <a:t> </a:t>
            </a:r>
            <a:r>
              <a:rPr lang="en-US" sz="4000" dirty="0" err="1"/>
              <a:t>funksiyalari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9244" y="1353338"/>
            <a:ext cx="8984038" cy="4850559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V.I.Vernadskiy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biosferani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o‘zgartiruvchi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deb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hisoblaydi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funksiyalarini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ko‘rib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530" y="2050990"/>
            <a:ext cx="2177503" cy="308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Energetik </a:t>
            </a:r>
            <a:r>
              <a:rPr lang="en-US" sz="4000" dirty="0" err="1"/>
              <a:t>funksiya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74783" y="1444238"/>
            <a:ext cx="6136349" cy="4634589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o‘zlashtirib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aylantirishi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o‘tkazishida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koinotni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fotosintez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bog‘laydi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Energetik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ekotizimlarda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yo‘qotilgan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qoplanishi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davomiyligi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hayotiy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581" y="1697874"/>
            <a:ext cx="4229100" cy="4676775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8100810" y="1697874"/>
            <a:ext cx="2189409" cy="2446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430367" y="3193960"/>
            <a:ext cx="373488" cy="1846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937566" y="3032601"/>
            <a:ext cx="669702" cy="1846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077717" y="3217267"/>
            <a:ext cx="425004" cy="5777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222901" y="4494727"/>
            <a:ext cx="580954" cy="5666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204620" y="4036261"/>
            <a:ext cx="206062" cy="20425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9855651" y="5245351"/>
            <a:ext cx="1046636" cy="4360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868905" y="5705341"/>
            <a:ext cx="807024" cy="3734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541999" y="4508128"/>
            <a:ext cx="605307" cy="4597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909432" y="4905768"/>
            <a:ext cx="647839" cy="6238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1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9a0ba26529122037c01e934afd8113bfad9eb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5024</TotalTime>
  <Words>999</Words>
  <Application>Microsoft Office PowerPoint</Application>
  <PresentationFormat>Широкоэкранный</PresentationFormat>
  <Paragraphs>126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Tw Cen MT</vt:lpstr>
      <vt:lpstr>Wingdings</vt:lpstr>
      <vt:lpstr>Тема Office</vt:lpstr>
      <vt:lpstr>1_Тема Office</vt:lpstr>
      <vt:lpstr>Презентация PowerPoint</vt:lpstr>
      <vt:lpstr>Dars mazmuni </vt:lpstr>
      <vt:lpstr>O‘tilgan mavzu yuzasidan </vt:lpstr>
      <vt:lpstr>Tirik moddaning xususiyatlari</vt:lpstr>
      <vt:lpstr>Tirik moddaning xususiyatlari</vt:lpstr>
      <vt:lpstr>O‘tilgan mavzu yuzasidan </vt:lpstr>
      <vt:lpstr>Tirik moddaning xususiyatlari</vt:lpstr>
      <vt:lpstr>Tirik moddaning funksiyalari</vt:lpstr>
      <vt:lpstr>Energetik funksiya</vt:lpstr>
      <vt:lpstr>Konsentratsiyalash funksiyasi</vt:lpstr>
      <vt:lpstr>Destruktiv funksiyasi</vt:lpstr>
      <vt:lpstr>Muhit yaratish funksiyasi</vt:lpstr>
      <vt:lpstr>Gaz almashinish funksiyasi</vt:lpstr>
      <vt:lpstr>Oksidlanish-qaytarilish funksiyasi</vt:lpstr>
      <vt:lpstr>Transport funksiyasi</vt:lpstr>
      <vt:lpstr>Biosfera biomassasi</vt:lpstr>
      <vt:lpstr>Quruqlik biomassasi</vt:lpstr>
      <vt:lpstr>Dunyo okeani biomassasi</vt:lpstr>
      <vt:lpstr>Tuproq biomassasi</vt:lpstr>
      <vt:lpstr>Mustaqil bajarish uchun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887</cp:revision>
  <dcterms:created xsi:type="dcterms:W3CDTF">2020-05-11T10:31:43Z</dcterms:created>
  <dcterms:modified xsi:type="dcterms:W3CDTF">2020-12-19T11:20:16Z</dcterms:modified>
</cp:coreProperties>
</file>