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1"/>
  </p:notesMasterIdLst>
  <p:sldIdLst>
    <p:sldId id="296" r:id="rId3"/>
    <p:sldId id="353" r:id="rId4"/>
    <p:sldId id="498" r:id="rId5"/>
    <p:sldId id="474" r:id="rId6"/>
    <p:sldId id="473" r:id="rId7"/>
    <p:sldId id="496" r:id="rId8"/>
    <p:sldId id="506" r:id="rId9"/>
    <p:sldId id="497" r:id="rId10"/>
    <p:sldId id="500" r:id="rId11"/>
    <p:sldId id="503" r:id="rId12"/>
    <p:sldId id="502" r:id="rId13"/>
    <p:sldId id="501" r:id="rId14"/>
    <p:sldId id="505" r:id="rId15"/>
    <p:sldId id="504" r:id="rId16"/>
    <p:sldId id="516" r:id="rId17"/>
    <p:sldId id="515" r:id="rId18"/>
    <p:sldId id="518" r:id="rId19"/>
    <p:sldId id="514" r:id="rId20"/>
    <p:sldId id="513" r:id="rId21"/>
    <p:sldId id="512" r:id="rId22"/>
    <p:sldId id="511" r:id="rId23"/>
    <p:sldId id="510" r:id="rId24"/>
    <p:sldId id="509" r:id="rId25"/>
    <p:sldId id="508" r:id="rId26"/>
    <p:sldId id="517" r:id="rId27"/>
    <p:sldId id="507" r:id="rId28"/>
    <p:sldId id="396" r:id="rId29"/>
    <p:sldId id="352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12/19/2020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19.12.2020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498726"/>
            <a:ext cx="10274680" cy="272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Biosferadagi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tirik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moddaning</a:t>
            </a:r>
            <a:endParaRPr lang="en-US" altLang="ru-RU" sz="40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xususiyatlari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funksiyalari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  <a:endParaRPr lang="en-US" altLang="ru-RU" sz="40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22300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920741" cy="10804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914391" cy="107955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87" y="467767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Biogen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2010" y="1229726"/>
            <a:ext cx="7349384" cy="2662267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organizm-larning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917" y="1410359"/>
            <a:ext cx="3920077" cy="2600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800" y="4292792"/>
            <a:ext cx="4030154" cy="2266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80" y="4292792"/>
            <a:ext cx="3812044" cy="226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7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Biogen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abiogen</a:t>
            </a:r>
            <a:r>
              <a:rPr lang="en-US" sz="4000" dirty="0"/>
              <a:t> </a:t>
            </a:r>
            <a:r>
              <a:rPr lang="en-US" sz="4000" dirty="0" err="1"/>
              <a:t>hosil</a:t>
            </a:r>
            <a:r>
              <a:rPr lang="en-US" sz="4000" dirty="0"/>
              <a:t> </a:t>
            </a:r>
            <a:r>
              <a:rPr lang="en-US" sz="4000" dirty="0" err="1"/>
              <a:t>bo‘luvchi</a:t>
            </a:r>
            <a:r>
              <a:rPr lang="en-US" sz="4000" dirty="0"/>
              <a:t>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7280" y="1307563"/>
            <a:ext cx="11561374" cy="1258806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586" y="3067249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63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Radioaktiv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8994" y="1270211"/>
            <a:ext cx="11346287" cy="103951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012" y="2495550"/>
            <a:ext cx="65722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58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Tarqoq </a:t>
            </a:r>
            <a:r>
              <a:rPr lang="en-US" sz="4000" dirty="0" err="1"/>
              <a:t>atomlar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310076"/>
            <a:ext cx="11269014" cy="103951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Tarqoq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tarqoq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222" y="2490572"/>
            <a:ext cx="6339053" cy="356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9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Kosmik </a:t>
            </a:r>
            <a:r>
              <a:rPr lang="en-US" sz="4000" dirty="0" err="1"/>
              <a:t>moddalar</a:t>
            </a:r>
            <a:r>
              <a:rPr lang="en-US" sz="4000" dirty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11011436" cy="159351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kosmosdan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140" r="25502"/>
          <a:stretch/>
        </p:blipFill>
        <p:spPr>
          <a:xfrm>
            <a:off x="2637641" y="3251915"/>
            <a:ext cx="6207618" cy="317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53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3537" y="1500680"/>
            <a:ext cx="9026766" cy="4607608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birlikka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mansubligidan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yig‘indisidir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Vernadskiyning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ta’limotida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410" y="2358639"/>
            <a:ext cx="2042178" cy="289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1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3" y="1175723"/>
            <a:ext cx="11672108" cy="404663"/>
          </a:xfrm>
        </p:spPr>
        <p:txBody>
          <a:bodyPr/>
          <a:lstStyle/>
          <a:p>
            <a:pPr marL="0" indent="531813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notirik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9243" y="1832578"/>
            <a:ext cx="11578107" cy="226085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bo‘shliqlarini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ko‘chishini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farqlaydi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oqimiga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suzadi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gravitatsiya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passiv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9243" y="4356896"/>
            <a:ext cx="11578106" cy="9712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fermentlarning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243" y="5597862"/>
            <a:ext cx="11578107" cy="66620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evolyutsion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yuksalish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398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250787"/>
            <a:ext cx="11366036" cy="461665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notirik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9242" y="1787379"/>
            <a:ext cx="11578106" cy="7104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adaptatsiya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sharoitlariga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moslashadi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9241" y="3058457"/>
            <a:ext cx="11578107" cy="7753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ham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9241" y="4252524"/>
            <a:ext cx="11578107" cy="81294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ta’riflanadi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avlodlar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almashinadi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yangilanadi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8743" y="5443671"/>
            <a:ext cx="11479281" cy="8699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8775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7. Tirik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individlardan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individlar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populyatsiyalarni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populyatsiyalar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biotsenozlarni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81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xususiyatlari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8969" y="1523038"/>
            <a:ext cx="5576551" cy="478375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8583" y="2699780"/>
            <a:ext cx="54114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endParaRPr lang="ru-RU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036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Tirik </a:t>
            </a:r>
            <a:r>
              <a:rPr lang="en-US" sz="4000" dirty="0" err="1"/>
              <a:t>moddaning</a:t>
            </a:r>
            <a:r>
              <a:rPr lang="en-US" sz="4000" dirty="0"/>
              <a:t> </a:t>
            </a:r>
            <a:r>
              <a:rPr lang="en-US" sz="4000" dirty="0" err="1"/>
              <a:t>funksiyalari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881" y="1478425"/>
            <a:ext cx="9026767" cy="485055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hisoblaydi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8187" y="2435551"/>
            <a:ext cx="1706755" cy="241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dirty="0" err="1">
                <a:latin typeface="Arial" charset="0"/>
                <a:cs typeface="Arial" charset="0"/>
              </a:rPr>
              <a:t>Dars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mazmuni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601663" y="1628563"/>
            <a:ext cx="11261725" cy="4358116"/>
          </a:xfrm>
        </p:spPr>
        <p:txBody>
          <a:bodyPr/>
          <a:lstStyle/>
          <a:p>
            <a:pPr algn="just"/>
            <a:r>
              <a:rPr lang="sv-SE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Tirik </a:t>
            </a:r>
            <a:r>
              <a:rPr lang="sv-SE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modda</a:t>
            </a: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Tirik</a:t>
            </a:r>
            <a:r>
              <a:rPr lang="en-US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moddaning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xususiyatlari</a:t>
            </a:r>
            <a:endParaRPr lang="en-US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Tirik</a:t>
            </a:r>
            <a:r>
              <a:rPr lang="en-US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moddaning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funksiyalari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Energetik</a:t>
            </a:r>
            <a:r>
              <a:rPr lang="en-US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funksiya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Konsentratsiyalash</a:t>
            </a:r>
            <a:r>
              <a:rPr lang="en-US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 </a:t>
            </a:r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Destruktiv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Muhit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yaratish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Gaz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almashinish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Oksidlanish-qaytarilish</a:t>
            </a:r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24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algn="just"/>
            <a:r>
              <a:rPr lang="en-US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Transport </a:t>
            </a:r>
            <a:r>
              <a:rPr lang="en-US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funksiyasi</a:t>
            </a: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Energetik</a:t>
            </a:r>
            <a:r>
              <a:rPr lang="en-US" sz="4000" dirty="0"/>
              <a:t> </a:t>
            </a:r>
            <a:r>
              <a:rPr lang="en-US" sz="4000" dirty="0" err="1"/>
              <a:t>funksiya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353338"/>
            <a:ext cx="6581103" cy="495520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koinotni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ekotizimlarda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davomiyligi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189" y="1837682"/>
            <a:ext cx="4461484" cy="4580031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981773" y="1675849"/>
            <a:ext cx="2657742" cy="426415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474865" y="3286293"/>
            <a:ext cx="373488" cy="18466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36145" y="3116058"/>
            <a:ext cx="669702" cy="26256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280068" y="3378626"/>
            <a:ext cx="359447" cy="49160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184388" y="4454686"/>
            <a:ext cx="580954" cy="56667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363987" y="3946630"/>
            <a:ext cx="335494" cy="204256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011113" y="5323577"/>
            <a:ext cx="1046636" cy="3692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936145" y="5713186"/>
            <a:ext cx="643886" cy="37348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705071" y="4508128"/>
            <a:ext cx="605307" cy="45978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074793" y="5021356"/>
            <a:ext cx="474505" cy="55564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1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Konsentratsiyalash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3429" y="1653767"/>
            <a:ext cx="7548344" cy="4293483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kremniy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973" y="1653767"/>
            <a:ext cx="2628900" cy="16509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237" y="3815483"/>
            <a:ext cx="3595210" cy="180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5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Destruktiv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12558" y="1626951"/>
            <a:ext cx="5882608" cy="4216539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Destruktiv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minerallashuvi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biogenmigratsiyaga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1420"/>
          <a:stretch/>
        </p:blipFill>
        <p:spPr>
          <a:xfrm>
            <a:off x="7138185" y="1626951"/>
            <a:ext cx="4719677" cy="399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Muhit</a:t>
            </a:r>
            <a:r>
              <a:rPr lang="en-US" sz="4000" dirty="0"/>
              <a:t> </a:t>
            </a:r>
            <a:r>
              <a:rPr lang="en-US" sz="4000" dirty="0" err="1"/>
              <a:t>yaratish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6195" y="1353338"/>
            <a:ext cx="6260720" cy="506831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fizik-kimyoviy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destruktiv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1589" b="4993"/>
          <a:stretch/>
        </p:blipFill>
        <p:spPr>
          <a:xfrm>
            <a:off x="6701307" y="1640793"/>
            <a:ext cx="5227275" cy="376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Gaz</a:t>
            </a:r>
            <a:r>
              <a:rPr lang="en-US" sz="4000" dirty="0"/>
              <a:t> </a:t>
            </a:r>
            <a:r>
              <a:rPr lang="en-US" sz="4000" dirty="0" err="1"/>
              <a:t>almashinish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4" y="1519196"/>
            <a:ext cx="6177670" cy="45143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o‘zlashtirilishi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doimiyligini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91" y="1686716"/>
            <a:ext cx="4643639" cy="4179275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5" name="Прямоугольник 4"/>
          <p:cNvSpPr/>
          <p:nvPr/>
        </p:nvSpPr>
        <p:spPr>
          <a:xfrm>
            <a:off x="7682669" y="5426579"/>
            <a:ext cx="1566441" cy="439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40695" y="3794333"/>
            <a:ext cx="555477" cy="41019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82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Oksidlanish-qaytarilish</a:t>
            </a:r>
            <a:r>
              <a:rPr lang="en-US" sz="4000" dirty="0"/>
              <a:t>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99245" y="1609712"/>
            <a:ext cx="6651035" cy="4514313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uglevodgacha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qaytarilsa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suvgacha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535" y="1841143"/>
            <a:ext cx="4762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887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Transport </a:t>
            </a:r>
            <a:r>
              <a:rPr lang="en-US" sz="4000" dirty="0" err="1"/>
              <a:t>funksiyasi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6517" y="1400577"/>
            <a:ext cx="8052185" cy="4001095"/>
          </a:xfrm>
        </p:spPr>
        <p:txBody>
          <a:bodyPr/>
          <a:lstStyle/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ko‘chishidir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ko‘chkilari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25" t="28911" r="40186" b="15713"/>
          <a:stretch/>
        </p:blipFill>
        <p:spPr>
          <a:xfrm>
            <a:off x="8783347" y="2324092"/>
            <a:ext cx="2981934" cy="22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45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altLang="ru-RU" sz="3600" dirty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97342" y="1311275"/>
            <a:ext cx="117960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83346"/>
              </p:ext>
            </p:extLst>
          </p:nvPr>
        </p:nvGraphicFramePr>
        <p:xfrm>
          <a:off x="1128045" y="2050139"/>
          <a:ext cx="9417465" cy="356505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05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0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6328">
                <a:tc>
                  <a:txBody>
                    <a:bodyPr/>
                    <a:lstStyle/>
                    <a:p>
                      <a:pPr marL="33845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Tirik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moddalar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vazifasi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Organizmlar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42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Vazifalarning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namoyon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bo‘lishi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Energetik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Konsentratsiyalash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Destruktiv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Muhit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yaratish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almashinish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6328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Oksidlanish-qaytarilish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99">
                <a:tc>
                  <a:txBody>
                    <a:bodyPr/>
                    <a:lstStyle/>
                    <a:p>
                      <a:pPr marL="50800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Transport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funksiyasi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Darslikning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142</a:t>
            </a:r>
            <a:r>
              <a:rPr lang="en-US" altLang="ru-RU" sz="3600" b="1" smtClean="0">
                <a:latin typeface="Arial" charset="0"/>
                <a:cs typeface="Arial" charset="0"/>
              </a:rPr>
              <a:t>-1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45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sahifalaridagi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5400" dirty="0" err="1" smtClean="0"/>
              <a:t>O‘tilgan</a:t>
            </a:r>
            <a:r>
              <a:rPr lang="en-US" sz="5400" dirty="0" smtClean="0"/>
              <a:t> </a:t>
            </a:r>
            <a:r>
              <a:rPr lang="en-US" sz="5400" dirty="0" err="1" smtClean="0"/>
              <a:t>mavzu</a:t>
            </a:r>
            <a:r>
              <a:rPr lang="en-US" sz="5400" dirty="0" smtClean="0"/>
              <a:t> </a:t>
            </a:r>
            <a:r>
              <a:rPr lang="en-US" sz="5400" dirty="0" err="1" smtClean="0"/>
              <a:t>yuzasidan</a:t>
            </a:r>
            <a:r>
              <a:rPr lang="en-US" sz="5400" dirty="0" smtClean="0"/>
              <a:t> 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64147" y="1469604"/>
            <a:ext cx="10663706" cy="3791807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4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4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komponentlardan</a:t>
            </a:r>
            <a:r>
              <a:rPr lang="en-US" sz="4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sv-SE" sz="4000" dirty="0"/>
              <a:t>Biosfera tarkibiga kiradigan moddalar </a:t>
            </a:r>
            <a:r>
              <a:rPr lang="sv-SE" sz="4000" dirty="0" smtClean="0"/>
              <a:t>tasnif</a:t>
            </a:r>
            <a:r>
              <a:rPr lang="en-US" sz="4000" dirty="0" err="1" smtClean="0"/>
              <a:t>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8" y="1438352"/>
            <a:ext cx="8295727" cy="5253939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chambarchas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biosistemadir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komponentlarni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1195" y="3888638"/>
            <a:ext cx="2187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219" y="1337249"/>
            <a:ext cx="2008339" cy="2843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1167" y="4043607"/>
            <a:ext cx="3206774" cy="8596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19846" y="4628382"/>
            <a:ext cx="257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(1863-1945)</a:t>
            </a:r>
            <a:endParaRPr lang="ru-RU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sv-SE" sz="4000" dirty="0"/>
              <a:t>Biosferaning tirik </a:t>
            </a:r>
            <a:r>
              <a:rPr lang="sv-SE" sz="4000" dirty="0" smtClean="0"/>
              <a:t>moddasi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7576" y="1296241"/>
            <a:ext cx="11771289" cy="18591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produtsentlar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konsumentlar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redutsentlar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yig‘indisidir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50" y="3436581"/>
            <a:ext cx="3593787" cy="28098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526" y="3316792"/>
            <a:ext cx="4439239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Biosferaning tirik </a:t>
            </a:r>
            <a:r>
              <a:rPr lang="en-US" sz="4000" dirty="0" err="1"/>
              <a:t>moddasi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3793" y="1392964"/>
            <a:ext cx="7316884" cy="525393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pirovard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tirik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qudratliroq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yo‘qdir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07709" y="3691783"/>
            <a:ext cx="2238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716" y="1585432"/>
            <a:ext cx="2975106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5400" dirty="0" err="1" smtClean="0"/>
              <a:t>O‘tilgan</a:t>
            </a:r>
            <a:r>
              <a:rPr lang="en-US" sz="5400" dirty="0" smtClean="0"/>
              <a:t> </a:t>
            </a:r>
            <a:r>
              <a:rPr lang="en-US" sz="5400" dirty="0" err="1" smtClean="0"/>
              <a:t>mavzu</a:t>
            </a:r>
            <a:r>
              <a:rPr lang="en-US" sz="5400" dirty="0" smtClean="0"/>
              <a:t> </a:t>
            </a:r>
            <a:r>
              <a:rPr lang="en-US" sz="5400" dirty="0" err="1" smtClean="0"/>
              <a:t>yuzasidan</a:t>
            </a:r>
            <a:r>
              <a:rPr lang="en-US" sz="5400" dirty="0" smtClean="0"/>
              <a:t> 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55601" y="1931078"/>
            <a:ext cx="10663706" cy="3250121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en-US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Biosferaning tirik </a:t>
            </a:r>
            <a:r>
              <a:rPr lang="en-US" sz="4000" dirty="0" err="1"/>
              <a:t>moddasi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95124" y="1873366"/>
            <a:ext cx="7480651" cy="3757952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tarkibining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xilma-xilligi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xususiyatlarga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sayyoramizning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qiyofasini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ta’kidlaydi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645" t="15680" r="52125" b="39163"/>
          <a:stretch/>
        </p:blipFill>
        <p:spPr>
          <a:xfrm>
            <a:off x="8755650" y="1873366"/>
            <a:ext cx="2852798" cy="17609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3332" t="50329" r="1879" b="5352"/>
          <a:stretch/>
        </p:blipFill>
        <p:spPr>
          <a:xfrm>
            <a:off x="8815591" y="3752342"/>
            <a:ext cx="2792857" cy="207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Qattiq </a:t>
            </a:r>
            <a:r>
              <a:rPr lang="en-US" sz="4000" dirty="0" err="1"/>
              <a:t>moddalar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4384" y="1975011"/>
            <a:ext cx="7426296" cy="3914918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faoliyatiga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minerallar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vulqonlarning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otilishi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139" y="1641554"/>
            <a:ext cx="2387560" cy="17950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3416" y="3545066"/>
            <a:ext cx="3418727" cy="227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5040</TotalTime>
  <Words>1125</Words>
  <Application>Microsoft Office PowerPoint</Application>
  <PresentationFormat>Широкоэкранный</PresentationFormat>
  <Paragraphs>155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O‘tilgan mavzu yuzasidan </vt:lpstr>
      <vt:lpstr>Biosfera tarkibiga kiradigan moddalar tasnifi</vt:lpstr>
      <vt:lpstr>Biosferaning tirik moddasi</vt:lpstr>
      <vt:lpstr>Biosferaning tirik moddasi</vt:lpstr>
      <vt:lpstr>O‘tilgan mavzu yuzasidan </vt:lpstr>
      <vt:lpstr>Biosferaning tirik moddasi</vt:lpstr>
      <vt:lpstr>Qattiq moddalar</vt:lpstr>
      <vt:lpstr>Biogen moddalar</vt:lpstr>
      <vt:lpstr>Biogen va abiogen hosil bo‘luvchi moddalar</vt:lpstr>
      <vt:lpstr>Radioaktiv moddalar</vt:lpstr>
      <vt:lpstr>Tarqoq atomlar</vt:lpstr>
      <vt:lpstr>Kosmik moddalar </vt:lpstr>
      <vt:lpstr>Tirik modda</vt:lpstr>
      <vt:lpstr>Tirik moddaning xususiyatlari</vt:lpstr>
      <vt:lpstr>Tirik moddaning xususiyatlari</vt:lpstr>
      <vt:lpstr>Tirik moddaning xususiyatlari</vt:lpstr>
      <vt:lpstr>Tirik moddaning funksiyalari</vt:lpstr>
      <vt:lpstr>Energetik funksiya</vt:lpstr>
      <vt:lpstr>Konsentratsiyalash funksiyasi</vt:lpstr>
      <vt:lpstr>Destruktiv funksiyasi</vt:lpstr>
      <vt:lpstr>Muhit yaratish funksiyasi</vt:lpstr>
      <vt:lpstr>Gaz almashinish funksiyasi</vt:lpstr>
      <vt:lpstr>Oksidlanish-qaytarilish funksiyasi</vt:lpstr>
      <vt:lpstr>Transport funksiyasi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888</cp:revision>
  <dcterms:created xsi:type="dcterms:W3CDTF">2020-05-11T10:31:43Z</dcterms:created>
  <dcterms:modified xsi:type="dcterms:W3CDTF">2020-12-19T09:50:46Z</dcterms:modified>
</cp:coreProperties>
</file>