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</p:sldMasterIdLst>
  <p:notesMasterIdLst>
    <p:notesMasterId r:id="rId21"/>
  </p:notesMasterIdLst>
  <p:sldIdLst>
    <p:sldId id="296" r:id="rId3"/>
    <p:sldId id="353" r:id="rId4"/>
    <p:sldId id="498" r:id="rId5"/>
    <p:sldId id="476" r:id="rId6"/>
    <p:sldId id="469" r:id="rId7"/>
    <p:sldId id="475" r:id="rId8"/>
    <p:sldId id="474" r:id="rId9"/>
    <p:sldId id="473" r:id="rId10"/>
    <p:sldId id="496" r:id="rId11"/>
    <p:sldId id="497" r:id="rId12"/>
    <p:sldId id="500" r:id="rId13"/>
    <p:sldId id="503" r:id="rId14"/>
    <p:sldId id="502" r:id="rId15"/>
    <p:sldId id="501" r:id="rId16"/>
    <p:sldId id="505" r:id="rId17"/>
    <p:sldId id="504" r:id="rId18"/>
    <p:sldId id="396" r:id="rId19"/>
    <p:sldId id="352" r:id="rId20"/>
  </p:sldIdLst>
  <p:sldSz cx="12192000" cy="6858000"/>
  <p:notesSz cx="6858000" cy="9144000"/>
  <p:custDataLst>
    <p:tags r:id="rId22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34" y="11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5831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12/17/2020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19" r:id="rId12"/>
    <p:sldLayoutId id="2147485120" r:id="rId13"/>
    <p:sldLayoutId id="214748512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560513" y="2498726"/>
            <a:ext cx="10274680" cy="208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16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400" dirty="0">
                <a:solidFill>
                  <a:srgbClr val="0070C0"/>
                </a:solidFill>
                <a:latin typeface="Arial" charset="0"/>
                <a:cs typeface="Arial" charset="0"/>
              </a:rPr>
              <a:t>Mavzu:</a:t>
            </a:r>
            <a:endParaRPr lang="en-US" altLang="ru-RU" sz="4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0"/>
              </a:spcAft>
            </a:pPr>
            <a:r>
              <a:rPr lang="en-US" altLang="ru-RU" sz="4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Biosferaning </a:t>
            </a:r>
            <a:r>
              <a:rPr lang="en-US" altLang="ru-RU" sz="4000" b="1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tarkibi</a:t>
            </a:r>
            <a:r>
              <a:rPr lang="en-US" altLang="ru-RU" sz="4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.</a:t>
            </a:r>
            <a:endParaRPr lang="en-US" altLang="ru-RU" sz="40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622300" y="2544763"/>
            <a:ext cx="727075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661988" y="4341813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01" y="527050"/>
            <a:ext cx="7524750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en-US" altLang="ru-RU" sz="6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BIOLOGIYA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88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0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0009188" y="526188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10015538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10036175" y="787400"/>
            <a:ext cx="1657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en-US" altLang="ru-RU" sz="3600" b="1">
                <a:solidFill>
                  <a:srgbClr val="FEFEFE"/>
                </a:solidFill>
                <a:latin typeface="Arial" charset="0"/>
                <a:cs typeface="Arial" charset="0"/>
              </a:rPr>
              <a:t>11-sinf</a:t>
            </a:r>
            <a:endParaRPr lang="ru-RU" altLang="ru-RU" sz="280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1287" y="4677673"/>
            <a:ext cx="1653906" cy="2085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Biosferaning tirik </a:t>
            </a:r>
            <a:r>
              <a:rPr lang="en-US" sz="4000" dirty="0" err="1"/>
              <a:t>moddasi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86579" y="1250308"/>
            <a:ext cx="4989973" cy="4616648"/>
          </a:xfrm>
        </p:spPr>
        <p:txBody>
          <a:bodyPr/>
          <a:lstStyle/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o‘sish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harakatlanish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tarqalish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yashash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kurash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o‘lchami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tarkibining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xilma-xilligi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xususiyatlarga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V.I.Vernadskiy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Yerning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bo‘lishidan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o‘tmay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sayyoramizning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qiyofasini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o‘zgartiruvchi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omillardan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deb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ta’kidlaydi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5645" t="15680" r="52125" b="39163"/>
          <a:stretch/>
        </p:blipFill>
        <p:spPr>
          <a:xfrm>
            <a:off x="6072338" y="1584102"/>
            <a:ext cx="2601532" cy="20863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53332" t="50329" r="1879" b="5352"/>
          <a:stretch/>
        </p:blipFill>
        <p:spPr>
          <a:xfrm>
            <a:off x="7940256" y="3203621"/>
            <a:ext cx="4095482" cy="303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33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 err="1"/>
              <a:t>Qattiq</a:t>
            </a:r>
            <a:r>
              <a:rPr lang="en-US" sz="4000" dirty="0"/>
              <a:t> </a:t>
            </a:r>
            <a:r>
              <a:rPr lang="en-US" sz="4000" dirty="0" err="1"/>
              <a:t>moddalar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28034" y="1520764"/>
            <a:ext cx="5320107" cy="4293483"/>
          </a:xfrm>
        </p:spPr>
        <p:txBody>
          <a:bodyPr/>
          <a:lstStyle/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bo‘lishidan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faoliyatiga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tog‘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jinslari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moddalarga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zumrad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kvars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tog‘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jinslari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granit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marmar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tog‘larning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yemirilishi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vulqonlarning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otilishi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022" y="1705355"/>
            <a:ext cx="2609850" cy="1962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182" y="3324457"/>
            <a:ext cx="3737020" cy="248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85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Biogen </a:t>
            </a:r>
            <a:r>
              <a:rPr lang="en-US" sz="4000" dirty="0" err="1"/>
              <a:t>moddalar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643944" y="1417733"/>
            <a:ext cx="4984124" cy="3174652"/>
          </a:xfrm>
        </p:spPr>
        <p:txBody>
          <a:bodyPr/>
          <a:lstStyle/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Biogen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tirik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qoldiqlaridan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toshko‘mir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ohaktosh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gazlarini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307" y="1417733"/>
            <a:ext cx="3810000" cy="2600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230" y="4292791"/>
            <a:ext cx="4030154" cy="22669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024" y="4292791"/>
            <a:ext cx="3812044" cy="214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71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Biogen </a:t>
            </a:r>
            <a:r>
              <a:rPr lang="en-US" sz="4000" dirty="0" err="1"/>
              <a:t>va</a:t>
            </a:r>
            <a:r>
              <a:rPr lang="en-US" sz="4000" dirty="0"/>
              <a:t> </a:t>
            </a:r>
            <a:r>
              <a:rPr lang="en-US" sz="4000" dirty="0" err="1"/>
              <a:t>abiogen</a:t>
            </a:r>
            <a:r>
              <a:rPr lang="en-US" sz="4000" dirty="0"/>
              <a:t> </a:t>
            </a:r>
            <a:r>
              <a:rPr lang="en-US" sz="4000" dirty="0" err="1"/>
              <a:t>hosil</a:t>
            </a:r>
            <a:r>
              <a:rPr lang="en-US" sz="4000" dirty="0"/>
              <a:t> </a:t>
            </a:r>
            <a:r>
              <a:rPr lang="en-US" sz="4000" dirty="0" err="1"/>
              <a:t>bo‘luvchi</a:t>
            </a:r>
            <a:r>
              <a:rPr lang="en-US" sz="4000" dirty="0"/>
              <a:t> </a:t>
            </a:r>
            <a:r>
              <a:rPr lang="en-US" sz="4000" dirty="0" err="1"/>
              <a:t>moddalar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31820" y="1290471"/>
            <a:ext cx="11423560" cy="1327992"/>
          </a:xfrm>
        </p:spPr>
        <p:txBody>
          <a:bodyPr/>
          <a:lstStyle/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Biogen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abiogen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bo‘luvchi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abiogen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tuproq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havzalarining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758" y="2618463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63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 err="1"/>
              <a:t>Radioaktiv</a:t>
            </a:r>
            <a:r>
              <a:rPr lang="en-US" sz="4000" dirty="0"/>
              <a:t> </a:t>
            </a:r>
            <a:r>
              <a:rPr lang="en-US" sz="4000" dirty="0" err="1"/>
              <a:t>moddalar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18994" y="1441128"/>
            <a:ext cx="11346287" cy="1327992"/>
          </a:xfrm>
        </p:spPr>
        <p:txBody>
          <a:bodyPr/>
          <a:lstStyle/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Radioaktiv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radioaktiv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parchalanishidan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012" y="2495550"/>
            <a:ext cx="65722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58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 err="1"/>
              <a:t>Tarqoq</a:t>
            </a:r>
            <a:r>
              <a:rPr lang="en-US" sz="4000" dirty="0"/>
              <a:t> </a:t>
            </a:r>
            <a:r>
              <a:rPr lang="en-US" sz="4000" dirty="0" err="1"/>
              <a:t>atomlar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3335" y="1412627"/>
            <a:ext cx="11269014" cy="1384995"/>
          </a:xfrm>
        </p:spPr>
        <p:txBody>
          <a:bodyPr/>
          <a:lstStyle/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Tarqoq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atomlari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tarqoq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016" y="2064644"/>
            <a:ext cx="7096259" cy="399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91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 err="1"/>
              <a:t>Kosmik</a:t>
            </a:r>
            <a:r>
              <a:rPr lang="en-US" sz="4000" dirty="0"/>
              <a:t> </a:t>
            </a:r>
            <a:r>
              <a:rPr lang="en-US" sz="4000" dirty="0" err="1"/>
              <a:t>moddalar</a:t>
            </a:r>
            <a:r>
              <a:rPr lang="en-US" sz="4000" dirty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99245" y="1353338"/>
            <a:ext cx="11011436" cy="866327"/>
          </a:xfrm>
        </p:spPr>
        <p:txBody>
          <a:bodyPr/>
          <a:lstStyle/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Kosmik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chiqishi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kosmos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biosferaga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kosmosdan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keladigan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meteoritlar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kosmik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zarralari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3140" r="25502"/>
          <a:stretch/>
        </p:blipFill>
        <p:spPr>
          <a:xfrm>
            <a:off x="3013656" y="2859109"/>
            <a:ext cx="6207618" cy="317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53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23875" y="133350"/>
            <a:ext cx="10972800" cy="869950"/>
          </a:xfrm>
        </p:spPr>
        <p:txBody>
          <a:bodyPr/>
          <a:lstStyle/>
          <a:p>
            <a:r>
              <a:rPr lang="en-US" altLang="ru-RU" sz="3600" dirty="0">
                <a:latin typeface="Arial" charset="0"/>
                <a:cs typeface="Arial" charset="0"/>
              </a:rPr>
              <a:t>Mustaqil </a:t>
            </a:r>
            <a:r>
              <a:rPr lang="en-US" altLang="ru-RU" sz="3600" dirty="0" err="1">
                <a:latin typeface="Arial" charset="0"/>
                <a:cs typeface="Arial" charset="0"/>
              </a:rPr>
              <a:t>bajarish</a:t>
            </a:r>
            <a:r>
              <a:rPr lang="en-US" altLang="ru-RU" sz="3600" dirty="0">
                <a:latin typeface="Arial" charset="0"/>
                <a:cs typeface="Arial" charset="0"/>
              </a:rPr>
              <a:t> </a:t>
            </a:r>
            <a:r>
              <a:rPr lang="en-US" altLang="ru-RU" sz="3600" dirty="0" err="1">
                <a:latin typeface="Arial" charset="0"/>
                <a:cs typeface="Arial" charset="0"/>
              </a:rPr>
              <a:t>uchun</a:t>
            </a:r>
            <a:endParaRPr lang="ru-RU" altLang="ru-RU" sz="3600" dirty="0">
              <a:latin typeface="Arial" charset="0"/>
              <a:cs typeface="Arial" charset="0"/>
            </a:endParaRPr>
          </a:p>
        </p:txBody>
      </p:sp>
      <p:sp>
        <p:nvSpPr>
          <p:cNvPr id="29699" name="Объект 3"/>
          <p:cNvSpPr>
            <a:spLocks noGrp="1"/>
          </p:cNvSpPr>
          <p:nvPr>
            <p:ph sz="half" idx="3"/>
          </p:nvPr>
        </p:nvSpPr>
        <p:spPr>
          <a:xfrm>
            <a:off x="523875" y="1311275"/>
            <a:ext cx="10972799" cy="430887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ru-RU" sz="2800" dirty="0">
                <a:solidFill>
                  <a:schemeClr val="tx2"/>
                </a:solidFill>
                <a:latin typeface="Arial" charset="0"/>
                <a:cs typeface="Arial" charset="0"/>
              </a:rPr>
              <a:t>	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3875" y="1526718"/>
            <a:ext cx="1088476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Bilimlaringizni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komponentlardan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spcAft>
                <a:spcPts val="1200"/>
              </a:spcAft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kiruvchi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Biogen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spcAft>
                <a:spcPts val="1200"/>
              </a:spcAft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Tirik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qobiqlarini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egallaydi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spcAft>
                <a:spcPts val="1200"/>
              </a:spcAft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tirik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ctr">
              <a:spcAft>
                <a:spcPts val="1200"/>
              </a:spcAft>
            </a:pP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1"/>
          <p:cNvSpPr>
            <a:spLocks noGrp="1"/>
          </p:cNvSpPr>
          <p:nvPr>
            <p:ph idx="1"/>
          </p:nvPr>
        </p:nvSpPr>
        <p:spPr>
          <a:xfrm>
            <a:off x="755650" y="1749425"/>
            <a:ext cx="10661650" cy="4525963"/>
          </a:xfrm>
        </p:spPr>
        <p:txBody>
          <a:bodyPr/>
          <a:lstStyle/>
          <a:p>
            <a:endParaRPr lang="en-US" altLang="ru-RU" dirty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ru-RU" sz="3600" b="1" dirty="0" err="1">
                <a:latin typeface="Arial" charset="0"/>
                <a:cs typeface="Arial" charset="0"/>
              </a:rPr>
              <a:t>Darslikning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  <a:r>
              <a:rPr lang="ru-RU" altLang="ru-RU" sz="3600" b="1" dirty="0" smtClean="0">
                <a:latin typeface="Arial" charset="0"/>
                <a:cs typeface="Arial" charset="0"/>
              </a:rPr>
              <a:t>139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-1</a:t>
            </a:r>
            <a:r>
              <a:rPr lang="ru-RU" altLang="ru-RU" sz="3600" b="1" smtClean="0">
                <a:latin typeface="Arial" charset="0"/>
                <a:cs typeface="Arial" charset="0"/>
              </a:rPr>
              <a:t>41</a:t>
            </a:r>
            <a:r>
              <a:rPr lang="en-US" altLang="ru-RU" sz="3600" b="1" smtClean="0">
                <a:latin typeface="Arial" charset="0"/>
                <a:cs typeface="Arial" charset="0"/>
              </a:rPr>
              <a:t>-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sahifalaridagi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>
                <a:latin typeface="Arial" charset="0"/>
                <a:cs typeface="Arial" charset="0"/>
              </a:rPr>
              <a:t>mavzuni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>
                <a:latin typeface="Arial" charset="0"/>
                <a:cs typeface="Arial" charset="0"/>
              </a:rPr>
              <a:t>o‘qing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>
                <a:latin typeface="Arial" charset="0"/>
                <a:cs typeface="Arial" charset="0"/>
              </a:rPr>
              <a:t>va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>
                <a:latin typeface="Arial" charset="0"/>
                <a:cs typeface="Arial" charset="0"/>
              </a:rPr>
              <a:t>tushunganlaringizni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>
                <a:latin typeface="Arial" charset="0"/>
                <a:cs typeface="Arial" charset="0"/>
              </a:rPr>
              <a:t>daftaringizga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ru-RU" sz="3600" b="1" dirty="0" err="1">
                <a:latin typeface="Arial" charset="0"/>
                <a:cs typeface="Arial" charset="0"/>
              </a:rPr>
              <a:t>yozib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>
                <a:latin typeface="Arial" charset="0"/>
                <a:cs typeface="Arial" charset="0"/>
              </a:rPr>
              <a:t>oling</a:t>
            </a:r>
            <a:r>
              <a:rPr lang="en-US" altLang="ru-RU" sz="3600" b="1" dirty="0">
                <a:latin typeface="Arial" charset="0"/>
                <a:cs typeface="Arial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altLang="ru-RU" sz="3600" dirty="0">
              <a:latin typeface="Arial" charset="0"/>
              <a:cs typeface="Arial" charset="0"/>
            </a:endParaRPr>
          </a:p>
        </p:txBody>
      </p:sp>
      <p:sp>
        <p:nvSpPr>
          <p:cNvPr id="30723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3604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Mustaqil 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bajarish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uchun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topshiriq</a:t>
            </a:r>
            <a:endParaRPr lang="ru-RU" altLang="ru-RU" sz="4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072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3" y="4546600"/>
            <a:ext cx="17287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01663" y="-19050"/>
            <a:ext cx="10972800" cy="1143000"/>
          </a:xfrm>
        </p:spPr>
        <p:txBody>
          <a:bodyPr/>
          <a:lstStyle/>
          <a:p>
            <a:r>
              <a:rPr lang="en-US" altLang="ru-RU" dirty="0" err="1">
                <a:latin typeface="Arial" charset="0"/>
                <a:cs typeface="Arial" charset="0"/>
              </a:rPr>
              <a:t>Dars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r>
              <a:rPr lang="en-US" altLang="ru-RU" dirty="0" err="1">
                <a:latin typeface="Arial" charset="0"/>
                <a:cs typeface="Arial" charset="0"/>
              </a:rPr>
              <a:t>mazmuni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endParaRPr lang="ru-RU" altLang="ru-RU" dirty="0">
              <a:latin typeface="Arial" charset="0"/>
              <a:cs typeface="Arial" charset="0"/>
            </a:endParaRPr>
          </a:p>
        </p:txBody>
      </p:sp>
      <p:sp>
        <p:nvSpPr>
          <p:cNvPr id="10243" name="Объект 1"/>
          <p:cNvSpPr>
            <a:spLocks noGrp="1"/>
          </p:cNvSpPr>
          <p:nvPr>
            <p:ph sz="half" idx="3"/>
          </p:nvPr>
        </p:nvSpPr>
        <p:spPr>
          <a:xfrm>
            <a:off x="457200" y="1216439"/>
            <a:ext cx="11261725" cy="5207579"/>
          </a:xfrm>
        </p:spPr>
        <p:txBody>
          <a:bodyPr/>
          <a:lstStyle/>
          <a:p>
            <a:pPr marL="0" indent="533400" algn="just">
              <a:buNone/>
            </a:pPr>
            <a:r>
              <a:rPr lang="en-US" altLang="ru-RU" sz="36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sv-SE" altLang="ru-RU" sz="3600" b="1" dirty="0">
                <a:solidFill>
                  <a:schemeClr val="tx2"/>
                </a:solidFill>
                <a:latin typeface="Arial" charset="0"/>
                <a:cs typeface="Arial" charset="0"/>
              </a:rPr>
              <a:t>Biosfera tarkibiga kiradigan moddalar </a:t>
            </a:r>
            <a:r>
              <a:rPr lang="sv-SE" altLang="ru-RU" sz="3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tasnifi</a:t>
            </a:r>
            <a:endParaRPr lang="ru-RU" altLang="ru-RU" sz="36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533400" algn="just">
              <a:buNone/>
            </a:pPr>
            <a:r>
              <a:rPr lang="ru-RU" altLang="ru-RU" sz="3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3600" b="1" dirty="0">
                <a:solidFill>
                  <a:schemeClr val="tx2"/>
                </a:solidFill>
                <a:latin typeface="Arial" charset="0"/>
                <a:cs typeface="Arial" charset="0"/>
              </a:rPr>
              <a:t>Biosferaning tirik </a:t>
            </a:r>
            <a:r>
              <a:rPr lang="en-US" altLang="ru-RU" sz="36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moddasi</a:t>
            </a:r>
            <a:endParaRPr lang="en-US" altLang="ru-RU" sz="36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533400" algn="just">
              <a:buNone/>
            </a:pPr>
            <a:r>
              <a:rPr lang="ru-RU" altLang="ru-RU" sz="3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Qattiq</a:t>
            </a:r>
            <a:r>
              <a:rPr lang="en-US" altLang="ru-RU" sz="3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moddalar</a:t>
            </a:r>
            <a:endParaRPr lang="ru-RU" altLang="ru-RU" sz="36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533400" algn="just">
              <a:buNone/>
            </a:pPr>
            <a:r>
              <a:rPr lang="ru-RU" altLang="ru-RU" sz="3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3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Biogen </a:t>
            </a:r>
            <a:r>
              <a:rPr lang="en-US" altLang="ru-RU" sz="3600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moddalar</a:t>
            </a:r>
            <a:endParaRPr lang="ru-RU" altLang="ru-RU" sz="36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533400" algn="just">
              <a:buNone/>
            </a:pPr>
            <a:r>
              <a:rPr lang="en-US" altLang="ru-RU" sz="3600" b="1" dirty="0">
                <a:solidFill>
                  <a:schemeClr val="tx2"/>
                </a:solidFill>
                <a:latin typeface="Arial" charset="0"/>
                <a:cs typeface="Arial" charset="0"/>
              </a:rPr>
              <a:t>Biogen </a:t>
            </a:r>
            <a:r>
              <a:rPr lang="en-US" altLang="ru-RU" sz="36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va</a:t>
            </a:r>
            <a:r>
              <a:rPr lang="en-US" altLang="ru-RU" sz="36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abiogen</a:t>
            </a:r>
            <a:r>
              <a:rPr lang="en-US" altLang="ru-RU" sz="36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hosil</a:t>
            </a:r>
            <a:r>
              <a:rPr lang="en-US" altLang="ru-RU" sz="36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bo‘luvchi</a:t>
            </a:r>
            <a:r>
              <a:rPr lang="en-US" altLang="ru-RU" sz="36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moddalar</a:t>
            </a:r>
            <a:endParaRPr lang="ru-RU" altLang="ru-RU" sz="36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533400" algn="just">
              <a:buNone/>
            </a:pPr>
            <a:r>
              <a:rPr lang="en-US" altLang="ru-RU" sz="36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Radioaktiv</a:t>
            </a:r>
            <a:r>
              <a:rPr lang="en-US" altLang="ru-RU" sz="36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moddalar</a:t>
            </a:r>
            <a:endParaRPr lang="ru-RU" altLang="ru-RU" sz="36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533400" algn="just">
              <a:buNone/>
            </a:pPr>
            <a:r>
              <a:rPr lang="en-US" altLang="ru-RU" sz="36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Tarqoq</a:t>
            </a:r>
            <a:r>
              <a:rPr lang="en-US" altLang="ru-RU" sz="36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atomlar</a:t>
            </a:r>
            <a:r>
              <a:rPr lang="ru-RU" altLang="ru-RU" sz="3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</a:p>
          <a:p>
            <a:pPr marL="0" indent="533400" algn="just">
              <a:buNone/>
            </a:pPr>
            <a:r>
              <a:rPr lang="en-US" altLang="ru-RU" sz="36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Kosmik</a:t>
            </a:r>
            <a:r>
              <a:rPr lang="en-US" altLang="ru-RU" sz="36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moddalar</a:t>
            </a:r>
            <a:endParaRPr lang="ru-RU" altLang="ru-RU" sz="36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</a:t>
            </a:r>
            <a:r>
              <a:rPr lang="en-US" dirty="0" smtClean="0"/>
              <a:t> </a:t>
            </a:r>
            <a:r>
              <a:rPr lang="en-US" dirty="0" err="1" smtClean="0"/>
              <a:t>yuzasidan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764147" y="1469604"/>
            <a:ext cx="10663706" cy="275767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Bilimlaringizni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qo‘llang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gidrosfera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litosferada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tarqalish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chegaralarini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ayting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800" dirty="0"/>
              <a:t>Biosfera </a:t>
            </a:r>
            <a:r>
              <a:rPr lang="en-US" sz="4800" dirty="0" err="1"/>
              <a:t>chegaralari</a:t>
            </a:r>
            <a:endParaRPr lang="ru-RU" sz="4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95656" y="1281621"/>
            <a:ext cx="6033933" cy="2769989"/>
          </a:xfrm>
        </p:spPr>
        <p:txBody>
          <a:bodyPr/>
          <a:lstStyle/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Biosfera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chegaralarga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ta’minlovchi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shart-sharoitlar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ta’minlovchi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shart-sharoitlarga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tirik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qulay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harorat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yetarli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karbonat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angidrid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mineral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mavjudligi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541" y="1699715"/>
            <a:ext cx="4772803" cy="308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1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dirty="0" smtClean="0"/>
              <a:t>Biosfera </a:t>
            </a:r>
            <a:r>
              <a:rPr lang="en-US" dirty="0" err="1" smtClean="0"/>
              <a:t>chegaralari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3335" y="1405713"/>
            <a:ext cx="6573860" cy="3770263"/>
          </a:xfrm>
        </p:spPr>
        <p:txBody>
          <a:bodyPr/>
          <a:lstStyle/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shart-sharoitlar</a:t>
            </a:r>
            <a:r>
              <a:rPr lang="en-US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Yer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sharining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qobig‘i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</a:t>
            </a:r>
            <a:r>
              <a:rPr lang="en-US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Litosfera</a:t>
            </a:r>
          </a:p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Gidrosfera</a:t>
            </a:r>
            <a:r>
              <a:rPr lang="en-US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tutashgan</a:t>
            </a:r>
            <a:r>
              <a:rPr lang="en-US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joyda</a:t>
            </a:r>
            <a:r>
              <a:rPr lang="en-US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yuzaga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ru-RU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072" y="1711895"/>
            <a:ext cx="4639077" cy="4639077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759581" y="4945635"/>
            <a:ext cx="1674976" cy="340147"/>
          </a:xfrm>
          <a:prstGeom prst="roundRect">
            <a:avLst/>
          </a:prstGeom>
          <a:solidFill>
            <a:srgbClr val="E4F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Gidrosfera-suv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953569" y="4932608"/>
            <a:ext cx="1674976" cy="340147"/>
          </a:xfrm>
          <a:prstGeom prst="roundRect">
            <a:avLst/>
          </a:prstGeom>
          <a:solidFill>
            <a:srgbClr val="E4F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Litosfera-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tuproq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679638" y="2975591"/>
            <a:ext cx="1674976" cy="340147"/>
          </a:xfrm>
          <a:prstGeom prst="roundRect">
            <a:avLst/>
          </a:prstGeom>
          <a:solidFill>
            <a:srgbClr val="E4F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Atmosfera-havo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571433" y="3794334"/>
            <a:ext cx="1939894" cy="493400"/>
          </a:xfrm>
          <a:prstGeom prst="roundRect">
            <a:avLst/>
          </a:prstGeom>
          <a:solidFill>
            <a:srgbClr val="E4F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77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800" dirty="0"/>
              <a:t>Biosfera </a:t>
            </a:r>
            <a:r>
              <a:rPr lang="en-US" sz="4800" dirty="0" err="1"/>
              <a:t>chegaralari</a:t>
            </a:r>
            <a:endParaRPr lang="ru-RU" sz="4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36847" y="1426921"/>
            <a:ext cx="11518305" cy="952890"/>
          </a:xfrm>
        </p:spPr>
        <p:txBody>
          <a:bodyPr/>
          <a:lstStyle/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litosferaning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qatlamini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gidrosferaning</a:t>
            </a:r>
            <a:r>
              <a:rPr lang="en-US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qatlamlarini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atmosferaning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qatlamini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ichiga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ru-RU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3462269" y="2483476"/>
            <a:ext cx="1596857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3462270" y="2483475"/>
            <a:ext cx="4277000" cy="3533011"/>
            <a:chOff x="0" y="0"/>
            <a:chExt cx="5142" cy="4553"/>
          </a:xfrm>
        </p:grpSpPr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139" cy="4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ine 14"/>
            <p:cNvSpPr>
              <a:spLocks noChangeShapeType="1"/>
            </p:cNvSpPr>
            <p:nvPr/>
          </p:nvSpPr>
          <p:spPr bwMode="auto">
            <a:xfrm>
              <a:off x="1629" y="3447"/>
              <a:ext cx="0" cy="567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1995" y="3305"/>
              <a:ext cx="0" cy="924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2984" y="3804"/>
              <a:ext cx="111" cy="136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3693" y="1383"/>
              <a:ext cx="0" cy="1242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977" y="539"/>
              <a:ext cx="556" cy="739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57" y="283"/>
              <a:ext cx="1395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STRATOSFERA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66" y="940"/>
              <a:ext cx="320" cy="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km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100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90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80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70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3760" y="1213"/>
              <a:ext cx="1381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OZON EKRANI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262" y="2004"/>
              <a:ext cx="225" cy="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50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40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30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20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10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0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10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20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266" y="1859"/>
              <a:ext cx="220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60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3919" y="2786"/>
              <a:ext cx="987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BIOSFERA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33" y="3900"/>
              <a:ext cx="18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LITOSFERA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GIDROSFERA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3012" y="3900"/>
              <a:ext cx="94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MANTIYA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066682" y="6112617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chegaralari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73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sv-SE" sz="4000" dirty="0"/>
              <a:t>Biosfera tarkibiga kiradigan moddalar </a:t>
            </a:r>
            <a:r>
              <a:rPr lang="sv-SE" sz="4000" dirty="0" smtClean="0"/>
              <a:t>tasnif</a:t>
            </a:r>
            <a:r>
              <a:rPr lang="en-US" sz="4000" dirty="0" err="1" smtClean="0"/>
              <a:t>i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73488" y="1438352"/>
            <a:ext cx="5331853" cy="1789657"/>
          </a:xfrm>
        </p:spPr>
        <p:txBody>
          <a:bodyPr/>
          <a:lstStyle/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Biosfera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chambarchas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xilma-xil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komponentlardan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ulkan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biosistemadir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V.I.Vernadskiy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biosferani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etuvchi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komponentlarni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chiqishiga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guruhlarga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ajratishni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taklif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yettita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farqli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guruhlarni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aniqladi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21195" y="3888638"/>
            <a:ext cx="2187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Biosfera</a:t>
            </a:r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061" y="1507315"/>
            <a:ext cx="2975106" cy="42127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167" y="4043607"/>
            <a:ext cx="3206774" cy="8596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2770" y="5134042"/>
            <a:ext cx="621845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87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sv-SE" sz="4000" dirty="0"/>
              <a:t>Biosferaning tirik moddasi.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57576" y="1296241"/>
            <a:ext cx="11771289" cy="923330"/>
          </a:xfrm>
        </p:spPr>
        <p:txBody>
          <a:bodyPr/>
          <a:lstStyle/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atamani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fanga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V.I.Vernadskiy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kiritgan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Tirik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tarqalgan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tirik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produtsentlar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konsumentlar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redutsentlar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yig‘indisidir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850" y="2933432"/>
            <a:ext cx="2933700" cy="1866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527" y="2675854"/>
            <a:ext cx="38100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36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Biosferaning tirik </a:t>
            </a:r>
            <a:r>
              <a:rPr lang="en-US" sz="4000" dirty="0" err="1"/>
              <a:t>moddasi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53793" y="1923923"/>
            <a:ext cx="5022760" cy="2908489"/>
          </a:xfrm>
        </p:spPr>
        <p:txBody>
          <a:bodyPr/>
          <a:lstStyle/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V.I.Vernadskiy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tirik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fikrlarni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bildirgan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pirovard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natijaga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keladigan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oqibatlari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tirik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organizmlardan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qudratliroq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yo‘qdir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007709" y="3691783"/>
            <a:ext cx="22381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Biosfera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880" y="1477195"/>
            <a:ext cx="2975106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118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9a0ba26529122037c01e934afd8113bfad9e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4947</TotalTime>
  <Words>517</Words>
  <Application>Microsoft Office PowerPoint</Application>
  <PresentationFormat>Широкоэкранный</PresentationFormat>
  <Paragraphs>105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Tw Cen MT</vt:lpstr>
      <vt:lpstr>Wingdings</vt:lpstr>
      <vt:lpstr>Тема Office</vt:lpstr>
      <vt:lpstr>1_Тема Office</vt:lpstr>
      <vt:lpstr>Презентация PowerPoint</vt:lpstr>
      <vt:lpstr>Dars mazmuni </vt:lpstr>
      <vt:lpstr>O‘tilgan mavzu yuzasidan </vt:lpstr>
      <vt:lpstr>Biosfera chegaralari</vt:lpstr>
      <vt:lpstr>Biosfera chegaralari</vt:lpstr>
      <vt:lpstr>Biosfera chegaralari</vt:lpstr>
      <vt:lpstr>Biosfera tarkibiga kiradigan moddalar tasnifi</vt:lpstr>
      <vt:lpstr>Biosferaning tirik moddasi.</vt:lpstr>
      <vt:lpstr>Biosferaning tirik moddasi</vt:lpstr>
      <vt:lpstr>Biosferaning tirik moddasi</vt:lpstr>
      <vt:lpstr>Qattiq moddalar</vt:lpstr>
      <vt:lpstr>Biogen moddalar</vt:lpstr>
      <vt:lpstr>Biogen va abiogen hosil bo‘luvchi moddalar</vt:lpstr>
      <vt:lpstr>Radioaktiv moddalar</vt:lpstr>
      <vt:lpstr>Tarqoq atomlar</vt:lpstr>
      <vt:lpstr>Kosmik moddalar </vt:lpstr>
      <vt:lpstr>Mustaqil bajarish uchun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875</cp:revision>
  <dcterms:created xsi:type="dcterms:W3CDTF">2020-05-11T10:31:43Z</dcterms:created>
  <dcterms:modified xsi:type="dcterms:W3CDTF">2020-12-17T12:22:16Z</dcterms:modified>
</cp:coreProperties>
</file>