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25"/>
  </p:notesMasterIdLst>
  <p:sldIdLst>
    <p:sldId id="296" r:id="rId3"/>
    <p:sldId id="353" r:id="rId4"/>
    <p:sldId id="498" r:id="rId5"/>
    <p:sldId id="490" r:id="rId6"/>
    <p:sldId id="499" r:id="rId7"/>
    <p:sldId id="495" r:id="rId8"/>
    <p:sldId id="494" r:id="rId9"/>
    <p:sldId id="492" r:id="rId10"/>
    <p:sldId id="477" r:id="rId11"/>
    <p:sldId id="476" r:id="rId12"/>
    <p:sldId id="469" r:id="rId13"/>
    <p:sldId id="475" r:id="rId14"/>
    <p:sldId id="474" r:id="rId15"/>
    <p:sldId id="473" r:id="rId16"/>
    <p:sldId id="496" r:id="rId17"/>
    <p:sldId id="497" r:id="rId18"/>
    <p:sldId id="500" r:id="rId19"/>
    <p:sldId id="503" r:id="rId20"/>
    <p:sldId id="502" r:id="rId21"/>
    <p:sldId id="501" r:id="rId22"/>
    <p:sldId id="396" r:id="rId23"/>
    <p:sldId id="352" r:id="rId24"/>
  </p:sldIdLst>
  <p:sldSz cx="12192000" cy="6858000"/>
  <p:notesSz cx="6858000" cy="9144000"/>
  <p:custDataLst>
    <p:tags r:id="rId2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E1FF"/>
    <a:srgbClr val="E4F3F7"/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34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12/17/2020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17.12.2020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560513" y="2498726"/>
            <a:ext cx="10274680" cy="208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dirty="0">
                <a:solidFill>
                  <a:srgbClr val="0070C0"/>
                </a:solidFill>
                <a:latin typeface="Arial" charset="0"/>
                <a:cs typeface="Arial" charset="0"/>
              </a:rPr>
              <a:t>Mavzu:</a:t>
            </a:r>
            <a:endParaRPr lang="en-US" altLang="ru-RU" sz="4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0"/>
              </a:spcAft>
            </a:pP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Biosfera </a:t>
            </a:r>
            <a:r>
              <a:rPr lang="en-US" altLang="ru-RU" sz="4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chegaralari</a:t>
            </a:r>
            <a:r>
              <a:rPr lang="en-US" altLang="ru-RU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6" name="object 5"/>
          <p:cNvSpPr/>
          <p:nvPr/>
        </p:nvSpPr>
        <p:spPr>
          <a:xfrm>
            <a:off x="622300" y="254476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661988" y="4341813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BIOLOGIYA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sz="3600" b="1">
                <a:solidFill>
                  <a:srgbClr val="FEFEFE"/>
                </a:solidFill>
                <a:latin typeface="Arial" charset="0"/>
                <a:cs typeface="Arial" charset="0"/>
              </a:rPr>
              <a:t>11-sinf</a:t>
            </a:r>
            <a:endParaRPr lang="ru-RU" altLang="ru-RU" sz="280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1287" y="4677673"/>
            <a:ext cx="1653906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800" dirty="0"/>
              <a:t>Biosfera </a:t>
            </a:r>
            <a:r>
              <a:rPr lang="en-US" sz="4800" dirty="0" err="1"/>
              <a:t>chegaralari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95656" y="1281621"/>
            <a:ext cx="6033933" cy="2769989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Biosfera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chegaralarga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ta’minlovchi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shart-sharoitlar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ta’minlovchi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shart-sharoitlarga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tirik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mavjudligi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541" y="1699715"/>
            <a:ext cx="4772803" cy="308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1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dirty="0" smtClean="0"/>
              <a:t>Biosfera </a:t>
            </a:r>
            <a:r>
              <a:rPr lang="en-US" dirty="0" err="1" smtClean="0"/>
              <a:t>chegaralari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3335" y="1405713"/>
            <a:ext cx="6573860" cy="3770263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shart-sharoitlar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sharining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Litosfera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Gidrosfera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tutashgan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joyda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072" y="1711895"/>
            <a:ext cx="4639077" cy="463907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759581" y="4945635"/>
            <a:ext cx="1674976" cy="340147"/>
          </a:xfrm>
          <a:prstGeom prst="roundRect">
            <a:avLst/>
          </a:prstGeom>
          <a:solidFill>
            <a:srgbClr val="E4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Gidrosfera-suv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953569" y="4932608"/>
            <a:ext cx="1674976" cy="340147"/>
          </a:xfrm>
          <a:prstGeom prst="roundRect">
            <a:avLst/>
          </a:prstGeom>
          <a:solidFill>
            <a:srgbClr val="E4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Litosfera-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679638" y="2975591"/>
            <a:ext cx="1674976" cy="340147"/>
          </a:xfrm>
          <a:prstGeom prst="roundRect">
            <a:avLst/>
          </a:prstGeom>
          <a:solidFill>
            <a:srgbClr val="E4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Atmosfera-havo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1433" y="3794334"/>
            <a:ext cx="1939894" cy="493400"/>
          </a:xfrm>
          <a:prstGeom prst="roundRect">
            <a:avLst/>
          </a:prstGeom>
          <a:solidFill>
            <a:srgbClr val="E4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7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800" dirty="0"/>
              <a:t>Biosfera </a:t>
            </a:r>
            <a:r>
              <a:rPr lang="en-US" sz="4800" dirty="0" err="1"/>
              <a:t>chegaralari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36847" y="1426921"/>
            <a:ext cx="11518305" cy="952890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litosferaning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qatlamini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gidrosferaning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qatlamlarini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atmosferaning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qatlamini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462269" y="2483476"/>
            <a:ext cx="1596857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3462270" y="2483475"/>
            <a:ext cx="4277000" cy="3533011"/>
            <a:chOff x="0" y="0"/>
            <a:chExt cx="5142" cy="4553"/>
          </a:xfrm>
        </p:grpSpPr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39" cy="4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1629" y="3447"/>
              <a:ext cx="0" cy="567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1995" y="3305"/>
              <a:ext cx="0" cy="924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2984" y="3804"/>
              <a:ext cx="111" cy="136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693" y="1383"/>
              <a:ext cx="0" cy="1242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977" y="539"/>
              <a:ext cx="556" cy="739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57" y="283"/>
              <a:ext cx="139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STRATOSFERA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66" y="940"/>
              <a:ext cx="320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km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100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90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80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70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760" y="1213"/>
              <a:ext cx="1381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OZON EKRANI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262" y="2004"/>
              <a:ext cx="225" cy="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50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40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20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266" y="1859"/>
              <a:ext cx="22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60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919" y="2786"/>
              <a:ext cx="98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BIOSFERA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33" y="3900"/>
              <a:ext cx="18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LITOSFERA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GIDROSFERA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3012" y="3900"/>
              <a:ext cx="94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MANTIYA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66682" y="6112617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chegaralari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73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Atmosfera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882522" y="1438352"/>
            <a:ext cx="7853905" cy="866327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 –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sayyorasining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gazsimon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21195" y="3888638"/>
            <a:ext cx="2187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Biosfera</a:t>
            </a:r>
            <a:endParaRPr lang="ru-RU" sz="1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753328"/>
              </p:ext>
            </p:extLst>
          </p:nvPr>
        </p:nvGraphicFramePr>
        <p:xfrm>
          <a:off x="2946964" y="2525400"/>
          <a:ext cx="4973541" cy="21765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13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772">
                <a:tc gridSpan="2">
                  <a:txBody>
                    <a:bodyPr/>
                    <a:lstStyle/>
                    <a:p>
                      <a:pPr marL="799465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Atmosferaning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gaz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tarkibi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marL="649605" marR="643890" algn="ctr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Gazlar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30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Miqdori, %</a:t>
                      </a:r>
                      <a:endParaRPr lang="ru-RU" sz="1600" b="1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Azot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Kislorod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Argon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1 %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kam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Karbonat angidrid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0,04 %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yaqin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887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Atmosfera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7576" y="1296241"/>
            <a:ext cx="11771289" cy="1327992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ultrabinafsha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nurlari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radiatsiyasi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to‘sqinlik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chegarasi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atmosferaning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20–25 km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99%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ultrabinafsha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nurlari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yutiladi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175" y="2777474"/>
            <a:ext cx="5282216" cy="34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3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Atmosfera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1972" y="1359694"/>
            <a:ext cx="11224367" cy="866327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bug‘lari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parnik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issiqxona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effektini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qatlamlarining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isishiga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07709" y="3691783"/>
            <a:ext cx="2238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Biosfera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621119"/>
            <a:ext cx="48768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1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Atmosfera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7649" y="1250308"/>
            <a:ext cx="5987973" cy="5053691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Hayotning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atmosferada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tarqalish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chegarasi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atmosferaning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troposfera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chegaralanadi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Troposferaning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qutblarda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8–10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km,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ekvatorda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18–20 km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Troposferadan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stratosfera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50–55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balandlikkacha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yetadi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Stratosferada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havoning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bosimi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Stratosferada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Yerni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ultrabinafsha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nurlardan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Stratosferadan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mezosfera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(80 km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balandlikkacha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termosfera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ionosfera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(80 km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800 km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ekzosfera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(800 km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konsentratsiyasining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pastligi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beqaror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farqlanadi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622" y="1467171"/>
            <a:ext cx="5643093" cy="423232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374878" y="2025353"/>
            <a:ext cx="1316052" cy="264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Mezosfera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74878" y="2802330"/>
            <a:ext cx="1316052" cy="264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Stratosfera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74878" y="3838526"/>
            <a:ext cx="1316052" cy="264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Troposfera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83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Gidrosfera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28034" y="1520764"/>
            <a:ext cx="5320107" cy="4616648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Gidrosfera –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sayyoramizdagi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zaxiralarini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mujassamlashtirgan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70%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yuzidagi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96,4%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3%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ko‘prog‘ini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chuchuk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havzalari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Chuchuk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Arktika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Antarktida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cho‘qqilari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muzliklarida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792" t="-704" r="792" b="9243"/>
          <a:stretch/>
        </p:blipFill>
        <p:spPr>
          <a:xfrm>
            <a:off x="6701307" y="1763937"/>
            <a:ext cx="4876800" cy="33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85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Gidrosfera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43944" y="1417733"/>
            <a:ext cx="5808372" cy="5021311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Gidrosferaning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qatlamlarida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V.I.Vernadskiy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chegarasini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tubidan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pastroqdan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natijasidir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Plankton, nekton,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bentos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organizmlaridan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jamoalari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km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chuqurlikkacha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okeanidagi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Mariana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botig‘i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 km)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700" y="1541106"/>
            <a:ext cx="48768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71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Litosfera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43944" y="1277592"/>
            <a:ext cx="10380372" cy="1789657"/>
          </a:xfrm>
        </p:spPr>
        <p:txBody>
          <a:bodyPr/>
          <a:lstStyle/>
          <a:p>
            <a:pPr marL="0" indent="531813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Litosfera –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Tirik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ko‘pchiligi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litosferaning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santimetr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chuqurlikdagi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258" y="2451613"/>
            <a:ext cx="57150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6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01663" y="-19050"/>
            <a:ext cx="10972800" cy="1143000"/>
          </a:xfrm>
        </p:spPr>
        <p:txBody>
          <a:bodyPr/>
          <a:lstStyle/>
          <a:p>
            <a:r>
              <a:rPr lang="en-US" altLang="ru-RU" dirty="0" err="1">
                <a:latin typeface="Arial" charset="0"/>
                <a:cs typeface="Arial" charset="0"/>
              </a:rPr>
              <a:t>Dars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r>
              <a:rPr lang="en-US" altLang="ru-RU" dirty="0" err="1">
                <a:latin typeface="Arial" charset="0"/>
                <a:cs typeface="Arial" charset="0"/>
              </a:rPr>
              <a:t>mazmuni</a:t>
            </a:r>
            <a:r>
              <a:rPr lang="en-US" altLang="ru-RU" dirty="0">
                <a:latin typeface="Arial" charset="0"/>
                <a:cs typeface="Arial" charset="0"/>
              </a:rPr>
              <a:t> 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sp>
        <p:nvSpPr>
          <p:cNvPr id="10243" name="Объект 1"/>
          <p:cNvSpPr>
            <a:spLocks noGrp="1"/>
          </p:cNvSpPr>
          <p:nvPr>
            <p:ph sz="half" idx="3"/>
          </p:nvPr>
        </p:nvSpPr>
        <p:spPr>
          <a:xfrm>
            <a:off x="312738" y="1435380"/>
            <a:ext cx="11261725" cy="5022914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altLang="ru-RU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533400" algn="just">
              <a:buNone/>
            </a:pPr>
            <a:r>
              <a:rPr lang="en-US" altLang="ru-RU" sz="36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600" b="1" dirty="0">
                <a:solidFill>
                  <a:schemeClr val="tx2"/>
                </a:solidFill>
                <a:latin typeface="Arial" charset="0"/>
                <a:cs typeface="Arial" charset="0"/>
              </a:rPr>
              <a:t>Biosfera </a:t>
            </a:r>
            <a:r>
              <a:rPr lang="en-US" altLang="ru-RU" sz="36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chegaralari</a:t>
            </a:r>
            <a:endParaRPr lang="ru-RU" altLang="ru-RU" sz="36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533400" algn="just">
              <a:buNone/>
            </a:pPr>
            <a:endParaRPr lang="ru-RU" altLang="ru-RU" sz="36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533400" algn="just">
              <a:buNone/>
            </a:pPr>
            <a:r>
              <a:rPr lang="ru-RU" altLang="ru-RU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Atmosfera</a:t>
            </a:r>
          </a:p>
          <a:p>
            <a:pPr marL="0" indent="533400" algn="just">
              <a:buNone/>
            </a:pPr>
            <a:endParaRPr lang="en-US" altLang="ru-RU" sz="36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533400" algn="just">
              <a:buNone/>
            </a:pPr>
            <a:r>
              <a:rPr lang="en-US" altLang="ru-RU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Gidrosfera</a:t>
            </a:r>
          </a:p>
          <a:p>
            <a:pPr marL="0" indent="533400" algn="just">
              <a:buNone/>
            </a:pPr>
            <a:endParaRPr lang="en-US" altLang="ru-RU" sz="36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533400" algn="just">
              <a:buNone/>
            </a:pPr>
            <a:r>
              <a:rPr lang="ru-RU" altLang="ru-RU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Litosfera</a:t>
            </a:r>
            <a:endParaRPr lang="ru-RU" altLang="ru-RU" sz="36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Litosfera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28034" y="1520764"/>
            <a:ext cx="5320107" cy="3231654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chuqurlikkacha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borishlari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ildizlari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Litosferaning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topilgan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quduqlarida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3–4 km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934" y="1520764"/>
            <a:ext cx="5642215" cy="49648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39349" y="1654817"/>
            <a:ext cx="15313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Litosfera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0906819" y="2923424"/>
            <a:ext cx="15313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Litosfera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58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23875" y="133350"/>
            <a:ext cx="10972800" cy="869950"/>
          </a:xfrm>
        </p:spPr>
        <p:txBody>
          <a:bodyPr/>
          <a:lstStyle/>
          <a:p>
            <a:r>
              <a:rPr lang="en-US" altLang="ru-RU" sz="3600" dirty="0">
                <a:latin typeface="Arial" charset="0"/>
                <a:cs typeface="Arial" charset="0"/>
              </a:rPr>
              <a:t>Mustaqil </a:t>
            </a:r>
            <a:r>
              <a:rPr lang="en-US" altLang="ru-RU" sz="3600" dirty="0" err="1">
                <a:latin typeface="Arial" charset="0"/>
                <a:cs typeface="Arial" charset="0"/>
              </a:rPr>
              <a:t>bajarish</a:t>
            </a:r>
            <a:r>
              <a:rPr lang="en-US" altLang="ru-RU" sz="3600" dirty="0">
                <a:latin typeface="Arial" charset="0"/>
                <a:cs typeface="Arial" charset="0"/>
              </a:rPr>
              <a:t> </a:t>
            </a:r>
            <a:r>
              <a:rPr lang="en-US" altLang="ru-RU" sz="3600" dirty="0" err="1">
                <a:latin typeface="Arial" charset="0"/>
                <a:cs typeface="Arial" charset="0"/>
              </a:rPr>
              <a:t>uchun</a:t>
            </a:r>
            <a:endParaRPr lang="ru-RU" altLang="ru-RU" sz="3600" dirty="0">
              <a:latin typeface="Arial" charset="0"/>
              <a:cs typeface="Arial" charset="0"/>
            </a:endParaRPr>
          </a:p>
        </p:txBody>
      </p:sp>
      <p:sp>
        <p:nvSpPr>
          <p:cNvPr id="29699" name="Объект 3"/>
          <p:cNvSpPr>
            <a:spLocks noGrp="1"/>
          </p:cNvSpPr>
          <p:nvPr>
            <p:ph sz="half" idx="3"/>
          </p:nvPr>
        </p:nvSpPr>
        <p:spPr>
          <a:xfrm>
            <a:off x="523875" y="1311275"/>
            <a:ext cx="10972799" cy="43088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2800" dirty="0">
                <a:solidFill>
                  <a:schemeClr val="tx2"/>
                </a:solidFill>
                <a:latin typeface="Arial" charset="0"/>
                <a:cs typeface="Arial" charset="0"/>
              </a:rPr>
              <a:t>	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224" y="1526718"/>
            <a:ext cx="11796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427703"/>
              </p:ext>
            </p:extLst>
          </p:nvPr>
        </p:nvGraphicFramePr>
        <p:xfrm>
          <a:off x="2550016" y="2562895"/>
          <a:ext cx="7199291" cy="223524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869">
                <a:tc>
                  <a:txBody>
                    <a:bodyPr/>
                    <a:lstStyle/>
                    <a:p>
                      <a:pPr marL="141605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Yer</a:t>
                      </a: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qobiqlari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Ta’rifi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6395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Tarkibi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Biosfera uchun ahamiyati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458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Atmosfera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58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Litosfera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458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Gidrosfera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755650" y="1749425"/>
            <a:ext cx="10661650" cy="4525963"/>
          </a:xfrm>
        </p:spPr>
        <p:txBody>
          <a:bodyPr/>
          <a:lstStyle/>
          <a:p>
            <a:endParaRPr lang="en-US" altLang="ru-RU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>
                <a:latin typeface="Arial" charset="0"/>
                <a:cs typeface="Arial" charset="0"/>
              </a:rPr>
              <a:t>Darslikning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ru-RU" altLang="ru-RU" sz="3600" b="1" dirty="0" smtClean="0">
                <a:latin typeface="Arial" charset="0"/>
                <a:cs typeface="Arial" charset="0"/>
              </a:rPr>
              <a:t>136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-1</a:t>
            </a:r>
            <a:r>
              <a:rPr lang="ru-RU" altLang="ru-RU" sz="3600" b="1" smtClean="0">
                <a:latin typeface="Arial" charset="0"/>
                <a:cs typeface="Arial" charset="0"/>
              </a:rPr>
              <a:t>39</a:t>
            </a:r>
            <a:r>
              <a:rPr lang="en-US" altLang="ru-RU" sz="3600" b="1" smtClean="0">
                <a:latin typeface="Arial" charset="0"/>
                <a:cs typeface="Arial" charset="0"/>
              </a:rPr>
              <a:t>-</a:t>
            </a:r>
            <a:r>
              <a:rPr lang="en-US" altLang="ru-RU" sz="3600" b="1" dirty="0" err="1" smtClean="0">
                <a:latin typeface="Arial" charset="0"/>
                <a:cs typeface="Arial" charset="0"/>
              </a:rPr>
              <a:t>sahifalaridagi</a:t>
            </a:r>
            <a:r>
              <a:rPr lang="en-US" altLang="ru-RU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mavzuni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o‘qing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va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tushunganlaringizni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daftaringizga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3600" b="1" dirty="0" err="1">
                <a:latin typeface="Arial" charset="0"/>
                <a:cs typeface="Arial" charset="0"/>
              </a:rPr>
              <a:t>yozib</a:t>
            </a:r>
            <a:r>
              <a:rPr lang="en-US" altLang="ru-RU" sz="3600" b="1" dirty="0">
                <a:latin typeface="Arial" charset="0"/>
                <a:cs typeface="Arial" charset="0"/>
              </a:rPr>
              <a:t> </a:t>
            </a:r>
            <a:r>
              <a:rPr lang="en-US" altLang="ru-RU" sz="3600" b="1" dirty="0" err="1">
                <a:latin typeface="Arial" charset="0"/>
                <a:cs typeface="Arial" charset="0"/>
              </a:rPr>
              <a:t>oling</a:t>
            </a:r>
            <a:r>
              <a:rPr lang="en-US" altLang="ru-RU" sz="3600" b="1" dirty="0">
                <a:latin typeface="Arial" charset="0"/>
                <a:cs typeface="Arial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altLang="ru-RU" sz="3600" dirty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Mustaqil 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bajarish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uchun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topshiriq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546600"/>
            <a:ext cx="17287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err="1" smtClean="0"/>
              <a:t>O</a:t>
            </a:r>
            <a:r>
              <a:rPr lang="en-US" dirty="0" err="1" smtClean="0"/>
              <a:t>‘</a:t>
            </a:r>
            <a:r>
              <a:rPr lang="en-US" dirty="0" err="1" smtClean="0"/>
              <a:t>tilgan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yuzasidan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41669" y="1495361"/>
            <a:ext cx="10663706" cy="226523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Bilimlaringizni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qo‘llang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Biosferaga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dirty="0"/>
              <a:t>Biosfera </a:t>
            </a:r>
            <a:r>
              <a:rPr lang="en-US" dirty="0" err="1"/>
              <a:t>tushunchasi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-141669" y="1240777"/>
            <a:ext cx="12067505" cy="1523494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sayyoramizdagi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tirik</a:t>
            </a:r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muhitini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qamrab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yaxlit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hayotning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strukturasining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shakllanishiga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ru-RU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398" y="2879824"/>
            <a:ext cx="5664975" cy="35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4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yuzasidan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41668" y="1495361"/>
            <a:ext cx="11887199" cy="384105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Bilimlaringizni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qo‘llang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Biosfera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bilimlarning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ta’limotga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qo‘shgan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hissasi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nimalardan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1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dirty="0"/>
              <a:t>Biosfera </a:t>
            </a:r>
            <a:r>
              <a:rPr lang="en-US" dirty="0" err="1"/>
              <a:t>tushunchasi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369777" y="1970528"/>
            <a:ext cx="6831623" cy="2215991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“Hayot qobig‘i” </a:t>
            </a:r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 dastlabki fikrlar J.B.Lamark nomi bilan </a:t>
            </a:r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bog‘liq.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01" y="1567947"/>
            <a:ext cx="2949427" cy="372210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68779" y="5290053"/>
            <a:ext cx="2509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J.B.Lamark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20938" y="5855972"/>
            <a:ext cx="2446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(1744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1829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5415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dirty="0"/>
              <a:t>Biosfera </a:t>
            </a:r>
            <a:r>
              <a:rPr lang="en-US" dirty="0" err="1"/>
              <a:t>tushunchasi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448648" y="2129042"/>
            <a:ext cx="6610068" cy="1938992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atamasi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fanga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1875-yili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avstriyalik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Eduard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Zyuss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81" y="1553877"/>
            <a:ext cx="2443565" cy="37502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52281" y="5453389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Eduard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Zyuss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1725" y="6007724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1831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1914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205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dirty="0"/>
              <a:t>Biosfera </a:t>
            </a:r>
            <a:r>
              <a:rPr lang="en-US" dirty="0" err="1"/>
              <a:t>tushunchasi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153114" y="1956987"/>
            <a:ext cx="5453420" cy="2215991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V.I.Vernadskiy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ta’limotni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yaratgan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9951" y="287296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07" y="1467100"/>
            <a:ext cx="2974917" cy="37455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97370" y="5212614"/>
            <a:ext cx="2926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V.I.Vernadskiy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5330" y="5797389"/>
            <a:ext cx="2384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(1863-1945)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1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dirty="0"/>
              <a:t> Biosfera </a:t>
            </a:r>
            <a:r>
              <a:rPr lang="en-US" dirty="0" err="1"/>
              <a:t>tushunchasi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7688" y="5340729"/>
            <a:ext cx="11668258" cy="1107996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V.I.Vernadskiy: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“Biosfera</a:t>
            </a:r>
            <a:r>
              <a:rPr lang="uz-Cyrl-U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uz-Cyrl-U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abiogen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natijasidir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uz-Cyrl-U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ta’kidlagan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447" y="1322069"/>
            <a:ext cx="2975106" cy="38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053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0ba26529122037c01e934afd8113bfad9e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4917</TotalTime>
  <Words>718</Words>
  <Application>Microsoft Office PowerPoint</Application>
  <PresentationFormat>Широкоэкранный</PresentationFormat>
  <Paragraphs>153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Tw Cen MT</vt:lpstr>
      <vt:lpstr>Wingdings</vt:lpstr>
      <vt:lpstr>Тема Office</vt:lpstr>
      <vt:lpstr>1_Тема Office</vt:lpstr>
      <vt:lpstr>Презентация PowerPoint</vt:lpstr>
      <vt:lpstr>Dars mazmuni </vt:lpstr>
      <vt:lpstr>O‘tilgan mavzu yuzasidan </vt:lpstr>
      <vt:lpstr>Biosfera tushunchasi</vt:lpstr>
      <vt:lpstr>O‘tilgan mavzu yuzasidan </vt:lpstr>
      <vt:lpstr>Biosfera tushunchasi</vt:lpstr>
      <vt:lpstr>Biosfera tushunchasi</vt:lpstr>
      <vt:lpstr>Biosfera tushunchasi</vt:lpstr>
      <vt:lpstr> Biosfera tushunchasi</vt:lpstr>
      <vt:lpstr>Biosfera chegaralari</vt:lpstr>
      <vt:lpstr>Biosfera chegaralari</vt:lpstr>
      <vt:lpstr>Biosfera chegaralari</vt:lpstr>
      <vt:lpstr>Atmosfera</vt:lpstr>
      <vt:lpstr>Atmosfera</vt:lpstr>
      <vt:lpstr>Atmosfera</vt:lpstr>
      <vt:lpstr>Atmosfera</vt:lpstr>
      <vt:lpstr>Gidrosfera</vt:lpstr>
      <vt:lpstr>Gidrosfera</vt:lpstr>
      <vt:lpstr>Litosfera</vt:lpstr>
      <vt:lpstr>Litosfera</vt:lpstr>
      <vt:lpstr>Mustaqil bajarish uchun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872</cp:revision>
  <dcterms:created xsi:type="dcterms:W3CDTF">2020-05-11T10:31:43Z</dcterms:created>
  <dcterms:modified xsi:type="dcterms:W3CDTF">2020-12-17T12:09:34Z</dcterms:modified>
</cp:coreProperties>
</file>