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7" r:id="rId1"/>
    <p:sldMasterId id="2147484851" r:id="rId2"/>
  </p:sldMasterIdLst>
  <p:notesMasterIdLst>
    <p:notesMasterId r:id="rId25"/>
  </p:notesMasterIdLst>
  <p:sldIdLst>
    <p:sldId id="296" r:id="rId3"/>
    <p:sldId id="353" r:id="rId4"/>
    <p:sldId id="498" r:id="rId5"/>
    <p:sldId id="490" r:id="rId6"/>
    <p:sldId id="499" r:id="rId7"/>
    <p:sldId id="495" r:id="rId8"/>
    <p:sldId id="494" r:id="rId9"/>
    <p:sldId id="492" r:id="rId10"/>
    <p:sldId id="477" r:id="rId11"/>
    <p:sldId id="476" r:id="rId12"/>
    <p:sldId id="469" r:id="rId13"/>
    <p:sldId id="475" r:id="rId14"/>
    <p:sldId id="474" r:id="rId15"/>
    <p:sldId id="473" r:id="rId16"/>
    <p:sldId id="496" r:id="rId17"/>
    <p:sldId id="497" r:id="rId18"/>
    <p:sldId id="500" r:id="rId19"/>
    <p:sldId id="503" r:id="rId20"/>
    <p:sldId id="502" r:id="rId21"/>
    <p:sldId id="501" r:id="rId22"/>
    <p:sldId id="396" r:id="rId23"/>
    <p:sldId id="352" r:id="rId24"/>
  </p:sldIdLst>
  <p:sldSz cx="12192000" cy="6858000"/>
  <p:notesSz cx="6858000" cy="9144000"/>
  <p:custDataLst>
    <p:tags r:id="rId26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 Cen MT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 Cen MT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E1FF"/>
    <a:srgbClr val="E4F3F7"/>
    <a:srgbClr val="2846C8"/>
    <a:srgbClr val="009900"/>
    <a:srgbClr val="263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Темный стиль 2 -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—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44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234" y="96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A0C9D1C5-E0E9-4C94-8454-4A06A31EFC36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/>
              <a:t>Образец текста</a:t>
            </a:r>
          </a:p>
          <a:p>
            <a:pPr lvl="1"/>
            <a:r>
              <a:rPr lang="ru-RU" altLang="ru-RU" noProof="0"/>
              <a:t>Второй уровень</a:t>
            </a:r>
          </a:p>
          <a:p>
            <a:pPr lvl="2"/>
            <a:r>
              <a:rPr lang="ru-RU" altLang="ru-RU" noProof="0"/>
              <a:t>Третий уровень</a:t>
            </a:r>
          </a:p>
          <a:p>
            <a:pPr lvl="3"/>
            <a:r>
              <a:rPr lang="ru-RU" altLang="ru-RU" noProof="0"/>
              <a:t>Четвертый уровень</a:t>
            </a:r>
          </a:p>
          <a:p>
            <a:pPr lvl="4"/>
            <a:r>
              <a:rPr lang="ru-RU" alt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447393F-70A8-4B6C-898D-6799852D0C6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15588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8880A-4310-43CB-87AE-D8AE8194227E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07F9B-7163-43FE-82EA-AB963E3763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56418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FF7669-0E5E-46CA-B6D4-C625D34A62D0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22B9C1E-5AE8-4814-8E85-A663BE1BD83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55942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24F3E5-1E61-40BC-BA05-057CC07228C8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96DE6B-C45F-4B52-922D-B01E91E3386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4095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2542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831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80164-6E94-4EEA-B7F5-65064F0674EC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1CAFE7-5248-4AD6-B9E4-980473FF04EB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682711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2A7D8-624C-4A6E-834C-46990F003A2F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F1C933-ADF3-4D18-97F6-10E467F3C1B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1701757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1449A-7B80-4A02-8251-225D3B5BF88E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6DB520-35B1-47D7-B2CF-9185DFFDC47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40625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8D65C6-FD1A-4F8A-BB50-1ADA1F25EC3D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E42B49-7E4E-407C-9791-665845FB771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186452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7A3992-0E91-4413-979E-F2F47B936A34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618BB7-1DCE-4EBF-A55A-9BEF4757749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105611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65C03-0D9B-475F-94D4-BFCAF3545D2F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3A67B-1DF1-42BE-B953-A84D85AA94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04451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64406B-E449-47DE-968F-4A711788AB19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A8ABDD-6B52-4016-A928-5F3B081D36D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459709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93C120-6A6A-440D-8A9D-8BEDD078976F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DF0010-F280-47E7-A885-D89C436A1B3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677462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11AF65-6D8B-406C-817B-A805300C609E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EA393-32FA-4CAD-A0B5-71FE62E58B6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26838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4293EE-6C27-4766-B23E-3E42AA1ACCE5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B4D71C-A458-4CE5-9D09-E09AF29288B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802351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0E339-CF83-4C52-90EF-C583E7816DB1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B82F8F8-DF5B-4F48-A2FC-874644009E1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91317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3412B5-89A1-4799-8D98-56DE699ACBA2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DE3E49-5CDF-4D56-BB09-4F48E77E638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3406522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583102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g object 16"/>
          <p:cNvSpPr>
            <a:spLocks/>
          </p:cNvSpPr>
          <p:nvPr/>
        </p:nvSpPr>
        <p:spPr bwMode="auto">
          <a:xfrm>
            <a:off x="141288" y="1133475"/>
            <a:ext cx="11949112" cy="5599113"/>
          </a:xfrm>
          <a:custGeom>
            <a:avLst/>
            <a:gdLst>
              <a:gd name="T0" fmla="*/ 2147483646 w 5650865"/>
              <a:gd name="T1" fmla="*/ 2147483646 h 2649220"/>
              <a:gd name="T2" fmla="*/ 2147483646 w 5650865"/>
              <a:gd name="T3" fmla="*/ 2147483646 h 2649220"/>
              <a:gd name="T4" fmla="*/ 2147483646 w 5650865"/>
              <a:gd name="T5" fmla="*/ 2147483646 h 2649220"/>
              <a:gd name="T6" fmla="*/ 2147483646 w 5650865"/>
              <a:gd name="T7" fmla="*/ 2147483646 h 2649220"/>
              <a:gd name="T8" fmla="*/ 2147483646 w 5650865"/>
              <a:gd name="T9" fmla="*/ 2147483646 h 2649220"/>
              <a:gd name="T10" fmla="*/ 2147483646 w 5650865"/>
              <a:gd name="T11" fmla="*/ 0 h 2649220"/>
              <a:gd name="T12" fmla="*/ 0 w 5650865"/>
              <a:gd name="T13" fmla="*/ 0 h 2649220"/>
              <a:gd name="T14" fmla="*/ 0 w 5650865"/>
              <a:gd name="T15" fmla="*/ 2147483646 h 2649220"/>
              <a:gd name="T16" fmla="*/ 0 w 5650865"/>
              <a:gd name="T17" fmla="*/ 2147483646 h 2649220"/>
              <a:gd name="T18" fmla="*/ 0 w 5650865"/>
              <a:gd name="T19" fmla="*/ 2147483646 h 2649220"/>
              <a:gd name="T20" fmla="*/ 2147483646 w 5650865"/>
              <a:gd name="T21" fmla="*/ 2147483646 h 2649220"/>
              <a:gd name="T22" fmla="*/ 2147483646 w 5650865"/>
              <a:gd name="T23" fmla="*/ 2147483646 h 2649220"/>
              <a:gd name="T24" fmla="*/ 2147483646 w 5650865"/>
              <a:gd name="T25" fmla="*/ 2147483646 h 2649220"/>
              <a:gd name="T26" fmla="*/ 2147483646 w 5650865"/>
              <a:gd name="T27" fmla="*/ 2147483646 h 2649220"/>
              <a:gd name="T28" fmla="*/ 2147483646 w 5650865"/>
              <a:gd name="T29" fmla="*/ 2147483646 h 2649220"/>
              <a:gd name="T30" fmla="*/ 2147483646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" name="bg object 17"/>
          <p:cNvSpPr>
            <a:spLocks/>
          </p:cNvSpPr>
          <p:nvPr/>
        </p:nvSpPr>
        <p:spPr bwMode="auto">
          <a:xfrm>
            <a:off x="141288" y="150813"/>
            <a:ext cx="11949112" cy="906462"/>
          </a:xfrm>
          <a:custGeom>
            <a:avLst/>
            <a:gdLst>
              <a:gd name="T0" fmla="*/ 2147483646 w 5650865"/>
              <a:gd name="T1" fmla="*/ 0 h 429259"/>
              <a:gd name="T2" fmla="*/ 0 w 5650865"/>
              <a:gd name="T3" fmla="*/ 0 h 429259"/>
              <a:gd name="T4" fmla="*/ 0 w 5650865"/>
              <a:gd name="T5" fmla="*/ 2147483646 h 429259"/>
              <a:gd name="T6" fmla="*/ 2147483646 w 5650865"/>
              <a:gd name="T7" fmla="*/ 2147483646 h 429259"/>
              <a:gd name="T8" fmla="*/ 2147483646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6166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492443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7" name="Holder 5"/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8" name="Holder 6"/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pPr>
              <a:defRPr/>
            </a:pPr>
            <a:fld id="{9C0DA636-8BC8-405A-BDBD-37BB1A516528}" type="datetimeFigureOut">
              <a:rPr lang="en-US" altLang="ru-RU"/>
              <a:pPr>
                <a:defRPr/>
              </a:pPr>
              <a:t>12/17/2020</a:t>
            </a:fld>
            <a:endParaRPr lang="en-US" altLang="ru-RU"/>
          </a:p>
        </p:txBody>
      </p:sp>
      <p:sp>
        <p:nvSpPr>
          <p:cNvPr id="9" name="Holder 7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9BF98FD7-99C2-4AF3-9784-3B04644D6B7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46399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625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2DF0-E883-440F-AA11-604F5A3479E8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58097F-035D-48E4-89E8-33FA7E1B84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85601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568018-92D2-4017-A239-BD98F9D05764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AED360-070B-4606-A72E-C65D88252B2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0152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1DBD9-89A2-45F7-846E-A508F0736C0A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221773-05F1-4F2B-9182-D65F7623FA13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27590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CC38F-3B9B-4C45-A434-5F92FF852D95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C9690-F02F-48B3-A583-EEC31BE5F4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99303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72E40-C72A-4177-BCE4-E898819BDF49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7C24F6-9EF6-4C95-B217-524F1D408D2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05123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B5BB3-6911-4ABB-8737-B1066F897840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7D1A67-EEAB-49BF-B949-B619CCCA539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56656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15BDD1-32A8-420A-9551-FEE096C74471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70956-B9F7-4F4A-97FB-E85ADB63EE9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52225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ACDBEDEE-7B3A-41EB-9BF9-1C3EEB56DE3F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AF797F00-3E1A-4969-B55C-12983543F18E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95" r:id="rId1"/>
    <p:sldLayoutId id="2147485096" r:id="rId2"/>
    <p:sldLayoutId id="2147485097" r:id="rId3"/>
    <p:sldLayoutId id="2147485098" r:id="rId4"/>
    <p:sldLayoutId id="2147485099" r:id="rId5"/>
    <p:sldLayoutId id="2147485100" r:id="rId6"/>
    <p:sldLayoutId id="2147485101" r:id="rId7"/>
    <p:sldLayoutId id="2147485102" r:id="rId8"/>
    <p:sldLayoutId id="2147485103" r:id="rId9"/>
    <p:sldLayoutId id="2147485104" r:id="rId10"/>
    <p:sldLayoutId id="2147485105" r:id="rId11"/>
    <p:sldLayoutId id="2147485117" r:id="rId12"/>
    <p:sldLayoutId id="214748511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D070943-B9FC-4406-A378-9D90B59F7B80}" type="datetimeFigureOut">
              <a:rPr lang="ru-RU" altLang="ru-RU"/>
              <a:pPr>
                <a:defRPr/>
              </a:pPr>
              <a:t>17.12.2020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B38D3DDA-0FFC-4D62-BAE6-7DC0F14517B0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6" r:id="rId1"/>
    <p:sldLayoutId id="2147485107" r:id="rId2"/>
    <p:sldLayoutId id="2147485108" r:id="rId3"/>
    <p:sldLayoutId id="2147485109" r:id="rId4"/>
    <p:sldLayoutId id="2147485110" r:id="rId5"/>
    <p:sldLayoutId id="2147485111" r:id="rId6"/>
    <p:sldLayoutId id="2147485112" r:id="rId7"/>
    <p:sldLayoutId id="2147485113" r:id="rId8"/>
    <p:sldLayoutId id="2147485114" r:id="rId9"/>
    <p:sldLayoutId id="2147485115" r:id="rId10"/>
    <p:sldLayoutId id="2147485116" r:id="rId11"/>
    <p:sldLayoutId id="2147485119" r:id="rId12"/>
    <p:sldLayoutId id="2147485120" r:id="rId13"/>
    <p:sldLayoutId id="2147485121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/>
          <p:cNvSpPr/>
          <p:nvPr/>
        </p:nvSpPr>
        <p:spPr>
          <a:xfrm>
            <a:off x="17463" y="28575"/>
            <a:ext cx="12174537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560513" y="2498726"/>
            <a:ext cx="10274680" cy="208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marL="38100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ts val="238"/>
              </a:spcBef>
              <a:spcAft>
                <a:spcPts val="1800"/>
              </a:spcAft>
            </a:pPr>
            <a:endParaRPr lang="uz-Cyrl-UZ" altLang="ru-RU" sz="1600" b="1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1800"/>
              </a:spcAft>
            </a:pPr>
            <a:r>
              <a:rPr lang="uz-Cyrl-UZ" altLang="ru-RU" sz="4400" dirty="0">
                <a:solidFill>
                  <a:srgbClr val="0070C0"/>
                </a:solidFill>
                <a:latin typeface="Arial" charset="0"/>
                <a:cs typeface="Arial" charset="0"/>
              </a:rPr>
              <a:t>Mavzu:</a:t>
            </a:r>
            <a:endParaRPr lang="en-US" altLang="ru-RU" sz="4400" dirty="0">
              <a:solidFill>
                <a:srgbClr val="0070C0"/>
              </a:solidFill>
              <a:latin typeface="Arial" charset="0"/>
              <a:cs typeface="Arial" charset="0"/>
            </a:endParaRPr>
          </a:p>
          <a:p>
            <a:pPr>
              <a:spcBef>
                <a:spcPts val="238"/>
              </a:spcBef>
              <a:spcAft>
                <a:spcPts val="0"/>
              </a:spcAft>
            </a:pP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Biosfera </a:t>
            </a:r>
            <a:r>
              <a:rPr lang="en-US" altLang="ru-RU" sz="4000" b="1" dirty="0" err="1">
                <a:solidFill>
                  <a:srgbClr val="0070C0"/>
                </a:solidFill>
                <a:latin typeface="Arial" charset="0"/>
                <a:cs typeface="Arial" charset="0"/>
              </a:rPr>
              <a:t>chegaralari</a:t>
            </a:r>
            <a:r>
              <a:rPr lang="en-US" altLang="ru-RU" sz="4000" b="1" dirty="0">
                <a:solidFill>
                  <a:srgbClr val="0070C0"/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16" name="object 5"/>
          <p:cNvSpPr/>
          <p:nvPr/>
        </p:nvSpPr>
        <p:spPr>
          <a:xfrm>
            <a:off x="622300" y="2544763"/>
            <a:ext cx="727075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7" name="object 6"/>
          <p:cNvSpPr/>
          <p:nvPr/>
        </p:nvSpPr>
        <p:spPr>
          <a:xfrm>
            <a:off x="661988" y="4341813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22" name="object 2"/>
          <p:cNvSpPr txBox="1">
            <a:spLocks/>
          </p:cNvSpPr>
          <p:nvPr/>
        </p:nvSpPr>
        <p:spPr bwMode="auto">
          <a:xfrm>
            <a:off x="1993901" y="527050"/>
            <a:ext cx="7524750" cy="954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0911" rIns="0" bIns="0">
            <a:spAutoFit/>
          </a:bodyPr>
          <a:lstStyle>
            <a:lvl1pPr marL="25400" defTabSz="1935163"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defTabSz="1935163"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defTabSz="1935163"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1935163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1935163"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ts val="238"/>
              </a:spcBef>
            </a:pPr>
            <a:r>
              <a:rPr lang="en-US" altLang="ru-RU" sz="6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BIOLOGIYA</a:t>
            </a:r>
            <a:endParaRPr lang="uz-Cyrl-UZ" altLang="ru-RU" sz="60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23" name="object 11"/>
          <p:cNvSpPr>
            <a:spLocks noChangeArrowheads="1"/>
          </p:cNvSpPr>
          <p:nvPr/>
        </p:nvSpPr>
        <p:spPr bwMode="auto">
          <a:xfrm>
            <a:off x="1042988" y="584200"/>
            <a:ext cx="241300" cy="496888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7" name="object 12"/>
          <p:cNvSpPr/>
          <p:nvPr/>
        </p:nvSpPr>
        <p:spPr>
          <a:xfrm>
            <a:off x="1165225" y="896938"/>
            <a:ext cx="452438" cy="601662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5" name="object 13"/>
          <p:cNvSpPr>
            <a:spLocks noChangeArrowheads="1"/>
          </p:cNvSpPr>
          <p:nvPr/>
        </p:nvSpPr>
        <p:spPr bwMode="auto">
          <a:xfrm>
            <a:off x="1220788" y="1255713"/>
            <a:ext cx="339725" cy="188912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29" name="object 14"/>
          <p:cNvSpPr/>
          <p:nvPr/>
        </p:nvSpPr>
        <p:spPr>
          <a:xfrm>
            <a:off x="701675" y="896938"/>
            <a:ext cx="474663" cy="603250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5419">
              <a:defRPr/>
            </a:pPr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9227" name="object 15"/>
          <p:cNvSpPr>
            <a:spLocks noChangeArrowheads="1"/>
          </p:cNvSpPr>
          <p:nvPr/>
        </p:nvSpPr>
        <p:spPr bwMode="auto">
          <a:xfrm>
            <a:off x="755650" y="1179513"/>
            <a:ext cx="365125" cy="26511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5163"/>
            <a:endParaRPr lang="ru-RU" altLang="ru-RU" sz="38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" name="object 9"/>
          <p:cNvSpPr/>
          <p:nvPr/>
        </p:nvSpPr>
        <p:spPr>
          <a:xfrm>
            <a:off x="10009188" y="526188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0" name="object 10"/>
          <p:cNvSpPr/>
          <p:nvPr/>
        </p:nvSpPr>
        <p:spPr>
          <a:xfrm>
            <a:off x="10015538" y="527050"/>
            <a:ext cx="1698625" cy="1276350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9230" name="object 12"/>
          <p:cNvSpPr txBox="1">
            <a:spLocks noChangeArrowheads="1"/>
          </p:cNvSpPr>
          <p:nvPr/>
        </p:nvSpPr>
        <p:spPr bwMode="auto">
          <a:xfrm>
            <a:off x="10036175" y="787400"/>
            <a:ext cx="1657350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3552" rIns="0" bIns="0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ts val="263"/>
              </a:spcBef>
            </a:pPr>
            <a:r>
              <a:rPr lang="en-US" altLang="ru-RU" sz="3600" b="1">
                <a:solidFill>
                  <a:srgbClr val="FEFEFE"/>
                </a:solidFill>
                <a:latin typeface="Arial" charset="0"/>
                <a:cs typeface="Arial" charset="0"/>
              </a:rPr>
              <a:t>11-sinf</a:t>
            </a:r>
            <a:endParaRPr lang="ru-RU" altLang="ru-RU" sz="2800">
              <a:latin typeface="Arial" charset="0"/>
              <a:cs typeface="Arial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1287" y="4677673"/>
            <a:ext cx="1653906" cy="20851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800" dirty="0"/>
              <a:t>Biosfera </a:t>
            </a:r>
            <a:r>
              <a:rPr lang="en-US" sz="4800" dirty="0" err="1"/>
              <a:t>chegaralari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5656" y="1281621"/>
            <a:ext cx="6033933" cy="2769989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Biosfera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shart-sharoitlar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belgilanadi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ta’minlovchi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shart-sharoitlarga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yorug‘lik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yetarli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kislorod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mineral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mavjudligi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kabilar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3541" y="1699715"/>
            <a:ext cx="4772803" cy="3089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11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dirty="0" smtClean="0"/>
              <a:t>Biosfera </a:t>
            </a:r>
            <a:r>
              <a:rPr lang="en-US" dirty="0" err="1" smtClean="0"/>
              <a:t>chegaralari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83335" y="1405713"/>
            <a:ext cx="6573860" cy="3770263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shart-sharoitlar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sharining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uchta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en-US" sz="2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en-US" sz="2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US" sz="2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2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tutashgan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joyda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ru-RU" sz="2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8072" y="1711895"/>
            <a:ext cx="4639077" cy="4639077"/>
          </a:xfrm>
          <a:prstGeom prst="rect">
            <a:avLst/>
          </a:prstGeom>
        </p:spPr>
      </p:pic>
      <p:sp>
        <p:nvSpPr>
          <p:cNvPr id="3" name="Скругленный прямоугольник 2"/>
          <p:cNvSpPr/>
          <p:nvPr/>
        </p:nvSpPr>
        <p:spPr>
          <a:xfrm>
            <a:off x="7759581" y="4945635"/>
            <a:ext cx="1674976" cy="340147"/>
          </a:xfrm>
          <a:prstGeom prst="roundRect">
            <a:avLst/>
          </a:prstGeom>
          <a:solidFill>
            <a:srgbClr val="E4F3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Gidrosfera-suv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953569" y="4932608"/>
            <a:ext cx="1674976" cy="340147"/>
          </a:xfrm>
          <a:prstGeom prst="roundRect">
            <a:avLst/>
          </a:prstGeom>
          <a:solidFill>
            <a:srgbClr val="E4F3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Litosfera-</a:t>
            </a:r>
            <a:r>
              <a:rPr lang="en-US" sz="1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tuproq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679638" y="2975591"/>
            <a:ext cx="1674976" cy="340147"/>
          </a:xfrm>
          <a:prstGeom prst="roundRect">
            <a:avLst/>
          </a:prstGeom>
          <a:solidFill>
            <a:srgbClr val="E4F3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Atmosfera-havo</a:t>
            </a:r>
            <a:endParaRPr lang="ru-RU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571433" y="3794334"/>
            <a:ext cx="1939894" cy="493400"/>
          </a:xfrm>
          <a:prstGeom prst="roundRect">
            <a:avLst/>
          </a:prstGeom>
          <a:solidFill>
            <a:srgbClr val="E4F3F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7757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800" dirty="0"/>
              <a:t>Biosfera </a:t>
            </a:r>
            <a:r>
              <a:rPr lang="en-US" sz="4800" dirty="0" err="1"/>
              <a:t>chegaralari</a:t>
            </a:r>
            <a:endParaRPr lang="ru-RU" sz="4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36847" y="1426921"/>
            <a:ext cx="11518305" cy="952890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litosferaning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qatlamini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gidrosferaning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qatlamlarini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qatlamini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ichiga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.</a:t>
            </a:r>
            <a:endParaRPr lang="ru-RU" sz="2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Rectangle 16"/>
          <p:cNvSpPr>
            <a:spLocks noChangeArrowheads="1"/>
          </p:cNvSpPr>
          <p:nvPr/>
        </p:nvSpPr>
        <p:spPr bwMode="auto">
          <a:xfrm>
            <a:off x="3462269" y="2483476"/>
            <a:ext cx="15968573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7" name="Group 1"/>
          <p:cNvGrpSpPr>
            <a:grpSpLocks/>
          </p:cNvGrpSpPr>
          <p:nvPr/>
        </p:nvGrpSpPr>
        <p:grpSpPr bwMode="auto">
          <a:xfrm>
            <a:off x="3462270" y="2483475"/>
            <a:ext cx="4277000" cy="3533011"/>
            <a:chOff x="0" y="0"/>
            <a:chExt cx="5142" cy="4553"/>
          </a:xfrm>
        </p:grpSpPr>
        <p:pic>
          <p:nvPicPr>
            <p:cNvPr id="2063" name="Picture 1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5139" cy="45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" name="Line 14"/>
            <p:cNvSpPr>
              <a:spLocks noChangeShapeType="1"/>
            </p:cNvSpPr>
            <p:nvPr/>
          </p:nvSpPr>
          <p:spPr bwMode="auto">
            <a:xfrm>
              <a:off x="1629" y="3447"/>
              <a:ext cx="0" cy="567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" name="Line 13"/>
            <p:cNvSpPr>
              <a:spLocks noChangeShapeType="1"/>
            </p:cNvSpPr>
            <p:nvPr/>
          </p:nvSpPr>
          <p:spPr bwMode="auto">
            <a:xfrm>
              <a:off x="1995" y="3305"/>
              <a:ext cx="0" cy="924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" name="Line 12"/>
            <p:cNvSpPr>
              <a:spLocks noChangeShapeType="1"/>
            </p:cNvSpPr>
            <p:nvPr/>
          </p:nvSpPr>
          <p:spPr bwMode="auto">
            <a:xfrm>
              <a:off x="2984" y="3804"/>
              <a:ext cx="111" cy="136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11"/>
            <p:cNvSpPr>
              <a:spLocks noChangeShapeType="1"/>
            </p:cNvSpPr>
            <p:nvPr/>
          </p:nvSpPr>
          <p:spPr bwMode="auto">
            <a:xfrm>
              <a:off x="3693" y="1383"/>
              <a:ext cx="0" cy="1242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" name="Line 10"/>
            <p:cNvSpPr>
              <a:spLocks noChangeShapeType="1"/>
            </p:cNvSpPr>
            <p:nvPr/>
          </p:nvSpPr>
          <p:spPr bwMode="auto">
            <a:xfrm>
              <a:off x="977" y="539"/>
              <a:ext cx="556" cy="739"/>
            </a:xfrm>
            <a:prstGeom prst="line">
              <a:avLst/>
            </a:prstGeom>
            <a:noFill/>
            <a:ln w="9525">
              <a:solidFill>
                <a:srgbClr val="231F2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Text Box 9"/>
            <p:cNvSpPr txBox="1">
              <a:spLocks noChangeArrowheads="1"/>
            </p:cNvSpPr>
            <p:nvPr/>
          </p:nvSpPr>
          <p:spPr bwMode="auto">
            <a:xfrm>
              <a:off x="57" y="283"/>
              <a:ext cx="1395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STRATOSFERA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Text Box 8"/>
            <p:cNvSpPr txBox="1">
              <a:spLocks noChangeArrowheads="1"/>
            </p:cNvSpPr>
            <p:nvPr/>
          </p:nvSpPr>
          <p:spPr bwMode="auto">
            <a:xfrm>
              <a:off x="166" y="940"/>
              <a:ext cx="320" cy="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1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km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100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90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80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70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Text Box 7"/>
            <p:cNvSpPr txBox="1">
              <a:spLocks noChangeArrowheads="1"/>
            </p:cNvSpPr>
            <p:nvPr/>
          </p:nvSpPr>
          <p:spPr bwMode="auto">
            <a:xfrm>
              <a:off x="3760" y="1213"/>
              <a:ext cx="1381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OZON EKRANI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Text Box 6"/>
            <p:cNvSpPr txBox="1">
              <a:spLocks noChangeArrowheads="1"/>
            </p:cNvSpPr>
            <p:nvPr/>
          </p:nvSpPr>
          <p:spPr bwMode="auto">
            <a:xfrm>
              <a:off x="262" y="2004"/>
              <a:ext cx="225" cy="16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50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40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30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20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10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10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20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30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Text Box 5"/>
            <p:cNvSpPr txBox="1">
              <a:spLocks noChangeArrowheads="1"/>
            </p:cNvSpPr>
            <p:nvPr/>
          </p:nvSpPr>
          <p:spPr bwMode="auto">
            <a:xfrm>
              <a:off x="266" y="1859"/>
              <a:ext cx="220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60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Text Box 4"/>
            <p:cNvSpPr txBox="1">
              <a:spLocks noChangeArrowheads="1"/>
            </p:cNvSpPr>
            <p:nvPr/>
          </p:nvSpPr>
          <p:spPr bwMode="auto">
            <a:xfrm>
              <a:off x="3919" y="2786"/>
              <a:ext cx="987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BIOSFERA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Text Box 3"/>
            <p:cNvSpPr txBox="1">
              <a:spLocks noChangeArrowheads="1"/>
            </p:cNvSpPr>
            <p:nvPr/>
          </p:nvSpPr>
          <p:spPr bwMode="auto">
            <a:xfrm>
              <a:off x="33" y="3900"/>
              <a:ext cx="1820" cy="5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LITOSFERA</a:t>
              </a:r>
              <a:endParaRPr kumimoji="0" lang="ru-RU" altLang="ru-RU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GIDROSFERA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Text Box 2"/>
            <p:cNvSpPr txBox="1">
              <a:spLocks noChangeArrowheads="1"/>
            </p:cNvSpPr>
            <p:nvPr/>
          </p:nvSpPr>
          <p:spPr bwMode="auto">
            <a:xfrm>
              <a:off x="3012" y="3900"/>
              <a:ext cx="943" cy="2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altLang="ru-RU" sz="1000" b="0" i="0" u="none" strike="noStrike" cap="none" normalizeH="0" baseline="0" smtClean="0">
                  <a:ln>
                    <a:noFill/>
                  </a:ln>
                  <a:solidFill>
                    <a:srgbClr val="231F2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</a:rPr>
                <a:t>MANTIYA</a:t>
              </a:r>
              <a:endPara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21" name="Прямоугольник 20"/>
          <p:cNvSpPr/>
          <p:nvPr/>
        </p:nvSpPr>
        <p:spPr>
          <a:xfrm>
            <a:off x="4066682" y="6112617"/>
            <a:ext cx="24673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chegaralari</a:t>
            </a:r>
            <a:r>
              <a:rPr lang="en-US" dirty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97383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Atmosfera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882522" y="1438352"/>
            <a:ext cx="7853905" cy="866327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 –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sayyorasining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gazsimon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221195" y="3888638"/>
            <a:ext cx="21877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Biosfera</a:t>
            </a:r>
            <a:endParaRPr lang="ru-RU" sz="1400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1753328"/>
              </p:ext>
            </p:extLst>
          </p:nvPr>
        </p:nvGraphicFramePr>
        <p:xfrm>
          <a:off x="2946964" y="2525400"/>
          <a:ext cx="4973541" cy="217653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5136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598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0772">
                <a:tc gridSpan="2">
                  <a:txBody>
                    <a:bodyPr/>
                    <a:lstStyle/>
                    <a:p>
                      <a:pPr marL="799465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Atmosferaning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gaz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tarkibi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5152">
                <a:tc>
                  <a:txBody>
                    <a:bodyPr/>
                    <a:lstStyle/>
                    <a:p>
                      <a:pPr marL="649605" marR="643890" algn="ctr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Gazlar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0830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i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Miqdori, %</a:t>
                      </a:r>
                      <a:endParaRPr lang="ru-RU" sz="1600" b="1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5152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Azot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78 %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152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Kislorod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21 %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5152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Argon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1 %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kam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5152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Karbonat angidrid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0,04 %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ga</a:t>
                      </a:r>
                      <a:r>
                        <a:rPr lang="ru-RU" sz="16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6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yaqin</a:t>
                      </a:r>
                      <a:endParaRPr lang="ru-RU" sz="16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3887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Atmosfera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7576" y="1296241"/>
            <a:ext cx="11771289" cy="1327992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ultrabinafsha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nurlari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radiatsiyasi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to‘sqinlik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20–25 km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99%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ultrabinafsha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yutiladi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175" y="2777474"/>
            <a:ext cx="5282216" cy="3474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936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Atmosfera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1972" y="1359694"/>
            <a:ext cx="11224367" cy="866327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bug‘lari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karbonat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angidrid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azot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oksid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parnik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issiqxona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effektini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qatlamlarining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isishiga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9007709" y="3691783"/>
            <a:ext cx="223811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EFEFE"/>
                </a:solidFill>
                <a:latin typeface="Arial"/>
                <a:ea typeface="+mj-ea"/>
                <a:cs typeface="Arial"/>
              </a:rPr>
              <a:t>Biosfera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2621119"/>
            <a:ext cx="48768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7118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Atmosfera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07649" y="1250308"/>
            <a:ext cx="5987973" cy="5053691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Hayotning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tarqalish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atmosferaning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troposfera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chegaralanadi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Troposferaning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qutblarda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8–10 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km,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ekvatorda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18–20 km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Troposferadan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stratosfera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50–55 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km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balandlikkacha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yetadi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Stratosferada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zichligi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past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Stratosferada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ultrabinafsha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nurlardan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Stratosferadan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mezosfera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(80 km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balandlikkacha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termosfera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ionosfera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(80 km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800 km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ekzosfera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(800 km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baland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gazlar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konsentratsiyasining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pastligi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beqaror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farqlanadi</a:t>
            </a:r>
            <a:r>
              <a:rPr lang="en-US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5622" y="1467171"/>
            <a:ext cx="5643093" cy="4232320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8374878" y="2025353"/>
            <a:ext cx="1316052" cy="2649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Mezosfera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374878" y="2802330"/>
            <a:ext cx="1316052" cy="2649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Stratosfera</a:t>
            </a:r>
            <a:endParaRPr lang="ru-RU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374878" y="3838526"/>
            <a:ext cx="1316052" cy="2649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/>
              <a:t>Troposfera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18333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Gidrosfera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28034" y="1520764"/>
            <a:ext cx="5320107" cy="4616648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 –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sayyoramizdagi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zaxiralarini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mujassamlashtirgan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Yer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70%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yuzidagi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96,4%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3%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ko‘prog‘ini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chuchuk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havzalari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Chuchuk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2/3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Arktika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Antarktida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tog‘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cho‘qqilari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muzliklarida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-792" t="-704" r="792" b="9243"/>
          <a:stretch/>
        </p:blipFill>
        <p:spPr>
          <a:xfrm>
            <a:off x="6701307" y="1763937"/>
            <a:ext cx="4876800" cy="3345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22858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Gidrosfera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43944" y="1417733"/>
            <a:ext cx="5808372" cy="5021311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Gidrosferaning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qatlamlarida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V.I.Vernadskiy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chegarasini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tubidan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pastroqdan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tubi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faoliyati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natijasidir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Plankton, nekton,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bentos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organizmlaridan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jamoalari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km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chuqurlikkacha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tarqalgan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Mariana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(11 km)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700" y="1541106"/>
            <a:ext cx="487680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671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Litosfera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643944" y="1277592"/>
            <a:ext cx="10380372" cy="1789657"/>
          </a:xfrm>
        </p:spPr>
        <p:txBody>
          <a:bodyPr/>
          <a:lstStyle/>
          <a:p>
            <a:pPr marL="0" indent="531813" algn="just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 –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qattiq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qobig‘i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Tirik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ko‘pchiligi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litosferaning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santimetr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chuqurlikdagi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yashaydi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258" y="2451613"/>
            <a:ext cx="5715000" cy="3629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0063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601663" y="-19050"/>
            <a:ext cx="10972800" cy="1143000"/>
          </a:xfrm>
        </p:spPr>
        <p:txBody>
          <a:bodyPr/>
          <a:lstStyle/>
          <a:p>
            <a:r>
              <a:rPr lang="en-US" altLang="ru-RU" dirty="0" err="1">
                <a:latin typeface="Arial" charset="0"/>
                <a:cs typeface="Arial" charset="0"/>
              </a:rPr>
              <a:t>Dars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r>
              <a:rPr lang="en-US" altLang="ru-RU" dirty="0" err="1">
                <a:latin typeface="Arial" charset="0"/>
                <a:cs typeface="Arial" charset="0"/>
              </a:rPr>
              <a:t>mazmuni</a:t>
            </a:r>
            <a:r>
              <a:rPr lang="en-US" altLang="ru-RU" dirty="0">
                <a:latin typeface="Arial" charset="0"/>
                <a:cs typeface="Arial" charset="0"/>
              </a:rPr>
              <a:t> </a:t>
            </a:r>
            <a:endParaRPr lang="ru-RU" altLang="ru-RU" dirty="0">
              <a:latin typeface="Arial" charset="0"/>
              <a:cs typeface="Arial" charset="0"/>
            </a:endParaRPr>
          </a:p>
        </p:txBody>
      </p:sp>
      <p:sp>
        <p:nvSpPr>
          <p:cNvPr id="10243" name="Объект 1"/>
          <p:cNvSpPr>
            <a:spLocks noGrp="1"/>
          </p:cNvSpPr>
          <p:nvPr>
            <p:ph sz="half" idx="3"/>
          </p:nvPr>
        </p:nvSpPr>
        <p:spPr>
          <a:xfrm>
            <a:off x="312738" y="1435380"/>
            <a:ext cx="11261725" cy="5022914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en-US" altLang="ru-RU" sz="24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533400" algn="just">
              <a:buNone/>
            </a:pPr>
            <a:r>
              <a:rPr lang="en-US" altLang="ru-RU" sz="3600" dirty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>
                <a:solidFill>
                  <a:schemeClr val="tx2"/>
                </a:solidFill>
                <a:latin typeface="Arial" charset="0"/>
                <a:cs typeface="Arial" charset="0"/>
              </a:rPr>
              <a:t>Biosfera </a:t>
            </a:r>
            <a:r>
              <a:rPr lang="en-US" altLang="ru-RU" sz="3600" b="1" dirty="0" err="1">
                <a:solidFill>
                  <a:schemeClr val="tx2"/>
                </a:solidFill>
                <a:latin typeface="Arial" charset="0"/>
                <a:cs typeface="Arial" charset="0"/>
              </a:rPr>
              <a:t>chegaralari</a:t>
            </a:r>
            <a:endParaRPr lang="ru-RU" altLang="ru-RU" sz="36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533400" algn="just">
              <a:buNone/>
            </a:pPr>
            <a:endParaRPr lang="ru-RU" altLang="ru-RU" sz="36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533400" algn="just">
              <a:buNone/>
            </a:pPr>
            <a:r>
              <a:rPr lang="ru-RU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Atmosfera</a:t>
            </a:r>
          </a:p>
          <a:p>
            <a:pPr marL="0" indent="533400" algn="just">
              <a:buNone/>
            </a:pPr>
            <a:endParaRPr lang="en-US" altLang="ru-RU" sz="36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533400" algn="just">
              <a:buNone/>
            </a:pPr>
            <a:r>
              <a:rPr lang="en-US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Gidrosfera</a:t>
            </a:r>
          </a:p>
          <a:p>
            <a:pPr marL="0" indent="533400" algn="just">
              <a:buNone/>
            </a:pPr>
            <a:endParaRPr lang="en-US" altLang="ru-RU" sz="3600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0" indent="533400" algn="just">
              <a:buNone/>
            </a:pPr>
            <a:r>
              <a:rPr lang="ru-RU" altLang="ru-RU" sz="3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 smtClean="0">
                <a:solidFill>
                  <a:schemeClr val="tx2"/>
                </a:solidFill>
                <a:latin typeface="Arial" charset="0"/>
                <a:cs typeface="Arial" charset="0"/>
              </a:rPr>
              <a:t>Litosfera</a:t>
            </a:r>
            <a:endParaRPr lang="ru-RU" altLang="ru-RU" sz="36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sz="4000" dirty="0"/>
              <a:t>Litosfera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28034" y="1520764"/>
            <a:ext cx="5320107" cy="3231654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chuqurlikkacha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krot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chuvalchanglar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o‘simliklarning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ildizlari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Litosferaning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bakteriyalar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topilgan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osti</a:t>
            </a:r>
            <a:r>
              <a:rPr lang="en-US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suvlarida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neft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quduqlarida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3–4 km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576914" y="3067249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4934" y="1520764"/>
            <a:ext cx="5642215" cy="496480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39349" y="1654817"/>
            <a:ext cx="153132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rot="5400000">
            <a:off x="10906819" y="2923424"/>
            <a:ext cx="1531328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Litosfera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358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523875" y="133350"/>
            <a:ext cx="10972800" cy="869950"/>
          </a:xfrm>
        </p:spPr>
        <p:txBody>
          <a:bodyPr/>
          <a:lstStyle/>
          <a:p>
            <a:r>
              <a:rPr lang="en-US" altLang="ru-RU" sz="3600" dirty="0">
                <a:latin typeface="Arial" charset="0"/>
                <a:cs typeface="Arial" charset="0"/>
              </a:rPr>
              <a:t>Mustaqil </a:t>
            </a:r>
            <a:r>
              <a:rPr lang="en-US" altLang="ru-RU" sz="3600" dirty="0" err="1">
                <a:latin typeface="Arial" charset="0"/>
                <a:cs typeface="Arial" charset="0"/>
              </a:rPr>
              <a:t>bajarish</a:t>
            </a:r>
            <a:r>
              <a:rPr lang="en-US" altLang="ru-RU" sz="3600" dirty="0">
                <a:latin typeface="Arial" charset="0"/>
                <a:cs typeface="Arial" charset="0"/>
              </a:rPr>
              <a:t> </a:t>
            </a:r>
            <a:r>
              <a:rPr lang="en-US" altLang="ru-RU" sz="3600" dirty="0" err="1">
                <a:latin typeface="Arial" charset="0"/>
                <a:cs typeface="Arial" charset="0"/>
              </a:rPr>
              <a:t>uchun</a:t>
            </a:r>
            <a:endParaRPr lang="ru-RU" altLang="ru-RU" sz="3600" dirty="0">
              <a:latin typeface="Arial" charset="0"/>
              <a:cs typeface="Arial" charset="0"/>
            </a:endParaRPr>
          </a:p>
        </p:txBody>
      </p:sp>
      <p:sp>
        <p:nvSpPr>
          <p:cNvPr id="29699" name="Объект 3"/>
          <p:cNvSpPr>
            <a:spLocks noGrp="1"/>
          </p:cNvSpPr>
          <p:nvPr>
            <p:ph sz="half" idx="3"/>
          </p:nvPr>
        </p:nvSpPr>
        <p:spPr>
          <a:xfrm>
            <a:off x="523875" y="1311275"/>
            <a:ext cx="10972799" cy="430887"/>
          </a:xfrm>
        </p:spPr>
        <p:txBody>
          <a:bodyPr/>
          <a:lstStyle/>
          <a:p>
            <a:pPr marL="0" indent="0" algn="ctr">
              <a:buNone/>
            </a:pPr>
            <a:r>
              <a:rPr lang="en-US" altLang="ru-RU" sz="2800" dirty="0">
                <a:solidFill>
                  <a:schemeClr val="tx2"/>
                </a:solidFill>
                <a:latin typeface="Arial" charset="0"/>
                <a:cs typeface="Arial" charset="0"/>
              </a:rPr>
              <a:t>	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2224" y="1526718"/>
            <a:ext cx="117960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427703"/>
              </p:ext>
            </p:extLst>
          </p:nvPr>
        </p:nvGraphicFramePr>
        <p:xfrm>
          <a:off x="2550016" y="2562895"/>
          <a:ext cx="7199291" cy="223524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15401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02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63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825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8869">
                <a:tc>
                  <a:txBody>
                    <a:bodyPr/>
                    <a:lstStyle/>
                    <a:p>
                      <a:pPr marL="141605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Yer</a:t>
                      </a: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qobiqlari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97815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Ta’rifi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66395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Tarkibi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33350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Biosfera uchun ahamiyati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5458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Atmosfera</a:t>
                      </a:r>
                      <a:endParaRPr lang="ru-RU" sz="1800" b="1" dirty="0">
                        <a:solidFill>
                          <a:schemeClr val="tx2"/>
                        </a:solidFill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5458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Litosfera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25458">
                <a:tc>
                  <a:txBody>
                    <a:bodyPr/>
                    <a:lstStyle/>
                    <a:p>
                      <a:pPr marL="50165">
                        <a:spcBef>
                          <a:spcPts val="110"/>
                        </a:spcBef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Gidrosfera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chemeClr val="tx2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 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31F2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ъект 1"/>
          <p:cNvSpPr>
            <a:spLocks noGrp="1"/>
          </p:cNvSpPr>
          <p:nvPr>
            <p:ph idx="1"/>
          </p:nvPr>
        </p:nvSpPr>
        <p:spPr>
          <a:xfrm>
            <a:off x="755650" y="1749425"/>
            <a:ext cx="10661650" cy="4525963"/>
          </a:xfrm>
        </p:spPr>
        <p:txBody>
          <a:bodyPr/>
          <a:lstStyle/>
          <a:p>
            <a:endParaRPr lang="en-US" altLang="ru-RU" dirty="0"/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>
                <a:latin typeface="Arial" charset="0"/>
                <a:cs typeface="Arial" charset="0"/>
              </a:rPr>
              <a:t>Darslikning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ru-RU" altLang="ru-RU" sz="3600" b="1" dirty="0" smtClean="0">
                <a:latin typeface="Arial" charset="0"/>
                <a:cs typeface="Arial" charset="0"/>
              </a:rPr>
              <a:t>136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-1</a:t>
            </a:r>
            <a:r>
              <a:rPr lang="ru-RU" altLang="ru-RU" sz="3600" b="1" smtClean="0">
                <a:latin typeface="Arial" charset="0"/>
                <a:cs typeface="Arial" charset="0"/>
              </a:rPr>
              <a:t>39</a:t>
            </a:r>
            <a:r>
              <a:rPr lang="en-US" altLang="ru-RU" sz="3600" b="1" smtClean="0">
                <a:latin typeface="Arial" charset="0"/>
                <a:cs typeface="Arial" charset="0"/>
              </a:rPr>
              <a:t>-</a:t>
            </a:r>
            <a:r>
              <a:rPr lang="en-US" altLang="ru-RU" sz="3600" b="1" dirty="0" err="1" smtClean="0">
                <a:latin typeface="Arial" charset="0"/>
                <a:cs typeface="Arial" charset="0"/>
              </a:rPr>
              <a:t>sahifalaridagi</a:t>
            </a:r>
            <a:r>
              <a:rPr lang="en-US" altLang="ru-RU" sz="3600" b="1" dirty="0" smtClean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mavzuni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o‘qing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va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tushunganlaringizni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daftaringizga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altLang="ru-RU" sz="3600" b="1" dirty="0" err="1">
                <a:latin typeface="Arial" charset="0"/>
                <a:cs typeface="Arial" charset="0"/>
              </a:rPr>
              <a:t>yozib</a:t>
            </a:r>
            <a:r>
              <a:rPr lang="en-US" altLang="ru-RU" sz="3600" b="1" dirty="0">
                <a:latin typeface="Arial" charset="0"/>
                <a:cs typeface="Arial" charset="0"/>
              </a:rPr>
              <a:t> </a:t>
            </a:r>
            <a:r>
              <a:rPr lang="en-US" altLang="ru-RU" sz="3600" b="1" dirty="0" err="1">
                <a:latin typeface="Arial" charset="0"/>
                <a:cs typeface="Arial" charset="0"/>
              </a:rPr>
              <a:t>oling</a:t>
            </a:r>
            <a:r>
              <a:rPr lang="en-US" altLang="ru-RU" sz="3600" b="1" dirty="0">
                <a:latin typeface="Arial" charset="0"/>
                <a:cs typeface="Arial" charset="0"/>
              </a:rPr>
              <a:t>.</a:t>
            </a:r>
          </a:p>
          <a:p>
            <a:pPr>
              <a:buFont typeface="Wingdings" pitchFamily="2" charset="2"/>
              <a:buChar char="v"/>
            </a:pPr>
            <a:endParaRPr lang="en-US" altLang="ru-RU" sz="3600" dirty="0">
              <a:latin typeface="Arial" charset="0"/>
              <a:cs typeface="Arial" charset="0"/>
            </a:endParaRPr>
          </a:p>
        </p:txBody>
      </p:sp>
      <p:sp>
        <p:nvSpPr>
          <p:cNvPr id="30723" name="Rectangle 2"/>
          <p:cNvSpPr txBox="1">
            <a:spLocks noChangeArrowheads="1"/>
          </p:cNvSpPr>
          <p:nvPr/>
        </p:nvSpPr>
        <p:spPr bwMode="auto">
          <a:xfrm>
            <a:off x="0" y="0"/>
            <a:ext cx="12192000" cy="1360488"/>
          </a:xfrm>
          <a:prstGeom prst="rect">
            <a:avLst/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Mustaqil 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bajarish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uchun</a:t>
            </a:r>
            <a:r>
              <a:rPr lang="en-US" altLang="ru-RU" sz="4400" b="1" dirty="0">
                <a:solidFill>
                  <a:schemeClr val="bg1"/>
                </a:solidFill>
                <a:latin typeface="Arial" charset="0"/>
                <a:cs typeface="Arial" charset="0"/>
              </a:rPr>
              <a:t> </a:t>
            </a:r>
            <a:r>
              <a:rPr lang="en-US" altLang="ru-RU" sz="4400" b="1" dirty="0" err="1">
                <a:solidFill>
                  <a:schemeClr val="bg1"/>
                </a:solidFill>
                <a:latin typeface="Arial" charset="0"/>
                <a:cs typeface="Arial" charset="0"/>
              </a:rPr>
              <a:t>topshiriq</a:t>
            </a:r>
            <a:endParaRPr lang="ru-RU" altLang="ru-RU" sz="4400" b="1" dirty="0">
              <a:solidFill>
                <a:schemeClr val="bg1"/>
              </a:solidFill>
              <a:latin typeface="Arial" charset="0"/>
              <a:cs typeface="Arial" charset="0"/>
            </a:endParaRPr>
          </a:p>
        </p:txBody>
      </p:sp>
      <p:pic>
        <p:nvPicPr>
          <p:cNvPr id="30724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3213" y="4546600"/>
            <a:ext cx="1728787" cy="231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dirty="0" err="1" smtClean="0"/>
              <a:t>O</a:t>
            </a:r>
            <a:r>
              <a:rPr lang="en-US" dirty="0" err="1" smtClean="0"/>
              <a:t>‘</a:t>
            </a:r>
            <a:r>
              <a:rPr lang="en-US" dirty="0" err="1" smtClean="0"/>
              <a:t>tilgan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yuzasidan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41669" y="1495361"/>
            <a:ext cx="10663706" cy="2265236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Bilimlaringizni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Biosferaga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ta’rif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66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dirty="0"/>
              <a:t>Biosfera </a:t>
            </a:r>
            <a:r>
              <a:rPr lang="en-US" dirty="0" err="1"/>
              <a:t>tushunchasi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-141669" y="1240777"/>
            <a:ext cx="12067505" cy="1523494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sayyoramizdagi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tirik</a:t>
            </a:r>
            <a:r>
              <a:rPr lang="ru-RU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organizmlar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muhitini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qamrab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yaxlit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ru-RU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hayotning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ru-RU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strukturasining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shakllanishiga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ru-RU" sz="22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3398" y="2879824"/>
            <a:ext cx="5664975" cy="352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040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dirty="0" err="1" smtClean="0"/>
              <a:t>O‘tilgan</a:t>
            </a:r>
            <a:r>
              <a:rPr lang="en-US" dirty="0" smtClean="0"/>
              <a:t> </a:t>
            </a:r>
            <a:r>
              <a:rPr lang="en-US" dirty="0" err="1" smtClean="0"/>
              <a:t>mavzu</a:t>
            </a:r>
            <a:r>
              <a:rPr lang="en-US" dirty="0" smtClean="0"/>
              <a:t> </a:t>
            </a:r>
            <a:r>
              <a:rPr lang="en-US" dirty="0" err="1" smtClean="0"/>
              <a:t>yuzasidan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141668" y="1495361"/>
            <a:ext cx="11887199" cy="3841052"/>
          </a:xfrm>
        </p:spPr>
        <p:txBody>
          <a:bodyPr/>
          <a:lstStyle/>
          <a:p>
            <a:pPr marL="0" indent="0" algn="ctr">
              <a:buNone/>
            </a:pP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Bilimlaringizni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qo‘llang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Biosfera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bilimlarning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olimlar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ctr">
              <a:buNone/>
            </a:pP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ta’limotga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qo‘shgan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hissasi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nimalardan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919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dirty="0"/>
              <a:t>Biosfera </a:t>
            </a:r>
            <a:r>
              <a:rPr lang="en-US" dirty="0" err="1"/>
              <a:t>tushunchasi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369777" y="1970528"/>
            <a:ext cx="6831623" cy="2215991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pt-BR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“Hayot qobig‘i” </a:t>
            </a:r>
            <a:r>
              <a:rPr lang="pt-BR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 dastlabki fikrlar J.B.Lamark nomi bilan </a:t>
            </a:r>
            <a:r>
              <a:rPr lang="pt-BR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bog‘liq.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901" y="1567947"/>
            <a:ext cx="2949427" cy="3722106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1168779" y="5290053"/>
            <a:ext cx="250902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J.B.Lamark</a:t>
            </a:r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20938" y="5855972"/>
            <a:ext cx="24465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(1744 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1829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41541538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dirty="0"/>
              <a:t>Biosfera </a:t>
            </a:r>
            <a:r>
              <a:rPr lang="en-US" dirty="0" err="1"/>
              <a:t>tushunchasi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448648" y="2129042"/>
            <a:ext cx="6610068" cy="1938992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 </a:t>
            </a:r>
            <a:r>
              <a:rPr lang="en-US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atamasi</a:t>
            </a:r>
            <a:r>
              <a:rPr lang="en-US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fanga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1875-yili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avstriyalik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Eduard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Zyuss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kiritilgan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281" y="1553877"/>
            <a:ext cx="2443565" cy="375024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352281" y="5453389"/>
            <a:ext cx="26613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Eduard </a:t>
            </a:r>
            <a:r>
              <a:rPr lang="en-US" sz="28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Zyuss</a:t>
            </a:r>
            <a:r>
              <a:rPr lang="en-US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1725" y="6007724"/>
            <a:ext cx="18646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1831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1914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2520533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dirty="0"/>
              <a:t>Biosfera </a:t>
            </a:r>
            <a:r>
              <a:rPr lang="en-US" dirty="0" err="1"/>
              <a:t>tushunchasi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153114" y="1956987"/>
            <a:ext cx="5453420" cy="2215991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Akademik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V.I.Vernadskiy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biosfera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ta’limotni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yaratgan</a:t>
            </a:r>
            <a:r>
              <a:rPr lang="en-US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29951" y="2872961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907" y="1467100"/>
            <a:ext cx="2974917" cy="374551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97370" y="5212614"/>
            <a:ext cx="29263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V.I.Vernadskiy</a:t>
            </a:r>
            <a:endParaRPr lang="ru-RU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65330" y="5797389"/>
            <a:ext cx="23840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(1863-1945)</a:t>
            </a:r>
            <a:endParaRPr lang="ru-RU" sz="2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4211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2481" y="0"/>
            <a:ext cx="10972800" cy="1143000"/>
          </a:xfrm>
        </p:spPr>
        <p:txBody>
          <a:bodyPr/>
          <a:lstStyle/>
          <a:p>
            <a:r>
              <a:rPr lang="en-US" dirty="0"/>
              <a:t> Biosfera </a:t>
            </a:r>
            <a:r>
              <a:rPr lang="en-US" dirty="0" err="1"/>
              <a:t>tushunchasi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7688" y="5340729"/>
            <a:ext cx="11668258" cy="1107996"/>
          </a:xfrm>
        </p:spPr>
        <p:txBody>
          <a:bodyPr/>
          <a:lstStyle/>
          <a:p>
            <a:pPr marL="0" indent="531813" algn="ctr">
              <a:lnSpc>
                <a:spcPct val="150000"/>
              </a:lnSpc>
              <a:spcAft>
                <a:spcPts val="600"/>
              </a:spcAft>
              <a:buNone/>
            </a:pP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V.I.Vernadskiy: 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“Biosfera</a:t>
            </a:r>
            <a:r>
              <a:rPr lang="uz-Cyrl-UZ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geologik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biologik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biogen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uz-Cyrl-UZ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abiogen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moddalarning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natijasidir</a:t>
            </a:r>
            <a:r>
              <a:rPr lang="en-US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</a:t>
            </a:r>
            <a:r>
              <a:rPr lang="uz-Cyrl-UZ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ta’kidlagan</a:t>
            </a:r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8447" y="1322069"/>
            <a:ext cx="2975106" cy="3839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50530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9a0ba26529122037c01e934afd8113bfad9eb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4917</TotalTime>
  <Words>718</Words>
  <Application>Microsoft Office PowerPoint</Application>
  <PresentationFormat>Широкоэкранный</PresentationFormat>
  <Paragraphs>153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Times New Roman</vt:lpstr>
      <vt:lpstr>Tw Cen MT</vt:lpstr>
      <vt:lpstr>Wingdings</vt:lpstr>
      <vt:lpstr>Тема Office</vt:lpstr>
      <vt:lpstr>1_Тема Office</vt:lpstr>
      <vt:lpstr>Презентация PowerPoint</vt:lpstr>
      <vt:lpstr>Dars mazmuni </vt:lpstr>
      <vt:lpstr>O‘tilgan mavzu yuzasidan </vt:lpstr>
      <vt:lpstr>Biosfera tushunchasi</vt:lpstr>
      <vt:lpstr>O‘tilgan mavzu yuzasidan </vt:lpstr>
      <vt:lpstr>Biosfera tushunchasi</vt:lpstr>
      <vt:lpstr>Biosfera tushunchasi</vt:lpstr>
      <vt:lpstr>Biosfera tushunchasi</vt:lpstr>
      <vt:lpstr> Biosfera tushunchasi</vt:lpstr>
      <vt:lpstr>Biosfera chegaralari</vt:lpstr>
      <vt:lpstr>Biosfera chegaralari</vt:lpstr>
      <vt:lpstr>Biosfera chegaralari</vt:lpstr>
      <vt:lpstr>Atmosfera</vt:lpstr>
      <vt:lpstr>Atmosfera</vt:lpstr>
      <vt:lpstr>Atmosfera</vt:lpstr>
      <vt:lpstr>Atmosfera</vt:lpstr>
      <vt:lpstr>Gidrosfera</vt:lpstr>
      <vt:lpstr>Gidrosfera</vt:lpstr>
      <vt:lpstr>Litosfera</vt:lpstr>
      <vt:lpstr>Litosfera</vt:lpstr>
      <vt:lpstr>Mustaqil bajarish uchun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User</cp:lastModifiedBy>
  <cp:revision>872</cp:revision>
  <dcterms:created xsi:type="dcterms:W3CDTF">2020-05-11T10:31:43Z</dcterms:created>
  <dcterms:modified xsi:type="dcterms:W3CDTF">2020-12-17T12:09:34Z</dcterms:modified>
</cp:coreProperties>
</file>