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39.xml" ContentType="application/vnd.openxmlformats-officedocument.presentationml.slideLayout+xml"/>
  <Override PartName="/ppt/slideLayouts/slideLayout48.xml" ContentType="application/vnd.openxmlformats-officedocument.presentationml.slideLayout+xml"/>
  <Override PartName="/ppt/slideLayouts/slideLayout57.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37.xml" ContentType="application/vnd.openxmlformats-officedocument.presentationml.slideLayout+xml"/>
  <Override PartName="/ppt/slideLayouts/slideLayout46.xml" ContentType="application/vnd.openxmlformats-officedocument.presentationml.slideLayout+xml"/>
  <Override PartName="/ppt/slideLayouts/slideLayout55.xml" ContentType="application/vnd.openxmlformats-officedocument.presentationml.slideLayout+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Override PartName="/ppt/slideLayouts/slideLayout44.xml" ContentType="application/vnd.openxmlformats-officedocument.presentationml.slideLayout+xml"/>
  <Override PartName="/ppt/slideLayouts/slideLayout53.xml" ContentType="application/vnd.openxmlformats-officedocument.presentationml.slideLayout+xml"/>
  <Default Extension="rels" ContentType="application/vnd.openxmlformats-package.relationships+xml"/>
  <Default Extension="xml" ContentType="application/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Layouts/slideLayout42.xml" ContentType="application/vnd.openxmlformats-officedocument.presentationml.slideLayout+xml"/>
  <Override PartName="/ppt/slideLayouts/slideLayout51.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40.xml" ContentType="application/vnd.openxmlformats-officedocument.presentationml.slideLayout+xml"/>
  <Override PartName="/ppt/commentAuthors.xml" ContentType="application/vnd.openxmlformats-officedocument.presentationml.commentAuthor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slideLayouts/slideLayout49.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Layouts/slideLayout45.xml" ContentType="application/vnd.openxmlformats-officedocument.presentationml.slideLayout+xml"/>
  <Override PartName="/ppt/slideLayouts/slideLayout47.xml" ContentType="application/vnd.openxmlformats-officedocument.presentationml.slideLayout+xml"/>
  <Override PartName="/ppt/slideLayouts/slideLayout5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50.xml" ContentType="application/vnd.openxmlformats-officedocument.presentationml.slideLayout+xml"/>
  <Override PartName="/ppt/slideLayouts/slideLayout10.xml" ContentType="application/vnd.openxmlformats-officedocument.presentationml.slideLayout+xml"/>
  <Default Extension="gif" ContentType="image/gif"/>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0" r:id="rId1"/>
  </p:sldMasterIdLst>
  <p:notesMasterIdLst>
    <p:notesMasterId r:id="rId15"/>
  </p:notesMasterIdLst>
  <p:sldIdLst>
    <p:sldId id="1359" r:id="rId2"/>
    <p:sldId id="1363" r:id="rId3"/>
    <p:sldId id="1398" r:id="rId4"/>
    <p:sldId id="1396" r:id="rId5"/>
    <p:sldId id="1397" r:id="rId6"/>
    <p:sldId id="1395" r:id="rId7"/>
    <p:sldId id="1392" r:id="rId8"/>
    <p:sldId id="1408" r:id="rId9"/>
    <p:sldId id="1407" r:id="rId10"/>
    <p:sldId id="1406" r:id="rId11"/>
    <p:sldId id="1410" r:id="rId12"/>
    <p:sldId id="1389" r:id="rId13"/>
    <p:sldId id="1405" r:id="rId14"/>
  </p:sldIdLst>
  <p:sldSz cx="5759450" cy="3240088"/>
  <p:notesSz cx="6858000" cy="9144000"/>
  <p:defaultTextStyle>
    <a:defPPr>
      <a:defRPr lang="en-US"/>
    </a:defPPr>
    <a:lvl1pPr marL="0" algn="l" defTabSz="575895" rtl="0" eaLnBrk="1" latinLnBrk="0" hangingPunct="1">
      <a:defRPr sz="1134" kern="1200">
        <a:solidFill>
          <a:schemeClr val="tx1"/>
        </a:solidFill>
        <a:latin typeface="+mn-lt"/>
        <a:ea typeface="+mn-ea"/>
        <a:cs typeface="+mn-cs"/>
      </a:defRPr>
    </a:lvl1pPr>
    <a:lvl2pPr marL="287948" algn="l" defTabSz="575895" rtl="0" eaLnBrk="1" latinLnBrk="0" hangingPunct="1">
      <a:defRPr sz="1134" kern="1200">
        <a:solidFill>
          <a:schemeClr val="tx1"/>
        </a:solidFill>
        <a:latin typeface="+mn-lt"/>
        <a:ea typeface="+mn-ea"/>
        <a:cs typeface="+mn-cs"/>
      </a:defRPr>
    </a:lvl2pPr>
    <a:lvl3pPr marL="575895" algn="l" defTabSz="575895" rtl="0" eaLnBrk="1" latinLnBrk="0" hangingPunct="1">
      <a:defRPr sz="1134" kern="1200">
        <a:solidFill>
          <a:schemeClr val="tx1"/>
        </a:solidFill>
        <a:latin typeface="+mn-lt"/>
        <a:ea typeface="+mn-ea"/>
        <a:cs typeface="+mn-cs"/>
      </a:defRPr>
    </a:lvl3pPr>
    <a:lvl4pPr marL="863842" algn="l" defTabSz="575895" rtl="0" eaLnBrk="1" latinLnBrk="0" hangingPunct="1">
      <a:defRPr sz="1134" kern="1200">
        <a:solidFill>
          <a:schemeClr val="tx1"/>
        </a:solidFill>
        <a:latin typeface="+mn-lt"/>
        <a:ea typeface="+mn-ea"/>
        <a:cs typeface="+mn-cs"/>
      </a:defRPr>
    </a:lvl4pPr>
    <a:lvl5pPr marL="1151789" algn="l" defTabSz="575895" rtl="0" eaLnBrk="1" latinLnBrk="0" hangingPunct="1">
      <a:defRPr sz="1134" kern="1200">
        <a:solidFill>
          <a:schemeClr val="tx1"/>
        </a:solidFill>
        <a:latin typeface="+mn-lt"/>
        <a:ea typeface="+mn-ea"/>
        <a:cs typeface="+mn-cs"/>
      </a:defRPr>
    </a:lvl5pPr>
    <a:lvl6pPr marL="1439737" algn="l" defTabSz="575895" rtl="0" eaLnBrk="1" latinLnBrk="0" hangingPunct="1">
      <a:defRPr sz="1134" kern="1200">
        <a:solidFill>
          <a:schemeClr val="tx1"/>
        </a:solidFill>
        <a:latin typeface="+mn-lt"/>
        <a:ea typeface="+mn-ea"/>
        <a:cs typeface="+mn-cs"/>
      </a:defRPr>
    </a:lvl6pPr>
    <a:lvl7pPr marL="1727684" algn="l" defTabSz="575895" rtl="0" eaLnBrk="1" latinLnBrk="0" hangingPunct="1">
      <a:defRPr sz="1134" kern="1200">
        <a:solidFill>
          <a:schemeClr val="tx1"/>
        </a:solidFill>
        <a:latin typeface="+mn-lt"/>
        <a:ea typeface="+mn-ea"/>
        <a:cs typeface="+mn-cs"/>
      </a:defRPr>
    </a:lvl7pPr>
    <a:lvl8pPr marL="2015632" algn="l" defTabSz="575895" rtl="0" eaLnBrk="1" latinLnBrk="0" hangingPunct="1">
      <a:defRPr sz="1134" kern="1200">
        <a:solidFill>
          <a:schemeClr val="tx1"/>
        </a:solidFill>
        <a:latin typeface="+mn-lt"/>
        <a:ea typeface="+mn-ea"/>
        <a:cs typeface="+mn-cs"/>
      </a:defRPr>
    </a:lvl8pPr>
    <a:lvl9pPr marL="2303580" algn="l" defTabSz="575895" rtl="0" eaLnBrk="1" latinLnBrk="0" hangingPunct="1">
      <a:defRPr sz="1134" kern="1200">
        <a:solidFill>
          <a:schemeClr val="tx1"/>
        </a:solidFill>
        <a:latin typeface="+mn-lt"/>
        <a:ea typeface="+mn-ea"/>
        <a:cs typeface="+mn-cs"/>
      </a:defRPr>
    </a:lvl9pPr>
  </p:defaultTextStyle>
  <p:extLst>
    <p:ext uri="{521415D9-36F7-43E2-AB2F-B90AF26B5E84}">
      <p14:sectionLst xmlns:p14="http://schemas.microsoft.com/office/powerpoint/2010/main" xmlns="">
        <p14:section name="Font" id="{01319F16-3CEB-44B1-837A-5DFE664B1540}">
          <p14:sldIdLst>
            <p14:sldId id="1359"/>
            <p14:sldId id="1356"/>
            <p14:sldId id="1365"/>
            <p14:sldId id="1360"/>
            <p14:sldId id="1364"/>
            <p14:sldId id="1363"/>
            <p14:sldId id="1362"/>
            <p14:sldId id="1366"/>
            <p14:sldId id="1367"/>
            <p14:sldId id="1368"/>
            <p14:sldId id="1361"/>
          </p14:sldIdLst>
        </p14:section>
      </p14:sectionLst>
    </p:ext>
    <p:ext uri="{EFAFB233-063F-42B5-8137-9DF3F51BA10A}">
      <p15:sldGuideLst xmlns:p15="http://schemas.microsoft.com/office/powerpoint/2012/main" xmlns="">
        <p15:guide id="1" orient="horz" pos="742" userDrawn="1">
          <p15:clr>
            <a:srgbClr val="A4A3A4"/>
          </p15:clr>
        </p15:guide>
        <p15:guide id="2" pos="1882" userDrawn="1">
          <p15:clr>
            <a:srgbClr val="A4A3A4"/>
          </p15:clr>
        </p15:guide>
        <p15:guide id="3" orient="horz" pos="517" userDrawn="1">
          <p15:clr>
            <a:srgbClr val="A4A3A4"/>
          </p15:clr>
        </p15:guide>
        <p15:guide id="4" pos="1568" userDrawn="1">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Анвар Фархадович" initials="АФ" lastIdx="1" clrIdx="0">
    <p:extLst>
      <p:ext uri="{19B8F6BF-5375-455C-9EA6-DF929625EA0E}">
        <p15:presenceInfo xmlns:p15="http://schemas.microsoft.com/office/powerpoint/2012/main" xmlns="" userId="b45d8b19bf4079a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CCCCFF"/>
    <a:srgbClr val="000000"/>
    <a:srgbClr val="FFC9C9"/>
    <a:srgbClr val="B9EDFF"/>
    <a:srgbClr val="9999FF"/>
    <a:srgbClr val="CFA4FA"/>
    <a:srgbClr val="FF7575"/>
    <a:srgbClr val="ADDB7B"/>
    <a:srgbClr val="1A74A6"/>
    <a:srgbClr val="236AA5"/>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464" autoAdjust="0"/>
    <p:restoredTop sz="95491" autoAdjust="0"/>
  </p:normalViewPr>
  <p:slideViewPr>
    <p:cSldViewPr snapToObjects="1">
      <p:cViewPr varScale="1">
        <p:scale>
          <a:sx n="166" d="100"/>
          <a:sy n="166" d="100"/>
        </p:scale>
        <p:origin x="-96" y="-576"/>
      </p:cViewPr>
      <p:guideLst>
        <p:guide orient="horz" pos="742"/>
        <p:guide orient="horz" pos="517"/>
        <p:guide pos="1882"/>
        <p:guide pos="1568"/>
      </p:guideLst>
    </p:cSldViewPr>
  </p:slideViewPr>
  <p:notesTextViewPr>
    <p:cViewPr>
      <p:scale>
        <a:sx n="1" d="1"/>
        <a:sy n="1" d="1"/>
      </p:scale>
      <p:origin x="0" y="0"/>
    </p:cViewPr>
  </p:notesTextViewPr>
  <p:sorterViewPr>
    <p:cViewPr>
      <p:scale>
        <a:sx n="33" d="100"/>
        <a:sy n="33" d="100"/>
      </p:scale>
      <p:origin x="0" y="-35886"/>
    </p:cViewPr>
  </p:sorterViewPr>
  <p:notesViewPr>
    <p:cSldViewPr snapToObjects="1">
      <p:cViewPr varScale="1">
        <p:scale>
          <a:sx n="73" d="100"/>
          <a:sy n="73" d="100"/>
        </p:scale>
        <p:origin x="-3792" y="-11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3A1D146-B4E0-1741-B9EE-9789392EFCC4}" type="datetimeFigureOut">
              <a:rPr lang="en-US" smtClean="0"/>
              <a:pPr/>
              <a:t>12/14/2020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863621-2E60-B848-8968-B0341E26A312}" type="slidenum">
              <a:rPr lang="en-US" smtClean="0"/>
              <a:pPr/>
              <a:t>‹#›</a:t>
            </a:fld>
            <a:endParaRPr lang="en-US"/>
          </a:p>
        </p:txBody>
      </p:sp>
    </p:spTree>
    <p:extLst>
      <p:ext uri="{BB962C8B-B14F-4D97-AF65-F5344CB8AC3E}">
        <p14:creationId xmlns:p14="http://schemas.microsoft.com/office/powerpoint/2010/main" xmlns="" val="1730024718"/>
      </p:ext>
    </p:extLst>
  </p:cSld>
  <p:clrMap bg1="lt1" tx1="dk1" bg2="lt2" tx2="dk2" accent1="accent1" accent2="accent2" accent3="accent3" accent4="accent4" accent5="accent5" accent6="accent6" hlink="hlink" folHlink="folHlink"/>
  <p:notesStyle>
    <a:lvl1pPr marL="0" algn="l" defTabSz="287948" rtl="0" eaLnBrk="1" latinLnBrk="0" hangingPunct="1">
      <a:defRPr sz="756" kern="1200">
        <a:solidFill>
          <a:schemeClr val="tx1"/>
        </a:solidFill>
        <a:latin typeface="+mn-lt"/>
        <a:ea typeface="+mn-ea"/>
        <a:cs typeface="+mn-cs"/>
      </a:defRPr>
    </a:lvl1pPr>
    <a:lvl2pPr marL="287948" algn="l" defTabSz="287948" rtl="0" eaLnBrk="1" latinLnBrk="0" hangingPunct="1">
      <a:defRPr sz="756" kern="1200">
        <a:solidFill>
          <a:schemeClr val="tx1"/>
        </a:solidFill>
        <a:latin typeface="+mn-lt"/>
        <a:ea typeface="+mn-ea"/>
        <a:cs typeface="+mn-cs"/>
      </a:defRPr>
    </a:lvl2pPr>
    <a:lvl3pPr marL="575895" algn="l" defTabSz="287948" rtl="0" eaLnBrk="1" latinLnBrk="0" hangingPunct="1">
      <a:defRPr sz="756" kern="1200">
        <a:solidFill>
          <a:schemeClr val="tx1"/>
        </a:solidFill>
        <a:latin typeface="+mn-lt"/>
        <a:ea typeface="+mn-ea"/>
        <a:cs typeface="+mn-cs"/>
      </a:defRPr>
    </a:lvl3pPr>
    <a:lvl4pPr marL="863842" algn="l" defTabSz="287948" rtl="0" eaLnBrk="1" latinLnBrk="0" hangingPunct="1">
      <a:defRPr sz="756" kern="1200">
        <a:solidFill>
          <a:schemeClr val="tx1"/>
        </a:solidFill>
        <a:latin typeface="+mn-lt"/>
        <a:ea typeface="+mn-ea"/>
        <a:cs typeface="+mn-cs"/>
      </a:defRPr>
    </a:lvl4pPr>
    <a:lvl5pPr marL="1151789" algn="l" defTabSz="287948" rtl="0" eaLnBrk="1" latinLnBrk="0" hangingPunct="1">
      <a:defRPr sz="756" kern="1200">
        <a:solidFill>
          <a:schemeClr val="tx1"/>
        </a:solidFill>
        <a:latin typeface="+mn-lt"/>
        <a:ea typeface="+mn-ea"/>
        <a:cs typeface="+mn-cs"/>
      </a:defRPr>
    </a:lvl5pPr>
    <a:lvl6pPr marL="1439737" algn="l" defTabSz="287948" rtl="0" eaLnBrk="1" latinLnBrk="0" hangingPunct="1">
      <a:defRPr sz="756" kern="1200">
        <a:solidFill>
          <a:schemeClr val="tx1"/>
        </a:solidFill>
        <a:latin typeface="+mn-lt"/>
        <a:ea typeface="+mn-ea"/>
        <a:cs typeface="+mn-cs"/>
      </a:defRPr>
    </a:lvl6pPr>
    <a:lvl7pPr marL="1727684" algn="l" defTabSz="287948" rtl="0" eaLnBrk="1" latinLnBrk="0" hangingPunct="1">
      <a:defRPr sz="756" kern="1200">
        <a:solidFill>
          <a:schemeClr val="tx1"/>
        </a:solidFill>
        <a:latin typeface="+mn-lt"/>
        <a:ea typeface="+mn-ea"/>
        <a:cs typeface="+mn-cs"/>
      </a:defRPr>
    </a:lvl7pPr>
    <a:lvl8pPr marL="2015632" algn="l" defTabSz="287948" rtl="0" eaLnBrk="1" latinLnBrk="0" hangingPunct="1">
      <a:defRPr sz="756" kern="1200">
        <a:solidFill>
          <a:schemeClr val="tx1"/>
        </a:solidFill>
        <a:latin typeface="+mn-lt"/>
        <a:ea typeface="+mn-ea"/>
        <a:cs typeface="+mn-cs"/>
      </a:defRPr>
    </a:lvl8pPr>
    <a:lvl9pPr marL="2303580" algn="l" defTabSz="287948" rtl="0" eaLnBrk="1" latinLnBrk="0" hangingPunct="1">
      <a:defRPr sz="756"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97863621-2E60-B848-8968-B0341E26A312}" type="slidenum">
              <a:rPr lang="en-US" smtClean="0"/>
              <a:pPr/>
              <a:t>13</a:t>
            </a:fld>
            <a:endParaRPr lang="en-US"/>
          </a:p>
        </p:txBody>
      </p:sp>
    </p:spTree>
    <p:extLst>
      <p:ext uri="{BB962C8B-B14F-4D97-AF65-F5344CB8AC3E}">
        <p14:creationId xmlns:p14="http://schemas.microsoft.com/office/powerpoint/2010/main" xmlns="" val="17333139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31960" y="1006529"/>
            <a:ext cx="4895533" cy="694519"/>
          </a:xfrm>
        </p:spPr>
        <p:txBody>
          <a:bodyPr>
            <a:normAutofit/>
          </a:bodyPr>
          <a:lstStyle>
            <a:lvl1pPr>
              <a:defRPr sz="1701"/>
            </a:lvl1pPr>
          </a:lstStyle>
          <a:p>
            <a:r>
              <a:rPr lang="en-US" dirty="0"/>
              <a:t>Click to edit Master title style</a:t>
            </a:r>
          </a:p>
        </p:txBody>
      </p:sp>
      <p:sp>
        <p:nvSpPr>
          <p:cNvPr id="3" name="Subtitle 2"/>
          <p:cNvSpPr>
            <a:spLocks noGrp="1"/>
          </p:cNvSpPr>
          <p:nvPr>
            <p:ph type="subTitle" idx="1"/>
          </p:nvPr>
        </p:nvSpPr>
        <p:spPr>
          <a:xfrm>
            <a:off x="863918" y="1836050"/>
            <a:ext cx="4031615" cy="828022"/>
          </a:xfrm>
        </p:spPr>
        <p:txBody>
          <a:bodyPr/>
          <a:lstStyle>
            <a:lvl1pPr marL="0" indent="0" algn="ctr">
              <a:buNone/>
              <a:defRPr>
                <a:solidFill>
                  <a:schemeClr val="tx1">
                    <a:tint val="75000"/>
                  </a:schemeClr>
                </a:solidFill>
              </a:defRPr>
            </a:lvl1pPr>
            <a:lvl2pPr marL="287968" indent="0" algn="ctr">
              <a:buNone/>
              <a:defRPr>
                <a:solidFill>
                  <a:schemeClr val="tx1">
                    <a:tint val="75000"/>
                  </a:schemeClr>
                </a:solidFill>
              </a:defRPr>
            </a:lvl2pPr>
            <a:lvl3pPr marL="575936" indent="0" algn="ctr">
              <a:buNone/>
              <a:defRPr>
                <a:solidFill>
                  <a:schemeClr val="tx1">
                    <a:tint val="75000"/>
                  </a:schemeClr>
                </a:solidFill>
              </a:defRPr>
            </a:lvl3pPr>
            <a:lvl4pPr marL="863903" indent="0" algn="ctr">
              <a:buNone/>
              <a:defRPr>
                <a:solidFill>
                  <a:schemeClr val="tx1">
                    <a:tint val="75000"/>
                  </a:schemeClr>
                </a:solidFill>
              </a:defRPr>
            </a:lvl4pPr>
            <a:lvl5pPr marL="1151871" indent="0" algn="ctr">
              <a:buNone/>
              <a:defRPr>
                <a:solidFill>
                  <a:schemeClr val="tx1">
                    <a:tint val="75000"/>
                  </a:schemeClr>
                </a:solidFill>
              </a:defRPr>
            </a:lvl5pPr>
            <a:lvl6pPr marL="1439839" indent="0" algn="ctr">
              <a:buNone/>
              <a:defRPr>
                <a:solidFill>
                  <a:schemeClr val="tx1">
                    <a:tint val="75000"/>
                  </a:schemeClr>
                </a:solidFill>
              </a:defRPr>
            </a:lvl6pPr>
            <a:lvl7pPr marL="1727807" indent="0" algn="ctr">
              <a:buNone/>
              <a:defRPr>
                <a:solidFill>
                  <a:schemeClr val="tx1">
                    <a:tint val="75000"/>
                  </a:schemeClr>
                </a:solidFill>
              </a:defRPr>
            </a:lvl7pPr>
            <a:lvl8pPr marL="2015775" indent="0" algn="ctr">
              <a:buNone/>
              <a:defRPr>
                <a:solidFill>
                  <a:schemeClr val="tx1">
                    <a:tint val="75000"/>
                  </a:schemeClr>
                </a:solidFill>
              </a:defRPr>
            </a:lvl8pPr>
            <a:lvl9pPr marL="2303743"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xmlns="" val="4153280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xmlns="" val="8123059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Sub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Text Placeholder 4"/>
          <p:cNvSpPr>
            <a:spLocks noGrp="1"/>
          </p:cNvSpPr>
          <p:nvPr>
            <p:ph type="body" sz="quarter" idx="10"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xmlns="" val="5917543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Utterly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5118806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Eight Grid">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0" y="0"/>
            <a:ext cx="1447062" cy="1624364"/>
          </a:xfrm>
        </p:spPr>
        <p:txBody>
          <a:bodyPr lIns="182880" tIns="91440" rIns="182880" bIns="91440"/>
          <a:lstStyle>
            <a:lvl1pPr marL="0" indent="0">
              <a:buFontTx/>
              <a:buNone/>
              <a:defRPr/>
            </a:lvl1pPr>
          </a:lstStyle>
          <a:p>
            <a:endParaRPr lang="en-US"/>
          </a:p>
        </p:txBody>
      </p:sp>
      <p:sp>
        <p:nvSpPr>
          <p:cNvPr id="7" name="Picture Placeholder 3"/>
          <p:cNvSpPr>
            <a:spLocks noGrp="1"/>
          </p:cNvSpPr>
          <p:nvPr>
            <p:ph type="pic" sz="quarter" idx="11"/>
          </p:nvPr>
        </p:nvSpPr>
        <p:spPr>
          <a:xfrm>
            <a:off x="1440342" y="0"/>
            <a:ext cx="1447062" cy="1624364"/>
          </a:xfrm>
        </p:spPr>
        <p:txBody>
          <a:bodyPr lIns="182880" tIns="91440" rIns="182880" bIns="91440"/>
          <a:lstStyle>
            <a:lvl1pPr marL="0" indent="0">
              <a:buFontTx/>
              <a:buNone/>
              <a:defRPr/>
            </a:lvl1pPr>
          </a:lstStyle>
          <a:p>
            <a:endParaRPr lang="en-US"/>
          </a:p>
        </p:txBody>
      </p:sp>
      <p:sp>
        <p:nvSpPr>
          <p:cNvPr id="12" name="Picture Placeholder 3"/>
          <p:cNvSpPr>
            <a:spLocks noGrp="1"/>
          </p:cNvSpPr>
          <p:nvPr>
            <p:ph type="pic" sz="quarter" idx="12"/>
          </p:nvPr>
        </p:nvSpPr>
        <p:spPr>
          <a:xfrm>
            <a:off x="2880685" y="0"/>
            <a:ext cx="1447062" cy="1624364"/>
          </a:xfrm>
        </p:spPr>
        <p:txBody>
          <a:bodyPr lIns="182880" tIns="91440" rIns="182880" bIns="91440"/>
          <a:lstStyle>
            <a:lvl1pPr marL="0" indent="0">
              <a:buFontTx/>
              <a:buNone/>
              <a:defRPr/>
            </a:lvl1pPr>
          </a:lstStyle>
          <a:p>
            <a:endParaRPr lang="en-US"/>
          </a:p>
        </p:txBody>
      </p:sp>
      <p:sp>
        <p:nvSpPr>
          <p:cNvPr id="13" name="Picture Placeholder 3"/>
          <p:cNvSpPr>
            <a:spLocks noGrp="1"/>
          </p:cNvSpPr>
          <p:nvPr>
            <p:ph type="pic" sz="quarter" idx="13"/>
          </p:nvPr>
        </p:nvSpPr>
        <p:spPr>
          <a:xfrm>
            <a:off x="4321027" y="0"/>
            <a:ext cx="1447062" cy="1624364"/>
          </a:xfrm>
        </p:spPr>
        <p:txBody>
          <a:bodyPr lIns="182880" tIns="91440" rIns="182880" bIns="91440"/>
          <a:lstStyle>
            <a:lvl1pPr marL="0" indent="0">
              <a:buFontTx/>
              <a:buNone/>
              <a:defRPr/>
            </a:lvl1pPr>
          </a:lstStyle>
          <a:p>
            <a:endParaRPr lang="en-US"/>
          </a:p>
        </p:txBody>
      </p:sp>
      <p:sp>
        <p:nvSpPr>
          <p:cNvPr id="15" name="Picture Placeholder 3"/>
          <p:cNvSpPr>
            <a:spLocks noGrp="1"/>
          </p:cNvSpPr>
          <p:nvPr>
            <p:ph type="pic" sz="quarter" idx="15"/>
          </p:nvPr>
        </p:nvSpPr>
        <p:spPr>
          <a:xfrm>
            <a:off x="0" y="1615724"/>
            <a:ext cx="1447062" cy="1624364"/>
          </a:xfrm>
        </p:spPr>
        <p:txBody>
          <a:bodyPr lIns="182880" tIns="91440" rIns="182880" bIns="91440"/>
          <a:lstStyle>
            <a:lvl1pPr marL="0" indent="0">
              <a:buFontTx/>
              <a:buNone/>
              <a:defRPr/>
            </a:lvl1pPr>
          </a:lstStyle>
          <a:p>
            <a:endParaRPr lang="en-US"/>
          </a:p>
        </p:txBody>
      </p:sp>
      <p:sp>
        <p:nvSpPr>
          <p:cNvPr id="16" name="Picture Placeholder 3"/>
          <p:cNvSpPr>
            <a:spLocks noGrp="1"/>
          </p:cNvSpPr>
          <p:nvPr>
            <p:ph type="pic" sz="quarter" idx="16"/>
          </p:nvPr>
        </p:nvSpPr>
        <p:spPr>
          <a:xfrm>
            <a:off x="1440342" y="1615724"/>
            <a:ext cx="1447062" cy="1624364"/>
          </a:xfrm>
        </p:spPr>
        <p:txBody>
          <a:bodyPr lIns="182880" tIns="91440" rIns="182880" bIns="91440"/>
          <a:lstStyle>
            <a:lvl1pPr marL="0" indent="0">
              <a:buFontTx/>
              <a:buNone/>
              <a:defRPr/>
            </a:lvl1pPr>
          </a:lstStyle>
          <a:p>
            <a:endParaRPr lang="en-US"/>
          </a:p>
        </p:txBody>
      </p:sp>
      <p:sp>
        <p:nvSpPr>
          <p:cNvPr id="17" name="Picture Placeholder 3"/>
          <p:cNvSpPr>
            <a:spLocks noGrp="1"/>
          </p:cNvSpPr>
          <p:nvPr>
            <p:ph type="pic" sz="quarter" idx="17"/>
          </p:nvPr>
        </p:nvSpPr>
        <p:spPr>
          <a:xfrm>
            <a:off x="2880685" y="1615724"/>
            <a:ext cx="1447062" cy="1624364"/>
          </a:xfrm>
        </p:spPr>
        <p:txBody>
          <a:bodyPr lIns="182880" tIns="91440" rIns="182880" bIns="91440"/>
          <a:lstStyle>
            <a:lvl1pPr marL="0" indent="0">
              <a:buFontTx/>
              <a:buNone/>
              <a:defRPr/>
            </a:lvl1pPr>
          </a:lstStyle>
          <a:p>
            <a:endParaRPr lang="en-US"/>
          </a:p>
        </p:txBody>
      </p:sp>
      <p:sp>
        <p:nvSpPr>
          <p:cNvPr id="18" name="Picture Placeholder 3"/>
          <p:cNvSpPr>
            <a:spLocks noGrp="1"/>
          </p:cNvSpPr>
          <p:nvPr>
            <p:ph type="pic" sz="quarter" idx="18"/>
          </p:nvPr>
        </p:nvSpPr>
        <p:spPr>
          <a:xfrm>
            <a:off x="4321027" y="1615724"/>
            <a:ext cx="1447062" cy="1624364"/>
          </a:xfrm>
        </p:spPr>
        <p:txBody>
          <a:bodyPr lIns="182880" tIns="91440" rIns="182880" bIns="91440"/>
          <a:lstStyle>
            <a:lvl1pPr marL="0" indent="0">
              <a:buFontTx/>
              <a:buNone/>
              <a:defRPr/>
            </a:lvl1pPr>
          </a:lstStyle>
          <a:p>
            <a:endParaRPr lang="en-US"/>
          </a:p>
        </p:txBody>
      </p:sp>
    </p:spTree>
    <p:extLst>
      <p:ext uri="{BB962C8B-B14F-4D97-AF65-F5344CB8AC3E}">
        <p14:creationId xmlns:p14="http://schemas.microsoft.com/office/powerpoint/2010/main" xmlns="" val="30176093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Fifteen Grid">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0" y="1"/>
            <a:ext cx="1153330" cy="1084349"/>
          </a:xfrm>
        </p:spPr>
        <p:txBody>
          <a:bodyPr lIns="182880" tIns="91440" rIns="182880" bIns="91440"/>
          <a:lstStyle>
            <a:lvl1pPr marL="0" indent="0">
              <a:buFontTx/>
              <a:buNone/>
              <a:defRPr/>
            </a:lvl1pPr>
          </a:lstStyle>
          <a:p>
            <a:endParaRPr lang="en-US" dirty="0"/>
          </a:p>
        </p:txBody>
      </p:sp>
      <p:sp>
        <p:nvSpPr>
          <p:cNvPr id="7" name="Picture Placeholder 3"/>
          <p:cNvSpPr>
            <a:spLocks noGrp="1"/>
          </p:cNvSpPr>
          <p:nvPr>
            <p:ph type="pic" sz="quarter" idx="11"/>
          </p:nvPr>
        </p:nvSpPr>
        <p:spPr>
          <a:xfrm>
            <a:off x="1151530" y="1"/>
            <a:ext cx="1153330" cy="1084349"/>
          </a:xfrm>
        </p:spPr>
        <p:txBody>
          <a:bodyPr lIns="182880" tIns="91440" rIns="182880" bIns="91440"/>
          <a:lstStyle>
            <a:lvl1pPr marL="0" indent="0">
              <a:buFontTx/>
              <a:buNone/>
              <a:defRPr/>
            </a:lvl1pPr>
          </a:lstStyle>
          <a:p>
            <a:endParaRPr lang="en-US"/>
          </a:p>
        </p:txBody>
      </p:sp>
      <p:sp>
        <p:nvSpPr>
          <p:cNvPr id="12" name="Picture Placeholder 3"/>
          <p:cNvSpPr>
            <a:spLocks noGrp="1"/>
          </p:cNvSpPr>
          <p:nvPr>
            <p:ph type="pic" sz="quarter" idx="12"/>
          </p:nvPr>
        </p:nvSpPr>
        <p:spPr>
          <a:xfrm>
            <a:off x="2303060" y="1"/>
            <a:ext cx="1153330" cy="1084349"/>
          </a:xfrm>
        </p:spPr>
        <p:txBody>
          <a:bodyPr lIns="182880" tIns="91440" rIns="182880" bIns="91440"/>
          <a:lstStyle>
            <a:lvl1pPr marL="0" indent="0">
              <a:buFontTx/>
              <a:buNone/>
              <a:defRPr/>
            </a:lvl1pPr>
          </a:lstStyle>
          <a:p>
            <a:endParaRPr lang="en-US"/>
          </a:p>
        </p:txBody>
      </p:sp>
      <p:sp>
        <p:nvSpPr>
          <p:cNvPr id="13" name="Picture Placeholder 3"/>
          <p:cNvSpPr>
            <a:spLocks noGrp="1"/>
          </p:cNvSpPr>
          <p:nvPr>
            <p:ph type="pic" sz="quarter" idx="13"/>
          </p:nvPr>
        </p:nvSpPr>
        <p:spPr>
          <a:xfrm>
            <a:off x="3454590" y="1"/>
            <a:ext cx="1153330" cy="1084349"/>
          </a:xfrm>
        </p:spPr>
        <p:txBody>
          <a:bodyPr lIns="182880" tIns="91440" rIns="182880" bIns="91440"/>
          <a:lstStyle>
            <a:lvl1pPr marL="0" indent="0">
              <a:buFontTx/>
              <a:buNone/>
              <a:defRPr/>
            </a:lvl1pPr>
          </a:lstStyle>
          <a:p>
            <a:endParaRPr lang="en-US"/>
          </a:p>
        </p:txBody>
      </p:sp>
      <p:sp>
        <p:nvSpPr>
          <p:cNvPr id="14" name="Picture Placeholder 3"/>
          <p:cNvSpPr>
            <a:spLocks noGrp="1"/>
          </p:cNvSpPr>
          <p:nvPr>
            <p:ph type="pic" sz="quarter" idx="14"/>
          </p:nvPr>
        </p:nvSpPr>
        <p:spPr>
          <a:xfrm>
            <a:off x="4606120" y="1"/>
            <a:ext cx="1153330" cy="1084349"/>
          </a:xfrm>
        </p:spPr>
        <p:txBody>
          <a:bodyPr lIns="182880" tIns="91440" rIns="182880" bIns="91440"/>
          <a:lstStyle>
            <a:lvl1pPr marL="0" indent="0">
              <a:buFontTx/>
              <a:buNone/>
              <a:defRPr/>
            </a:lvl1pPr>
          </a:lstStyle>
          <a:p>
            <a:endParaRPr lang="en-US"/>
          </a:p>
        </p:txBody>
      </p:sp>
      <p:sp>
        <p:nvSpPr>
          <p:cNvPr id="15" name="Picture Placeholder 3"/>
          <p:cNvSpPr>
            <a:spLocks noGrp="1"/>
          </p:cNvSpPr>
          <p:nvPr>
            <p:ph type="pic" sz="quarter" idx="15"/>
          </p:nvPr>
        </p:nvSpPr>
        <p:spPr>
          <a:xfrm>
            <a:off x="0" y="1077871"/>
            <a:ext cx="1153330" cy="1084349"/>
          </a:xfrm>
        </p:spPr>
        <p:txBody>
          <a:bodyPr lIns="182880" tIns="91440" rIns="182880" bIns="91440"/>
          <a:lstStyle>
            <a:lvl1pPr marL="0" indent="0">
              <a:buFontTx/>
              <a:buNone/>
              <a:defRPr/>
            </a:lvl1pPr>
          </a:lstStyle>
          <a:p>
            <a:endParaRPr lang="en-US" dirty="0"/>
          </a:p>
        </p:txBody>
      </p:sp>
      <p:sp>
        <p:nvSpPr>
          <p:cNvPr id="16" name="Picture Placeholder 3"/>
          <p:cNvSpPr>
            <a:spLocks noGrp="1"/>
          </p:cNvSpPr>
          <p:nvPr>
            <p:ph type="pic" sz="quarter" idx="16"/>
          </p:nvPr>
        </p:nvSpPr>
        <p:spPr>
          <a:xfrm>
            <a:off x="1151530" y="1077871"/>
            <a:ext cx="1153330" cy="1084349"/>
          </a:xfrm>
        </p:spPr>
        <p:txBody>
          <a:bodyPr lIns="182880" tIns="91440" rIns="182880" bIns="91440"/>
          <a:lstStyle>
            <a:lvl1pPr marL="0" indent="0">
              <a:buFontTx/>
              <a:buNone/>
              <a:defRPr/>
            </a:lvl1pPr>
          </a:lstStyle>
          <a:p>
            <a:endParaRPr lang="en-US"/>
          </a:p>
        </p:txBody>
      </p:sp>
      <p:sp>
        <p:nvSpPr>
          <p:cNvPr id="17" name="Picture Placeholder 3"/>
          <p:cNvSpPr>
            <a:spLocks noGrp="1"/>
          </p:cNvSpPr>
          <p:nvPr>
            <p:ph type="pic" sz="quarter" idx="17"/>
          </p:nvPr>
        </p:nvSpPr>
        <p:spPr>
          <a:xfrm>
            <a:off x="2303060" y="1077871"/>
            <a:ext cx="1153330" cy="1084349"/>
          </a:xfrm>
        </p:spPr>
        <p:txBody>
          <a:bodyPr lIns="182880" tIns="91440" rIns="182880" bIns="91440"/>
          <a:lstStyle>
            <a:lvl1pPr marL="0" indent="0">
              <a:buFontTx/>
              <a:buNone/>
              <a:defRPr/>
            </a:lvl1pPr>
          </a:lstStyle>
          <a:p>
            <a:endParaRPr lang="en-US"/>
          </a:p>
        </p:txBody>
      </p:sp>
      <p:sp>
        <p:nvSpPr>
          <p:cNvPr id="18" name="Picture Placeholder 3"/>
          <p:cNvSpPr>
            <a:spLocks noGrp="1"/>
          </p:cNvSpPr>
          <p:nvPr>
            <p:ph type="pic" sz="quarter" idx="18"/>
          </p:nvPr>
        </p:nvSpPr>
        <p:spPr>
          <a:xfrm>
            <a:off x="3454590" y="1077871"/>
            <a:ext cx="1153330" cy="1084349"/>
          </a:xfrm>
        </p:spPr>
        <p:txBody>
          <a:bodyPr lIns="182880" tIns="91440" rIns="182880" bIns="91440"/>
          <a:lstStyle>
            <a:lvl1pPr marL="0" indent="0">
              <a:buFontTx/>
              <a:buNone/>
              <a:defRPr/>
            </a:lvl1pPr>
          </a:lstStyle>
          <a:p>
            <a:endParaRPr lang="en-US"/>
          </a:p>
        </p:txBody>
      </p:sp>
      <p:sp>
        <p:nvSpPr>
          <p:cNvPr id="19" name="Picture Placeholder 3"/>
          <p:cNvSpPr>
            <a:spLocks noGrp="1"/>
          </p:cNvSpPr>
          <p:nvPr>
            <p:ph type="pic" sz="quarter" idx="19"/>
          </p:nvPr>
        </p:nvSpPr>
        <p:spPr>
          <a:xfrm>
            <a:off x="4606120" y="1077871"/>
            <a:ext cx="1153330" cy="1084349"/>
          </a:xfrm>
        </p:spPr>
        <p:txBody>
          <a:bodyPr lIns="182880" tIns="91440" rIns="182880" bIns="91440"/>
          <a:lstStyle>
            <a:lvl1pPr marL="0" indent="0">
              <a:buFontTx/>
              <a:buNone/>
              <a:defRPr/>
            </a:lvl1pPr>
          </a:lstStyle>
          <a:p>
            <a:endParaRPr lang="en-US"/>
          </a:p>
        </p:txBody>
      </p:sp>
      <p:sp>
        <p:nvSpPr>
          <p:cNvPr id="20" name="Picture Placeholder 3"/>
          <p:cNvSpPr>
            <a:spLocks noGrp="1"/>
          </p:cNvSpPr>
          <p:nvPr>
            <p:ph type="pic" sz="quarter" idx="20"/>
          </p:nvPr>
        </p:nvSpPr>
        <p:spPr>
          <a:xfrm>
            <a:off x="0" y="2155740"/>
            <a:ext cx="1153330" cy="1084349"/>
          </a:xfrm>
        </p:spPr>
        <p:txBody>
          <a:bodyPr lIns="182880" tIns="91440" rIns="182880" bIns="91440"/>
          <a:lstStyle>
            <a:lvl1pPr marL="0" indent="0">
              <a:buFontTx/>
              <a:buNone/>
              <a:defRPr/>
            </a:lvl1pPr>
          </a:lstStyle>
          <a:p>
            <a:endParaRPr lang="en-US"/>
          </a:p>
        </p:txBody>
      </p:sp>
      <p:sp>
        <p:nvSpPr>
          <p:cNvPr id="21" name="Picture Placeholder 3"/>
          <p:cNvSpPr>
            <a:spLocks noGrp="1"/>
          </p:cNvSpPr>
          <p:nvPr>
            <p:ph type="pic" sz="quarter" idx="21"/>
          </p:nvPr>
        </p:nvSpPr>
        <p:spPr>
          <a:xfrm>
            <a:off x="1151530" y="2155740"/>
            <a:ext cx="1153330" cy="1084349"/>
          </a:xfrm>
        </p:spPr>
        <p:txBody>
          <a:bodyPr lIns="182880" tIns="91440" rIns="182880" bIns="91440"/>
          <a:lstStyle>
            <a:lvl1pPr marL="0" indent="0">
              <a:buFontTx/>
              <a:buNone/>
              <a:defRPr/>
            </a:lvl1pPr>
          </a:lstStyle>
          <a:p>
            <a:endParaRPr lang="en-US"/>
          </a:p>
        </p:txBody>
      </p:sp>
      <p:sp>
        <p:nvSpPr>
          <p:cNvPr id="22" name="Picture Placeholder 3"/>
          <p:cNvSpPr>
            <a:spLocks noGrp="1"/>
          </p:cNvSpPr>
          <p:nvPr>
            <p:ph type="pic" sz="quarter" idx="22"/>
          </p:nvPr>
        </p:nvSpPr>
        <p:spPr>
          <a:xfrm>
            <a:off x="2303060" y="2155740"/>
            <a:ext cx="1153330" cy="1084349"/>
          </a:xfrm>
        </p:spPr>
        <p:txBody>
          <a:bodyPr lIns="182880" tIns="91440" rIns="182880" bIns="91440"/>
          <a:lstStyle>
            <a:lvl1pPr marL="0" indent="0">
              <a:buFontTx/>
              <a:buNone/>
              <a:defRPr/>
            </a:lvl1pPr>
          </a:lstStyle>
          <a:p>
            <a:endParaRPr lang="en-US"/>
          </a:p>
        </p:txBody>
      </p:sp>
      <p:sp>
        <p:nvSpPr>
          <p:cNvPr id="23" name="Picture Placeholder 3"/>
          <p:cNvSpPr>
            <a:spLocks noGrp="1"/>
          </p:cNvSpPr>
          <p:nvPr>
            <p:ph type="pic" sz="quarter" idx="23"/>
          </p:nvPr>
        </p:nvSpPr>
        <p:spPr>
          <a:xfrm>
            <a:off x="3454590" y="2155740"/>
            <a:ext cx="1153330" cy="1084349"/>
          </a:xfrm>
        </p:spPr>
        <p:txBody>
          <a:bodyPr lIns="182880" tIns="91440" rIns="182880" bIns="91440"/>
          <a:lstStyle>
            <a:lvl1pPr marL="0" indent="0">
              <a:buFontTx/>
              <a:buNone/>
              <a:defRPr/>
            </a:lvl1pPr>
          </a:lstStyle>
          <a:p>
            <a:endParaRPr lang="en-US"/>
          </a:p>
        </p:txBody>
      </p:sp>
      <p:sp>
        <p:nvSpPr>
          <p:cNvPr id="24" name="Picture Placeholder 3"/>
          <p:cNvSpPr>
            <a:spLocks noGrp="1"/>
          </p:cNvSpPr>
          <p:nvPr>
            <p:ph type="pic" sz="quarter" idx="24"/>
          </p:nvPr>
        </p:nvSpPr>
        <p:spPr>
          <a:xfrm>
            <a:off x="4606120" y="2155740"/>
            <a:ext cx="1153330" cy="1084349"/>
          </a:xfrm>
        </p:spPr>
        <p:txBody>
          <a:bodyPr lIns="182880" tIns="91440" rIns="182880" bIns="91440"/>
          <a:lstStyle>
            <a:lvl1pPr marL="0" indent="0">
              <a:buFontTx/>
              <a:buNone/>
              <a:defRPr/>
            </a:lvl1pPr>
          </a:lstStyle>
          <a:p>
            <a:endParaRPr lang="en-US"/>
          </a:p>
        </p:txBody>
      </p:sp>
    </p:spTree>
    <p:extLst>
      <p:ext uri="{BB962C8B-B14F-4D97-AF65-F5344CB8AC3E}">
        <p14:creationId xmlns:p14="http://schemas.microsoft.com/office/powerpoint/2010/main" xmlns="" val="33454840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24 Grid">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0" y="0"/>
            <a:ext cx="967588" cy="816502"/>
          </a:xfrm>
        </p:spPr>
        <p:txBody>
          <a:bodyPr lIns="182880" tIns="91440" rIns="182880" bIns="91440"/>
          <a:lstStyle>
            <a:lvl1pPr marL="0" indent="0">
              <a:buFontTx/>
              <a:buNone/>
              <a:defRPr/>
            </a:lvl1pPr>
          </a:lstStyle>
          <a:p>
            <a:endParaRPr lang="en-US"/>
          </a:p>
        </p:txBody>
      </p:sp>
      <p:sp>
        <p:nvSpPr>
          <p:cNvPr id="7" name="Picture Placeholder 3"/>
          <p:cNvSpPr>
            <a:spLocks noGrp="1"/>
          </p:cNvSpPr>
          <p:nvPr>
            <p:ph type="pic" sz="quarter" idx="11"/>
          </p:nvPr>
        </p:nvSpPr>
        <p:spPr>
          <a:xfrm>
            <a:off x="958372" y="0"/>
            <a:ext cx="967588" cy="816502"/>
          </a:xfrm>
        </p:spPr>
        <p:txBody>
          <a:bodyPr lIns="182880" tIns="91440" rIns="182880" bIns="91440"/>
          <a:lstStyle>
            <a:lvl1pPr marL="0" indent="0">
              <a:buFontTx/>
              <a:buNone/>
              <a:defRPr/>
            </a:lvl1pPr>
          </a:lstStyle>
          <a:p>
            <a:endParaRPr lang="en-US"/>
          </a:p>
        </p:txBody>
      </p:sp>
      <p:sp>
        <p:nvSpPr>
          <p:cNvPr id="12" name="Picture Placeholder 3"/>
          <p:cNvSpPr>
            <a:spLocks noGrp="1"/>
          </p:cNvSpPr>
          <p:nvPr>
            <p:ph type="pic" sz="quarter" idx="12"/>
          </p:nvPr>
        </p:nvSpPr>
        <p:spPr>
          <a:xfrm>
            <a:off x="1916745" y="0"/>
            <a:ext cx="967588" cy="816502"/>
          </a:xfrm>
        </p:spPr>
        <p:txBody>
          <a:bodyPr lIns="182880" tIns="91440" rIns="182880" bIns="91440"/>
          <a:lstStyle>
            <a:lvl1pPr marL="0" indent="0">
              <a:buFontTx/>
              <a:buNone/>
              <a:defRPr/>
            </a:lvl1pPr>
          </a:lstStyle>
          <a:p>
            <a:endParaRPr lang="en-US"/>
          </a:p>
        </p:txBody>
      </p:sp>
      <p:sp>
        <p:nvSpPr>
          <p:cNvPr id="13" name="Picture Placeholder 3"/>
          <p:cNvSpPr>
            <a:spLocks noGrp="1"/>
          </p:cNvSpPr>
          <p:nvPr>
            <p:ph type="pic" sz="quarter" idx="13"/>
          </p:nvPr>
        </p:nvSpPr>
        <p:spPr>
          <a:xfrm>
            <a:off x="2875118" y="0"/>
            <a:ext cx="967588" cy="816502"/>
          </a:xfrm>
        </p:spPr>
        <p:txBody>
          <a:bodyPr lIns="182880" tIns="91440" rIns="182880" bIns="91440"/>
          <a:lstStyle>
            <a:lvl1pPr marL="0" indent="0">
              <a:buFontTx/>
              <a:buNone/>
              <a:defRPr/>
            </a:lvl1pPr>
          </a:lstStyle>
          <a:p>
            <a:endParaRPr lang="en-US"/>
          </a:p>
        </p:txBody>
      </p:sp>
      <p:sp>
        <p:nvSpPr>
          <p:cNvPr id="14" name="Picture Placeholder 3"/>
          <p:cNvSpPr>
            <a:spLocks noGrp="1"/>
          </p:cNvSpPr>
          <p:nvPr>
            <p:ph type="pic" sz="quarter" idx="14"/>
          </p:nvPr>
        </p:nvSpPr>
        <p:spPr>
          <a:xfrm>
            <a:off x="4791862" y="0"/>
            <a:ext cx="967588" cy="816502"/>
          </a:xfrm>
        </p:spPr>
        <p:txBody>
          <a:bodyPr lIns="182880" tIns="91440" rIns="182880" bIns="91440"/>
          <a:lstStyle>
            <a:lvl1pPr marL="0" indent="0">
              <a:buFontTx/>
              <a:buNone/>
              <a:defRPr/>
            </a:lvl1pPr>
          </a:lstStyle>
          <a:p>
            <a:endParaRPr lang="en-US"/>
          </a:p>
        </p:txBody>
      </p:sp>
      <p:sp>
        <p:nvSpPr>
          <p:cNvPr id="25" name="Picture Placeholder 3"/>
          <p:cNvSpPr>
            <a:spLocks noGrp="1"/>
          </p:cNvSpPr>
          <p:nvPr>
            <p:ph type="pic" sz="quarter" idx="25"/>
          </p:nvPr>
        </p:nvSpPr>
        <p:spPr>
          <a:xfrm>
            <a:off x="3833490" y="0"/>
            <a:ext cx="967588" cy="816502"/>
          </a:xfrm>
        </p:spPr>
        <p:txBody>
          <a:bodyPr lIns="182880" tIns="91440" rIns="182880" bIns="91440"/>
          <a:lstStyle>
            <a:lvl1pPr marL="0" indent="0">
              <a:buFontTx/>
              <a:buNone/>
              <a:defRPr/>
            </a:lvl1pPr>
          </a:lstStyle>
          <a:p>
            <a:endParaRPr lang="en-US"/>
          </a:p>
        </p:txBody>
      </p:sp>
      <p:sp>
        <p:nvSpPr>
          <p:cNvPr id="28" name="Picture Placeholder 3"/>
          <p:cNvSpPr>
            <a:spLocks noGrp="1"/>
          </p:cNvSpPr>
          <p:nvPr>
            <p:ph type="pic" sz="quarter" idx="26"/>
          </p:nvPr>
        </p:nvSpPr>
        <p:spPr>
          <a:xfrm>
            <a:off x="0" y="807862"/>
            <a:ext cx="967588" cy="816502"/>
          </a:xfrm>
        </p:spPr>
        <p:txBody>
          <a:bodyPr lIns="182880" tIns="91440" rIns="182880" bIns="91440"/>
          <a:lstStyle>
            <a:lvl1pPr marL="0" indent="0">
              <a:buFontTx/>
              <a:buNone/>
              <a:defRPr/>
            </a:lvl1pPr>
          </a:lstStyle>
          <a:p>
            <a:endParaRPr lang="en-US"/>
          </a:p>
        </p:txBody>
      </p:sp>
      <p:sp>
        <p:nvSpPr>
          <p:cNvPr id="29" name="Picture Placeholder 3"/>
          <p:cNvSpPr>
            <a:spLocks noGrp="1"/>
          </p:cNvSpPr>
          <p:nvPr>
            <p:ph type="pic" sz="quarter" idx="27"/>
          </p:nvPr>
        </p:nvSpPr>
        <p:spPr>
          <a:xfrm>
            <a:off x="958372" y="807862"/>
            <a:ext cx="967588" cy="816502"/>
          </a:xfrm>
        </p:spPr>
        <p:txBody>
          <a:bodyPr lIns="182880" tIns="91440" rIns="182880" bIns="91440"/>
          <a:lstStyle>
            <a:lvl1pPr marL="0" indent="0">
              <a:buFontTx/>
              <a:buNone/>
              <a:defRPr/>
            </a:lvl1pPr>
          </a:lstStyle>
          <a:p>
            <a:endParaRPr lang="en-US"/>
          </a:p>
        </p:txBody>
      </p:sp>
      <p:sp>
        <p:nvSpPr>
          <p:cNvPr id="30" name="Picture Placeholder 3"/>
          <p:cNvSpPr>
            <a:spLocks noGrp="1"/>
          </p:cNvSpPr>
          <p:nvPr>
            <p:ph type="pic" sz="quarter" idx="28"/>
          </p:nvPr>
        </p:nvSpPr>
        <p:spPr>
          <a:xfrm>
            <a:off x="1916745" y="807862"/>
            <a:ext cx="967588" cy="816502"/>
          </a:xfrm>
        </p:spPr>
        <p:txBody>
          <a:bodyPr lIns="182880" tIns="91440" rIns="182880" bIns="91440"/>
          <a:lstStyle>
            <a:lvl1pPr marL="0" indent="0">
              <a:buFontTx/>
              <a:buNone/>
              <a:defRPr/>
            </a:lvl1pPr>
          </a:lstStyle>
          <a:p>
            <a:endParaRPr lang="en-US"/>
          </a:p>
        </p:txBody>
      </p:sp>
      <p:sp>
        <p:nvSpPr>
          <p:cNvPr id="31" name="Picture Placeholder 3"/>
          <p:cNvSpPr>
            <a:spLocks noGrp="1"/>
          </p:cNvSpPr>
          <p:nvPr>
            <p:ph type="pic" sz="quarter" idx="29"/>
          </p:nvPr>
        </p:nvSpPr>
        <p:spPr>
          <a:xfrm>
            <a:off x="2875118" y="807862"/>
            <a:ext cx="967588" cy="816502"/>
          </a:xfrm>
        </p:spPr>
        <p:txBody>
          <a:bodyPr lIns="182880" tIns="91440" rIns="182880" bIns="91440"/>
          <a:lstStyle>
            <a:lvl1pPr marL="0" indent="0">
              <a:buFontTx/>
              <a:buNone/>
              <a:defRPr/>
            </a:lvl1pPr>
          </a:lstStyle>
          <a:p>
            <a:endParaRPr lang="en-US"/>
          </a:p>
        </p:txBody>
      </p:sp>
      <p:sp>
        <p:nvSpPr>
          <p:cNvPr id="32" name="Picture Placeholder 3"/>
          <p:cNvSpPr>
            <a:spLocks noGrp="1"/>
          </p:cNvSpPr>
          <p:nvPr>
            <p:ph type="pic" sz="quarter" idx="30"/>
          </p:nvPr>
        </p:nvSpPr>
        <p:spPr>
          <a:xfrm>
            <a:off x="4791862" y="807862"/>
            <a:ext cx="967588" cy="816502"/>
          </a:xfrm>
        </p:spPr>
        <p:txBody>
          <a:bodyPr lIns="182880" tIns="91440" rIns="182880" bIns="91440"/>
          <a:lstStyle>
            <a:lvl1pPr marL="0" indent="0">
              <a:buFontTx/>
              <a:buNone/>
              <a:defRPr/>
            </a:lvl1pPr>
          </a:lstStyle>
          <a:p>
            <a:endParaRPr lang="en-US"/>
          </a:p>
        </p:txBody>
      </p:sp>
      <p:sp>
        <p:nvSpPr>
          <p:cNvPr id="33" name="Picture Placeholder 3"/>
          <p:cNvSpPr>
            <a:spLocks noGrp="1"/>
          </p:cNvSpPr>
          <p:nvPr>
            <p:ph type="pic" sz="quarter" idx="31"/>
          </p:nvPr>
        </p:nvSpPr>
        <p:spPr>
          <a:xfrm>
            <a:off x="3833490" y="807862"/>
            <a:ext cx="967588" cy="816502"/>
          </a:xfrm>
        </p:spPr>
        <p:txBody>
          <a:bodyPr lIns="182880" tIns="91440" rIns="182880" bIns="91440"/>
          <a:lstStyle>
            <a:lvl1pPr marL="0" indent="0">
              <a:buFontTx/>
              <a:buNone/>
              <a:defRPr/>
            </a:lvl1pPr>
          </a:lstStyle>
          <a:p>
            <a:endParaRPr lang="en-US"/>
          </a:p>
        </p:txBody>
      </p:sp>
      <p:sp>
        <p:nvSpPr>
          <p:cNvPr id="34" name="Picture Placeholder 3"/>
          <p:cNvSpPr>
            <a:spLocks noGrp="1"/>
          </p:cNvSpPr>
          <p:nvPr>
            <p:ph type="pic" sz="quarter" idx="32"/>
          </p:nvPr>
        </p:nvSpPr>
        <p:spPr>
          <a:xfrm>
            <a:off x="0" y="1615724"/>
            <a:ext cx="967588" cy="816502"/>
          </a:xfrm>
        </p:spPr>
        <p:txBody>
          <a:bodyPr lIns="182880" tIns="91440" rIns="182880" bIns="91440"/>
          <a:lstStyle>
            <a:lvl1pPr marL="0" indent="0">
              <a:buFontTx/>
              <a:buNone/>
              <a:defRPr/>
            </a:lvl1pPr>
          </a:lstStyle>
          <a:p>
            <a:endParaRPr lang="en-US"/>
          </a:p>
        </p:txBody>
      </p:sp>
      <p:sp>
        <p:nvSpPr>
          <p:cNvPr id="35" name="Picture Placeholder 3"/>
          <p:cNvSpPr>
            <a:spLocks noGrp="1"/>
          </p:cNvSpPr>
          <p:nvPr>
            <p:ph type="pic" sz="quarter" idx="33"/>
          </p:nvPr>
        </p:nvSpPr>
        <p:spPr>
          <a:xfrm>
            <a:off x="958372" y="1615724"/>
            <a:ext cx="967588" cy="816502"/>
          </a:xfrm>
        </p:spPr>
        <p:txBody>
          <a:bodyPr lIns="182880" tIns="91440" rIns="182880" bIns="91440"/>
          <a:lstStyle>
            <a:lvl1pPr marL="0" indent="0">
              <a:buFontTx/>
              <a:buNone/>
              <a:defRPr/>
            </a:lvl1pPr>
          </a:lstStyle>
          <a:p>
            <a:endParaRPr lang="en-US"/>
          </a:p>
        </p:txBody>
      </p:sp>
      <p:sp>
        <p:nvSpPr>
          <p:cNvPr id="36" name="Picture Placeholder 3"/>
          <p:cNvSpPr>
            <a:spLocks noGrp="1"/>
          </p:cNvSpPr>
          <p:nvPr>
            <p:ph type="pic" sz="quarter" idx="34"/>
          </p:nvPr>
        </p:nvSpPr>
        <p:spPr>
          <a:xfrm>
            <a:off x="1916745" y="1615724"/>
            <a:ext cx="967588" cy="816502"/>
          </a:xfrm>
        </p:spPr>
        <p:txBody>
          <a:bodyPr lIns="182880" tIns="91440" rIns="182880" bIns="91440"/>
          <a:lstStyle>
            <a:lvl1pPr marL="0" indent="0">
              <a:buFontTx/>
              <a:buNone/>
              <a:defRPr/>
            </a:lvl1pPr>
          </a:lstStyle>
          <a:p>
            <a:endParaRPr lang="en-US"/>
          </a:p>
        </p:txBody>
      </p:sp>
      <p:sp>
        <p:nvSpPr>
          <p:cNvPr id="37" name="Picture Placeholder 3"/>
          <p:cNvSpPr>
            <a:spLocks noGrp="1"/>
          </p:cNvSpPr>
          <p:nvPr>
            <p:ph type="pic" sz="quarter" idx="35"/>
          </p:nvPr>
        </p:nvSpPr>
        <p:spPr>
          <a:xfrm>
            <a:off x="2875118" y="1615724"/>
            <a:ext cx="967588" cy="816502"/>
          </a:xfrm>
        </p:spPr>
        <p:txBody>
          <a:bodyPr lIns="182880" tIns="91440" rIns="182880" bIns="91440"/>
          <a:lstStyle>
            <a:lvl1pPr marL="0" indent="0">
              <a:buFontTx/>
              <a:buNone/>
              <a:defRPr/>
            </a:lvl1pPr>
          </a:lstStyle>
          <a:p>
            <a:endParaRPr lang="en-US"/>
          </a:p>
        </p:txBody>
      </p:sp>
      <p:sp>
        <p:nvSpPr>
          <p:cNvPr id="38" name="Picture Placeholder 3"/>
          <p:cNvSpPr>
            <a:spLocks noGrp="1"/>
          </p:cNvSpPr>
          <p:nvPr>
            <p:ph type="pic" sz="quarter" idx="36"/>
          </p:nvPr>
        </p:nvSpPr>
        <p:spPr>
          <a:xfrm>
            <a:off x="4791862" y="1615724"/>
            <a:ext cx="967588" cy="816502"/>
          </a:xfrm>
        </p:spPr>
        <p:txBody>
          <a:bodyPr lIns="182880" tIns="91440" rIns="182880" bIns="91440"/>
          <a:lstStyle>
            <a:lvl1pPr marL="0" indent="0">
              <a:buFontTx/>
              <a:buNone/>
              <a:defRPr/>
            </a:lvl1pPr>
          </a:lstStyle>
          <a:p>
            <a:endParaRPr lang="en-US"/>
          </a:p>
        </p:txBody>
      </p:sp>
      <p:sp>
        <p:nvSpPr>
          <p:cNvPr id="39" name="Picture Placeholder 3"/>
          <p:cNvSpPr>
            <a:spLocks noGrp="1"/>
          </p:cNvSpPr>
          <p:nvPr>
            <p:ph type="pic" sz="quarter" idx="37"/>
          </p:nvPr>
        </p:nvSpPr>
        <p:spPr>
          <a:xfrm>
            <a:off x="3833490" y="1615724"/>
            <a:ext cx="967588" cy="816502"/>
          </a:xfrm>
        </p:spPr>
        <p:txBody>
          <a:bodyPr lIns="182880" tIns="91440" rIns="182880" bIns="91440"/>
          <a:lstStyle>
            <a:lvl1pPr marL="0" indent="0">
              <a:buFontTx/>
              <a:buNone/>
              <a:defRPr/>
            </a:lvl1pPr>
          </a:lstStyle>
          <a:p>
            <a:endParaRPr lang="en-US"/>
          </a:p>
        </p:txBody>
      </p:sp>
      <p:sp>
        <p:nvSpPr>
          <p:cNvPr id="40" name="Picture Placeholder 3"/>
          <p:cNvSpPr>
            <a:spLocks noGrp="1"/>
          </p:cNvSpPr>
          <p:nvPr>
            <p:ph type="pic" sz="quarter" idx="38"/>
          </p:nvPr>
        </p:nvSpPr>
        <p:spPr>
          <a:xfrm>
            <a:off x="0" y="2423586"/>
            <a:ext cx="967588" cy="816502"/>
          </a:xfrm>
        </p:spPr>
        <p:txBody>
          <a:bodyPr lIns="182880" tIns="91440" rIns="182880" bIns="91440"/>
          <a:lstStyle>
            <a:lvl1pPr marL="0" indent="0">
              <a:buFontTx/>
              <a:buNone/>
              <a:defRPr/>
            </a:lvl1pPr>
          </a:lstStyle>
          <a:p>
            <a:endParaRPr lang="en-US"/>
          </a:p>
        </p:txBody>
      </p:sp>
      <p:sp>
        <p:nvSpPr>
          <p:cNvPr id="41" name="Picture Placeholder 3"/>
          <p:cNvSpPr>
            <a:spLocks noGrp="1"/>
          </p:cNvSpPr>
          <p:nvPr>
            <p:ph type="pic" sz="quarter" idx="39"/>
          </p:nvPr>
        </p:nvSpPr>
        <p:spPr>
          <a:xfrm>
            <a:off x="958372" y="2423586"/>
            <a:ext cx="967588" cy="816502"/>
          </a:xfrm>
        </p:spPr>
        <p:txBody>
          <a:bodyPr lIns="182880" tIns="91440" rIns="182880" bIns="91440"/>
          <a:lstStyle>
            <a:lvl1pPr marL="0" indent="0">
              <a:buFontTx/>
              <a:buNone/>
              <a:defRPr/>
            </a:lvl1pPr>
          </a:lstStyle>
          <a:p>
            <a:endParaRPr lang="en-US"/>
          </a:p>
        </p:txBody>
      </p:sp>
      <p:sp>
        <p:nvSpPr>
          <p:cNvPr id="42" name="Picture Placeholder 3"/>
          <p:cNvSpPr>
            <a:spLocks noGrp="1"/>
          </p:cNvSpPr>
          <p:nvPr>
            <p:ph type="pic" sz="quarter" idx="40"/>
          </p:nvPr>
        </p:nvSpPr>
        <p:spPr>
          <a:xfrm>
            <a:off x="1916745" y="2423586"/>
            <a:ext cx="967588" cy="816502"/>
          </a:xfrm>
        </p:spPr>
        <p:txBody>
          <a:bodyPr lIns="182880" tIns="91440" rIns="182880" bIns="91440"/>
          <a:lstStyle>
            <a:lvl1pPr marL="0" indent="0">
              <a:buFontTx/>
              <a:buNone/>
              <a:defRPr/>
            </a:lvl1pPr>
          </a:lstStyle>
          <a:p>
            <a:endParaRPr lang="en-US"/>
          </a:p>
        </p:txBody>
      </p:sp>
      <p:sp>
        <p:nvSpPr>
          <p:cNvPr id="43" name="Picture Placeholder 3"/>
          <p:cNvSpPr>
            <a:spLocks noGrp="1"/>
          </p:cNvSpPr>
          <p:nvPr>
            <p:ph type="pic" sz="quarter" idx="41"/>
          </p:nvPr>
        </p:nvSpPr>
        <p:spPr>
          <a:xfrm>
            <a:off x="2875118" y="2423586"/>
            <a:ext cx="967588" cy="816502"/>
          </a:xfrm>
        </p:spPr>
        <p:txBody>
          <a:bodyPr lIns="182880" tIns="91440" rIns="182880" bIns="91440"/>
          <a:lstStyle>
            <a:lvl1pPr marL="0" indent="0">
              <a:buFontTx/>
              <a:buNone/>
              <a:defRPr/>
            </a:lvl1pPr>
          </a:lstStyle>
          <a:p>
            <a:endParaRPr lang="en-US"/>
          </a:p>
        </p:txBody>
      </p:sp>
      <p:sp>
        <p:nvSpPr>
          <p:cNvPr id="44" name="Picture Placeholder 3"/>
          <p:cNvSpPr>
            <a:spLocks noGrp="1"/>
          </p:cNvSpPr>
          <p:nvPr>
            <p:ph type="pic" sz="quarter" idx="42"/>
          </p:nvPr>
        </p:nvSpPr>
        <p:spPr>
          <a:xfrm>
            <a:off x="4791862" y="2423586"/>
            <a:ext cx="967588" cy="816502"/>
          </a:xfrm>
        </p:spPr>
        <p:txBody>
          <a:bodyPr lIns="182880" tIns="91440" rIns="182880" bIns="91440"/>
          <a:lstStyle>
            <a:lvl1pPr marL="0" indent="0">
              <a:buFontTx/>
              <a:buNone/>
              <a:defRPr/>
            </a:lvl1pPr>
          </a:lstStyle>
          <a:p>
            <a:endParaRPr lang="en-US"/>
          </a:p>
        </p:txBody>
      </p:sp>
      <p:sp>
        <p:nvSpPr>
          <p:cNvPr id="45" name="Picture Placeholder 3"/>
          <p:cNvSpPr>
            <a:spLocks noGrp="1"/>
          </p:cNvSpPr>
          <p:nvPr>
            <p:ph type="pic" sz="quarter" idx="43"/>
          </p:nvPr>
        </p:nvSpPr>
        <p:spPr>
          <a:xfrm>
            <a:off x="3833490" y="2423586"/>
            <a:ext cx="967588" cy="816502"/>
          </a:xfrm>
        </p:spPr>
        <p:txBody>
          <a:bodyPr lIns="182880" tIns="91440" rIns="182880" bIns="91440"/>
          <a:lstStyle>
            <a:lvl1pPr marL="0" indent="0">
              <a:buFontTx/>
              <a:buNone/>
              <a:defRPr/>
            </a:lvl1pPr>
          </a:lstStyle>
          <a:p>
            <a:endParaRPr lang="en-US"/>
          </a:p>
        </p:txBody>
      </p:sp>
    </p:spTree>
    <p:extLst>
      <p:ext uri="{BB962C8B-B14F-4D97-AF65-F5344CB8AC3E}">
        <p14:creationId xmlns:p14="http://schemas.microsoft.com/office/powerpoint/2010/main" xmlns="" val="28621175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Four Image Text ">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151890" cy="1609857"/>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1"/>
            </a:lvl1pPr>
          </a:lstStyle>
          <a:p>
            <a:pPr lvl="0"/>
            <a:endParaRPr lang="en-US"/>
          </a:p>
        </p:txBody>
      </p:sp>
      <p:sp>
        <p:nvSpPr>
          <p:cNvPr id="5" name="Picture Placeholder 3"/>
          <p:cNvSpPr>
            <a:spLocks noGrp="1"/>
          </p:cNvSpPr>
          <p:nvPr>
            <p:ph type="pic" sz="quarter" idx="11"/>
          </p:nvPr>
        </p:nvSpPr>
        <p:spPr>
          <a:xfrm>
            <a:off x="1679840" y="660018"/>
            <a:ext cx="1151890" cy="1609857"/>
          </a:xfrm>
          <a:solidFill>
            <a:schemeClr val="bg1">
              <a:lumMod val="95000"/>
            </a:schemeClr>
          </a:solidFill>
          <a:ln w="3175">
            <a:solidFill>
              <a:schemeClr val="bg1">
                <a:lumMod val="50000"/>
                <a:alpha val="40000"/>
              </a:schemeClr>
            </a:solidFill>
          </a:ln>
          <a:effectLst>
            <a:outerShdw dist="50800" dir="5400000" algn="t" rotWithShape="0">
              <a:schemeClr val="accent3"/>
            </a:outerShdw>
          </a:effectLst>
        </p:spPr>
        <p:txBody>
          <a:bodyPr vert="horz" lIns="0" tIns="0" rIns="0" bIns="0" rtlCol="0" anchor="ctr">
            <a:normAutofit/>
          </a:bodyPr>
          <a:lstStyle>
            <a:lvl1pPr marL="0" indent="0" algn="ctr">
              <a:buNone/>
              <a:defRPr lang="en-US" sz="661"/>
            </a:lvl1pPr>
          </a:lstStyle>
          <a:p>
            <a:pPr lvl="0"/>
            <a:endParaRPr lang="en-US"/>
          </a:p>
        </p:txBody>
      </p:sp>
      <p:sp>
        <p:nvSpPr>
          <p:cNvPr id="6" name="Picture Placeholder 3"/>
          <p:cNvSpPr>
            <a:spLocks noGrp="1"/>
          </p:cNvSpPr>
          <p:nvPr>
            <p:ph type="pic" sz="quarter" idx="12"/>
          </p:nvPr>
        </p:nvSpPr>
        <p:spPr>
          <a:xfrm>
            <a:off x="2927720" y="660018"/>
            <a:ext cx="1151890" cy="1609857"/>
          </a:xfrm>
          <a:solidFill>
            <a:schemeClr val="bg1">
              <a:lumMod val="95000"/>
            </a:schemeClr>
          </a:solidFill>
          <a:ln w="3175">
            <a:solidFill>
              <a:schemeClr val="bg1">
                <a:lumMod val="50000"/>
                <a:alpha val="40000"/>
              </a:schemeClr>
            </a:solidFill>
          </a:ln>
          <a:effectLst>
            <a:outerShdw dist="50800" dir="5400000" algn="t" rotWithShape="0">
              <a:schemeClr val="accent5"/>
            </a:outerShdw>
          </a:effectLst>
        </p:spPr>
        <p:txBody>
          <a:bodyPr vert="horz" lIns="0" tIns="0" rIns="0" bIns="0" rtlCol="0" anchor="ctr">
            <a:normAutofit/>
          </a:bodyPr>
          <a:lstStyle>
            <a:lvl1pPr marL="0" indent="0" algn="ctr">
              <a:buNone/>
              <a:defRPr lang="en-US" sz="661"/>
            </a:lvl1pPr>
          </a:lstStyle>
          <a:p>
            <a:pPr lvl="0"/>
            <a:endParaRPr lang="en-US"/>
          </a:p>
        </p:txBody>
      </p:sp>
      <p:sp>
        <p:nvSpPr>
          <p:cNvPr id="7" name="Picture Placeholder 3"/>
          <p:cNvSpPr>
            <a:spLocks noGrp="1"/>
          </p:cNvSpPr>
          <p:nvPr>
            <p:ph type="pic" sz="quarter" idx="13"/>
          </p:nvPr>
        </p:nvSpPr>
        <p:spPr>
          <a:xfrm>
            <a:off x="4175601" y="660018"/>
            <a:ext cx="1151890" cy="1609857"/>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1"/>
            </a:lvl1pPr>
          </a:lstStyle>
          <a:p>
            <a:pPr lvl="0"/>
            <a:endParaRPr lang="en-US"/>
          </a:p>
        </p:txBody>
      </p:sp>
      <p:sp>
        <p:nvSpPr>
          <p:cNvPr id="10" name="Text Placeholder 9"/>
          <p:cNvSpPr>
            <a:spLocks noGrp="1"/>
          </p:cNvSpPr>
          <p:nvPr>
            <p:ph type="body" sz="quarter" idx="14"/>
          </p:nvPr>
        </p:nvSpPr>
        <p:spPr>
          <a:xfrm>
            <a:off x="431959" y="2353088"/>
            <a:ext cx="115189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9"/>
          <p:cNvSpPr>
            <a:spLocks noGrp="1"/>
          </p:cNvSpPr>
          <p:nvPr>
            <p:ph type="body" sz="quarter" idx="15"/>
          </p:nvPr>
        </p:nvSpPr>
        <p:spPr>
          <a:xfrm>
            <a:off x="1679840" y="2353088"/>
            <a:ext cx="115189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9"/>
          <p:cNvSpPr>
            <a:spLocks noGrp="1"/>
          </p:cNvSpPr>
          <p:nvPr>
            <p:ph type="body" sz="quarter" idx="16"/>
          </p:nvPr>
        </p:nvSpPr>
        <p:spPr>
          <a:xfrm>
            <a:off x="2927720" y="2353088"/>
            <a:ext cx="115189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 Placeholder 9"/>
          <p:cNvSpPr>
            <a:spLocks noGrp="1"/>
          </p:cNvSpPr>
          <p:nvPr>
            <p:ph type="body" sz="quarter" idx="17"/>
          </p:nvPr>
        </p:nvSpPr>
        <p:spPr>
          <a:xfrm>
            <a:off x="4175601" y="2353088"/>
            <a:ext cx="115189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xmlns="" val="1452237378"/>
      </p:ext>
    </p:extLst>
  </p:cSld>
  <p:clrMapOvr>
    <a:masterClrMapping/>
  </p:clrMapOvr>
  <p:extLst mod="1">
    <p:ext uri="{DCECCB84-F9BA-43D5-87BE-67443E8EF086}">
      <p15:sldGuideLst xmlns:p15="http://schemas.microsoft.com/office/powerpoint/2012/main" xmlns="">
        <p15:guide id="1" orient="horz" pos="1021" userDrawn="1">
          <p15:clr>
            <a:srgbClr val="FBAE40"/>
          </p15:clr>
        </p15:guide>
        <p15:guide id="2" pos="1814"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Four Image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151890" cy="1609857"/>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1"/>
            </a:lvl1pPr>
          </a:lstStyle>
          <a:p>
            <a:pPr lvl="0"/>
            <a:endParaRPr lang="en-US"/>
          </a:p>
        </p:txBody>
      </p:sp>
      <p:sp>
        <p:nvSpPr>
          <p:cNvPr id="5" name="Picture Placeholder 3"/>
          <p:cNvSpPr>
            <a:spLocks noGrp="1"/>
          </p:cNvSpPr>
          <p:nvPr>
            <p:ph type="pic" sz="quarter" idx="11"/>
          </p:nvPr>
        </p:nvSpPr>
        <p:spPr>
          <a:xfrm>
            <a:off x="1679840" y="660018"/>
            <a:ext cx="1151890" cy="1609857"/>
          </a:xfrm>
          <a:solidFill>
            <a:schemeClr val="bg1">
              <a:lumMod val="95000"/>
            </a:schemeClr>
          </a:solidFill>
          <a:ln w="3175">
            <a:solidFill>
              <a:schemeClr val="bg1">
                <a:lumMod val="50000"/>
                <a:alpha val="40000"/>
              </a:schemeClr>
            </a:solidFill>
          </a:ln>
          <a:effectLst>
            <a:outerShdw dist="50800" dir="5400000" algn="t" rotWithShape="0">
              <a:schemeClr val="accent3"/>
            </a:outerShdw>
          </a:effectLst>
        </p:spPr>
        <p:txBody>
          <a:bodyPr vert="horz" lIns="0" tIns="0" rIns="0" bIns="0" rtlCol="0" anchor="ctr">
            <a:normAutofit/>
          </a:bodyPr>
          <a:lstStyle>
            <a:lvl1pPr marL="0" indent="0" algn="ctr">
              <a:buNone/>
              <a:defRPr lang="en-US" sz="661"/>
            </a:lvl1pPr>
          </a:lstStyle>
          <a:p>
            <a:pPr lvl="0"/>
            <a:endParaRPr lang="en-US"/>
          </a:p>
        </p:txBody>
      </p:sp>
      <p:sp>
        <p:nvSpPr>
          <p:cNvPr id="6" name="Picture Placeholder 3"/>
          <p:cNvSpPr>
            <a:spLocks noGrp="1"/>
          </p:cNvSpPr>
          <p:nvPr>
            <p:ph type="pic" sz="quarter" idx="12"/>
          </p:nvPr>
        </p:nvSpPr>
        <p:spPr>
          <a:xfrm>
            <a:off x="2927720" y="660018"/>
            <a:ext cx="1151890" cy="1609857"/>
          </a:xfrm>
          <a:solidFill>
            <a:schemeClr val="bg1">
              <a:lumMod val="95000"/>
            </a:schemeClr>
          </a:solidFill>
          <a:ln w="3175">
            <a:solidFill>
              <a:schemeClr val="bg1">
                <a:lumMod val="50000"/>
                <a:alpha val="40000"/>
              </a:schemeClr>
            </a:solidFill>
          </a:ln>
          <a:effectLst>
            <a:outerShdw dist="50800" dir="5400000" algn="t" rotWithShape="0">
              <a:schemeClr val="accent5"/>
            </a:outerShdw>
          </a:effectLst>
        </p:spPr>
        <p:txBody>
          <a:bodyPr vert="horz" lIns="0" tIns="0" rIns="0" bIns="0" rtlCol="0" anchor="ctr">
            <a:normAutofit/>
          </a:bodyPr>
          <a:lstStyle>
            <a:lvl1pPr marL="0" indent="0" algn="ctr">
              <a:buNone/>
              <a:defRPr lang="en-US" sz="661"/>
            </a:lvl1pPr>
          </a:lstStyle>
          <a:p>
            <a:pPr lvl="0"/>
            <a:endParaRPr lang="en-US"/>
          </a:p>
        </p:txBody>
      </p:sp>
      <p:sp>
        <p:nvSpPr>
          <p:cNvPr id="7" name="Picture Placeholder 3"/>
          <p:cNvSpPr>
            <a:spLocks noGrp="1"/>
          </p:cNvSpPr>
          <p:nvPr>
            <p:ph type="pic" sz="quarter" idx="13"/>
          </p:nvPr>
        </p:nvSpPr>
        <p:spPr>
          <a:xfrm>
            <a:off x="4175601" y="660018"/>
            <a:ext cx="1151890" cy="1609857"/>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1"/>
            </a:lvl1pPr>
          </a:lstStyle>
          <a:p>
            <a:pPr lvl="0"/>
            <a:endParaRPr lang="en-US"/>
          </a:p>
        </p:txBody>
      </p:sp>
      <p:sp>
        <p:nvSpPr>
          <p:cNvPr id="10" name="Text Placeholder 9"/>
          <p:cNvSpPr>
            <a:spLocks noGrp="1"/>
          </p:cNvSpPr>
          <p:nvPr>
            <p:ph type="body" sz="quarter" idx="14"/>
          </p:nvPr>
        </p:nvSpPr>
        <p:spPr>
          <a:xfrm>
            <a:off x="431959" y="2353088"/>
            <a:ext cx="115189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9"/>
          <p:cNvSpPr>
            <a:spLocks noGrp="1"/>
          </p:cNvSpPr>
          <p:nvPr>
            <p:ph type="body" sz="quarter" idx="15"/>
          </p:nvPr>
        </p:nvSpPr>
        <p:spPr>
          <a:xfrm>
            <a:off x="1679840" y="2353088"/>
            <a:ext cx="115189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9"/>
          <p:cNvSpPr>
            <a:spLocks noGrp="1"/>
          </p:cNvSpPr>
          <p:nvPr>
            <p:ph type="body" sz="quarter" idx="16"/>
          </p:nvPr>
        </p:nvSpPr>
        <p:spPr>
          <a:xfrm>
            <a:off x="2927720" y="2353088"/>
            <a:ext cx="115189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 Placeholder 9"/>
          <p:cNvSpPr>
            <a:spLocks noGrp="1"/>
          </p:cNvSpPr>
          <p:nvPr>
            <p:ph type="body" sz="quarter" idx="17"/>
          </p:nvPr>
        </p:nvSpPr>
        <p:spPr>
          <a:xfrm>
            <a:off x="4175601" y="2353088"/>
            <a:ext cx="115189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ext Placeholder 4"/>
          <p:cNvSpPr>
            <a:spLocks noGrp="1"/>
          </p:cNvSpPr>
          <p:nvPr>
            <p:ph type="body" sz="quarter" idx="18"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xmlns="" val="3848899943"/>
      </p:ext>
    </p:extLst>
  </p:cSld>
  <p:clrMapOvr>
    <a:masterClrMapping/>
  </p:clrMapOvr>
  <p:extLst mod="1">
    <p:ext uri="{DCECCB84-F9BA-43D5-87BE-67443E8EF086}">
      <p15:sldGuideLst xmlns:p15="http://schemas.microsoft.com/office/powerpoint/2012/main" xmlns="">
        <p15:guide id="1" orient="horz" pos="1021" userDrawn="1">
          <p15:clr>
            <a:srgbClr val="FBAE40"/>
          </p15:clr>
        </p15:guide>
        <p15:guide id="2" pos="1814"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hree Image Text ">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572330" cy="1609857"/>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1"/>
            </a:lvl1pPr>
          </a:lstStyle>
          <a:p>
            <a:pPr lvl="0"/>
            <a:endParaRPr lang="en-US"/>
          </a:p>
        </p:txBody>
      </p:sp>
      <p:sp>
        <p:nvSpPr>
          <p:cNvPr id="5" name="Picture Placeholder 3"/>
          <p:cNvSpPr>
            <a:spLocks noGrp="1"/>
          </p:cNvSpPr>
          <p:nvPr>
            <p:ph type="pic" sz="quarter" idx="11"/>
          </p:nvPr>
        </p:nvSpPr>
        <p:spPr>
          <a:xfrm>
            <a:off x="2093560" y="660018"/>
            <a:ext cx="1572330" cy="1609857"/>
          </a:xfrm>
          <a:solidFill>
            <a:schemeClr val="bg1">
              <a:lumMod val="95000"/>
            </a:schemeClr>
          </a:solidFill>
          <a:ln w="3175">
            <a:solidFill>
              <a:schemeClr val="bg1">
                <a:lumMod val="50000"/>
                <a:alpha val="40000"/>
              </a:schemeClr>
            </a:solidFill>
          </a:ln>
          <a:effectLst>
            <a:outerShdw dist="50800" dir="5400000" algn="t" rotWithShape="0">
              <a:schemeClr val="accent4"/>
            </a:outerShdw>
          </a:effectLst>
        </p:spPr>
        <p:txBody>
          <a:bodyPr vert="horz" lIns="0" tIns="0" rIns="0" bIns="0" rtlCol="0" anchor="ctr">
            <a:normAutofit/>
          </a:bodyPr>
          <a:lstStyle>
            <a:lvl1pPr marL="0" indent="0" algn="ctr">
              <a:buNone/>
              <a:defRPr lang="en-US" sz="661"/>
            </a:lvl1pPr>
          </a:lstStyle>
          <a:p>
            <a:pPr lvl="0"/>
            <a:endParaRPr lang="en-US"/>
          </a:p>
        </p:txBody>
      </p:sp>
      <p:sp>
        <p:nvSpPr>
          <p:cNvPr id="6" name="Picture Placeholder 3"/>
          <p:cNvSpPr>
            <a:spLocks noGrp="1"/>
          </p:cNvSpPr>
          <p:nvPr>
            <p:ph type="pic" sz="quarter" idx="12"/>
          </p:nvPr>
        </p:nvSpPr>
        <p:spPr>
          <a:xfrm>
            <a:off x="3755161" y="660018"/>
            <a:ext cx="1572330" cy="1609857"/>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1"/>
            </a:lvl1pPr>
          </a:lstStyle>
          <a:p>
            <a:pPr lvl="0"/>
            <a:endParaRPr lang="en-US"/>
          </a:p>
        </p:txBody>
      </p:sp>
      <p:sp>
        <p:nvSpPr>
          <p:cNvPr id="8" name="Text Placeholder 9"/>
          <p:cNvSpPr>
            <a:spLocks noGrp="1"/>
          </p:cNvSpPr>
          <p:nvPr>
            <p:ph type="body" sz="quarter" idx="14"/>
          </p:nvPr>
        </p:nvSpPr>
        <p:spPr>
          <a:xfrm>
            <a:off x="431959" y="2353088"/>
            <a:ext cx="157233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9"/>
          <p:cNvSpPr>
            <a:spLocks noGrp="1"/>
          </p:cNvSpPr>
          <p:nvPr>
            <p:ph type="body" sz="quarter" idx="15"/>
          </p:nvPr>
        </p:nvSpPr>
        <p:spPr>
          <a:xfrm>
            <a:off x="2093560" y="2353088"/>
            <a:ext cx="157233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p:cNvSpPr>
            <a:spLocks noGrp="1"/>
          </p:cNvSpPr>
          <p:nvPr>
            <p:ph type="body" sz="quarter" idx="16"/>
          </p:nvPr>
        </p:nvSpPr>
        <p:spPr>
          <a:xfrm>
            <a:off x="3755161" y="2353088"/>
            <a:ext cx="157233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xmlns="" val="19102453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hree Image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572330" cy="1609857"/>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1"/>
            </a:lvl1pPr>
          </a:lstStyle>
          <a:p>
            <a:pPr lvl="0"/>
            <a:endParaRPr lang="en-US"/>
          </a:p>
        </p:txBody>
      </p:sp>
      <p:sp>
        <p:nvSpPr>
          <p:cNvPr id="5" name="Picture Placeholder 3"/>
          <p:cNvSpPr>
            <a:spLocks noGrp="1"/>
          </p:cNvSpPr>
          <p:nvPr>
            <p:ph type="pic" sz="quarter" idx="11"/>
          </p:nvPr>
        </p:nvSpPr>
        <p:spPr>
          <a:xfrm>
            <a:off x="2093560" y="660018"/>
            <a:ext cx="1572330" cy="1609857"/>
          </a:xfrm>
          <a:solidFill>
            <a:schemeClr val="bg1">
              <a:lumMod val="95000"/>
            </a:schemeClr>
          </a:solidFill>
          <a:ln w="3175">
            <a:solidFill>
              <a:schemeClr val="bg1">
                <a:lumMod val="50000"/>
                <a:alpha val="40000"/>
              </a:schemeClr>
            </a:solidFill>
          </a:ln>
          <a:effectLst>
            <a:outerShdw dist="50800" dir="5400000" algn="t" rotWithShape="0">
              <a:schemeClr val="accent4"/>
            </a:outerShdw>
          </a:effectLst>
        </p:spPr>
        <p:txBody>
          <a:bodyPr vert="horz" lIns="0" tIns="0" rIns="0" bIns="0" rtlCol="0" anchor="ctr">
            <a:normAutofit/>
          </a:bodyPr>
          <a:lstStyle>
            <a:lvl1pPr marL="0" indent="0" algn="ctr">
              <a:buNone/>
              <a:defRPr lang="en-US" sz="661"/>
            </a:lvl1pPr>
          </a:lstStyle>
          <a:p>
            <a:pPr lvl="0"/>
            <a:endParaRPr lang="en-US"/>
          </a:p>
        </p:txBody>
      </p:sp>
      <p:sp>
        <p:nvSpPr>
          <p:cNvPr id="6" name="Picture Placeholder 3"/>
          <p:cNvSpPr>
            <a:spLocks noGrp="1"/>
          </p:cNvSpPr>
          <p:nvPr>
            <p:ph type="pic" sz="quarter" idx="12"/>
          </p:nvPr>
        </p:nvSpPr>
        <p:spPr>
          <a:xfrm>
            <a:off x="3755161" y="660018"/>
            <a:ext cx="1572330" cy="1609857"/>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1"/>
            </a:lvl1pPr>
          </a:lstStyle>
          <a:p>
            <a:pPr lvl="0"/>
            <a:endParaRPr lang="en-US"/>
          </a:p>
        </p:txBody>
      </p:sp>
      <p:sp>
        <p:nvSpPr>
          <p:cNvPr id="8" name="Text Placeholder 9"/>
          <p:cNvSpPr>
            <a:spLocks noGrp="1"/>
          </p:cNvSpPr>
          <p:nvPr>
            <p:ph type="body" sz="quarter" idx="14"/>
          </p:nvPr>
        </p:nvSpPr>
        <p:spPr>
          <a:xfrm>
            <a:off x="431959" y="2353088"/>
            <a:ext cx="157233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9"/>
          <p:cNvSpPr>
            <a:spLocks noGrp="1"/>
          </p:cNvSpPr>
          <p:nvPr>
            <p:ph type="body" sz="quarter" idx="15"/>
          </p:nvPr>
        </p:nvSpPr>
        <p:spPr>
          <a:xfrm>
            <a:off x="2093560" y="2353088"/>
            <a:ext cx="157233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p:cNvSpPr>
            <a:spLocks noGrp="1"/>
          </p:cNvSpPr>
          <p:nvPr>
            <p:ph type="body" sz="quarter" idx="16"/>
          </p:nvPr>
        </p:nvSpPr>
        <p:spPr>
          <a:xfrm>
            <a:off x="3755161" y="2353088"/>
            <a:ext cx="157233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4"/>
          <p:cNvSpPr>
            <a:spLocks noGrp="1"/>
          </p:cNvSpPr>
          <p:nvPr>
            <p:ph type="body" sz="quarter" idx="18"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xmlns="" val="3234869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a:spcBef>
                <a:spcPts val="567"/>
              </a:spcBef>
              <a:defRPr/>
            </a:lvl1pPr>
            <a:lvl2pPr>
              <a:spcBef>
                <a:spcPts val="567"/>
              </a:spcBef>
              <a:defRPr/>
            </a:lvl2pPr>
            <a:lvl3pPr>
              <a:spcBef>
                <a:spcPts val="567"/>
              </a:spcBef>
              <a:defRPr/>
            </a:lvl3pPr>
            <a:lvl4pPr>
              <a:spcBef>
                <a:spcPts val="567"/>
              </a:spcBef>
              <a:defRPr/>
            </a:lvl4pPr>
            <a:lvl5pPr>
              <a:spcBef>
                <a:spcPts val="567"/>
              </a:spcBef>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xmlns="" val="271759463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wo Image Text ">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60" y="660018"/>
            <a:ext cx="2402411" cy="1609857"/>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1"/>
            </a:lvl1pPr>
          </a:lstStyle>
          <a:p>
            <a:pPr lvl="0"/>
            <a:endParaRPr lang="en-US"/>
          </a:p>
        </p:txBody>
      </p:sp>
      <p:sp>
        <p:nvSpPr>
          <p:cNvPr id="5" name="Picture Placeholder 3"/>
          <p:cNvSpPr>
            <a:spLocks noGrp="1"/>
          </p:cNvSpPr>
          <p:nvPr>
            <p:ph type="pic" sz="quarter" idx="11"/>
          </p:nvPr>
        </p:nvSpPr>
        <p:spPr>
          <a:xfrm>
            <a:off x="2925081" y="660018"/>
            <a:ext cx="2402411" cy="1609857"/>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1"/>
            </a:lvl1pPr>
          </a:lstStyle>
          <a:p>
            <a:pPr lvl="0"/>
            <a:endParaRPr lang="en-US"/>
          </a:p>
        </p:txBody>
      </p:sp>
      <p:sp>
        <p:nvSpPr>
          <p:cNvPr id="8" name="Text Placeholder 9"/>
          <p:cNvSpPr>
            <a:spLocks noGrp="1"/>
          </p:cNvSpPr>
          <p:nvPr>
            <p:ph type="body" sz="quarter" idx="14"/>
          </p:nvPr>
        </p:nvSpPr>
        <p:spPr>
          <a:xfrm>
            <a:off x="431960" y="2353088"/>
            <a:ext cx="2402411"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9"/>
          <p:cNvSpPr>
            <a:spLocks noGrp="1"/>
          </p:cNvSpPr>
          <p:nvPr>
            <p:ph type="body" sz="quarter" idx="15"/>
          </p:nvPr>
        </p:nvSpPr>
        <p:spPr>
          <a:xfrm>
            <a:off x="2925081" y="2353088"/>
            <a:ext cx="2402411"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xmlns="" val="226075896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wo Image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60" y="660018"/>
            <a:ext cx="2402411" cy="1609857"/>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1"/>
            </a:lvl1pPr>
          </a:lstStyle>
          <a:p>
            <a:pPr lvl="0"/>
            <a:endParaRPr lang="en-US"/>
          </a:p>
        </p:txBody>
      </p:sp>
      <p:sp>
        <p:nvSpPr>
          <p:cNvPr id="5" name="Picture Placeholder 3"/>
          <p:cNvSpPr>
            <a:spLocks noGrp="1"/>
          </p:cNvSpPr>
          <p:nvPr>
            <p:ph type="pic" sz="quarter" idx="11"/>
          </p:nvPr>
        </p:nvSpPr>
        <p:spPr>
          <a:xfrm>
            <a:off x="2925081" y="660018"/>
            <a:ext cx="2402411" cy="1609857"/>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1"/>
            </a:lvl1pPr>
          </a:lstStyle>
          <a:p>
            <a:pPr lvl="0"/>
            <a:endParaRPr lang="en-US"/>
          </a:p>
        </p:txBody>
      </p:sp>
      <p:sp>
        <p:nvSpPr>
          <p:cNvPr id="8" name="Text Placeholder 9"/>
          <p:cNvSpPr>
            <a:spLocks noGrp="1"/>
          </p:cNvSpPr>
          <p:nvPr>
            <p:ph type="body" sz="quarter" idx="14"/>
          </p:nvPr>
        </p:nvSpPr>
        <p:spPr>
          <a:xfrm>
            <a:off x="431960" y="2353088"/>
            <a:ext cx="2402411"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9"/>
          <p:cNvSpPr>
            <a:spLocks noGrp="1"/>
          </p:cNvSpPr>
          <p:nvPr>
            <p:ph type="body" sz="quarter" idx="15"/>
          </p:nvPr>
        </p:nvSpPr>
        <p:spPr>
          <a:xfrm>
            <a:off x="2925081" y="2353088"/>
            <a:ext cx="2402411"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4"/>
          <p:cNvSpPr>
            <a:spLocks noGrp="1"/>
          </p:cNvSpPr>
          <p:nvPr>
            <p:ph type="body" sz="quarter" idx="18"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xmlns="" val="360672788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Four Tall Text">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151890" cy="697420"/>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anchor="ctr">
            <a:normAutofit/>
          </a:bodyPr>
          <a:lstStyle>
            <a:lvl1pPr marL="0" indent="0" algn="ctr">
              <a:buNone/>
              <a:defRPr sz="661"/>
            </a:lvl1pPr>
          </a:lstStyle>
          <a:p>
            <a:endParaRPr lang="en-US" dirty="0"/>
          </a:p>
        </p:txBody>
      </p:sp>
      <p:sp>
        <p:nvSpPr>
          <p:cNvPr id="5" name="Picture Placeholder 3"/>
          <p:cNvSpPr>
            <a:spLocks noGrp="1"/>
          </p:cNvSpPr>
          <p:nvPr>
            <p:ph type="pic" sz="quarter" idx="11"/>
          </p:nvPr>
        </p:nvSpPr>
        <p:spPr>
          <a:xfrm>
            <a:off x="1679840" y="660018"/>
            <a:ext cx="1151890" cy="697420"/>
          </a:xfrm>
          <a:solidFill>
            <a:schemeClr val="bg1">
              <a:lumMod val="95000"/>
            </a:schemeClr>
          </a:solidFill>
          <a:ln w="3175">
            <a:solidFill>
              <a:schemeClr val="bg1">
                <a:lumMod val="50000"/>
                <a:alpha val="40000"/>
              </a:schemeClr>
            </a:solidFill>
          </a:ln>
          <a:effectLst>
            <a:outerShdw dist="50800" dir="5400000" algn="t" rotWithShape="0">
              <a:schemeClr val="accent3"/>
            </a:outerShdw>
          </a:effectLst>
        </p:spPr>
        <p:txBody>
          <a:bodyPr anchor="ctr">
            <a:normAutofit/>
          </a:bodyPr>
          <a:lstStyle>
            <a:lvl1pPr marL="0" indent="0" algn="ctr">
              <a:buNone/>
              <a:defRPr sz="661"/>
            </a:lvl1pPr>
          </a:lstStyle>
          <a:p>
            <a:endParaRPr lang="en-US"/>
          </a:p>
        </p:txBody>
      </p:sp>
      <p:sp>
        <p:nvSpPr>
          <p:cNvPr id="6" name="Picture Placeholder 3"/>
          <p:cNvSpPr>
            <a:spLocks noGrp="1"/>
          </p:cNvSpPr>
          <p:nvPr>
            <p:ph type="pic" sz="quarter" idx="12"/>
          </p:nvPr>
        </p:nvSpPr>
        <p:spPr>
          <a:xfrm>
            <a:off x="2927720" y="660018"/>
            <a:ext cx="1151890" cy="697420"/>
          </a:xfrm>
          <a:solidFill>
            <a:schemeClr val="bg1">
              <a:lumMod val="95000"/>
            </a:schemeClr>
          </a:solidFill>
          <a:ln w="3175">
            <a:solidFill>
              <a:schemeClr val="bg1">
                <a:lumMod val="50000"/>
                <a:alpha val="40000"/>
              </a:schemeClr>
            </a:solidFill>
          </a:ln>
          <a:effectLst>
            <a:outerShdw dist="50800" dir="5400000" algn="t" rotWithShape="0">
              <a:schemeClr val="accent5"/>
            </a:outerShdw>
          </a:effectLst>
        </p:spPr>
        <p:txBody>
          <a:bodyPr anchor="ctr">
            <a:normAutofit/>
          </a:bodyPr>
          <a:lstStyle>
            <a:lvl1pPr marL="0" indent="0" algn="ctr">
              <a:buNone/>
              <a:defRPr sz="661"/>
            </a:lvl1pPr>
          </a:lstStyle>
          <a:p>
            <a:endParaRPr lang="en-US"/>
          </a:p>
        </p:txBody>
      </p:sp>
      <p:sp>
        <p:nvSpPr>
          <p:cNvPr id="7" name="Picture Placeholder 3"/>
          <p:cNvSpPr>
            <a:spLocks noGrp="1"/>
          </p:cNvSpPr>
          <p:nvPr>
            <p:ph type="pic" sz="quarter" idx="13"/>
          </p:nvPr>
        </p:nvSpPr>
        <p:spPr>
          <a:xfrm>
            <a:off x="4175601" y="660018"/>
            <a:ext cx="1151890" cy="697420"/>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anchor="ctr">
            <a:normAutofit/>
          </a:bodyPr>
          <a:lstStyle>
            <a:lvl1pPr marL="0" indent="0" algn="ctr">
              <a:buNone/>
              <a:defRPr sz="661"/>
            </a:lvl1pPr>
          </a:lstStyle>
          <a:p>
            <a:endParaRPr lang="en-US"/>
          </a:p>
        </p:txBody>
      </p:sp>
      <p:sp>
        <p:nvSpPr>
          <p:cNvPr id="14" name="Content Placeholder 13"/>
          <p:cNvSpPr>
            <a:spLocks noGrp="1"/>
          </p:cNvSpPr>
          <p:nvPr>
            <p:ph sz="quarter" idx="18"/>
          </p:nvPr>
        </p:nvSpPr>
        <p:spPr>
          <a:xfrm>
            <a:off x="431959" y="1443480"/>
            <a:ext cx="1153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13"/>
          <p:cNvSpPr>
            <a:spLocks noGrp="1"/>
          </p:cNvSpPr>
          <p:nvPr>
            <p:ph sz="quarter" idx="19"/>
          </p:nvPr>
        </p:nvSpPr>
        <p:spPr>
          <a:xfrm>
            <a:off x="1679360" y="1443480"/>
            <a:ext cx="1153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13"/>
          <p:cNvSpPr>
            <a:spLocks noGrp="1"/>
          </p:cNvSpPr>
          <p:nvPr>
            <p:ph sz="quarter" idx="20"/>
          </p:nvPr>
        </p:nvSpPr>
        <p:spPr>
          <a:xfrm>
            <a:off x="2926760" y="1443480"/>
            <a:ext cx="1153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13"/>
          <p:cNvSpPr>
            <a:spLocks noGrp="1"/>
          </p:cNvSpPr>
          <p:nvPr>
            <p:ph sz="quarter" idx="21"/>
          </p:nvPr>
        </p:nvSpPr>
        <p:spPr>
          <a:xfrm>
            <a:off x="4174161" y="1443480"/>
            <a:ext cx="1153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xmlns="" val="84909718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our Tall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151890" cy="697420"/>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anchor="ctr">
            <a:normAutofit/>
          </a:bodyPr>
          <a:lstStyle>
            <a:lvl1pPr marL="0" indent="0" algn="ctr">
              <a:buNone/>
              <a:defRPr sz="661"/>
            </a:lvl1pPr>
          </a:lstStyle>
          <a:p>
            <a:endParaRPr lang="en-US" dirty="0"/>
          </a:p>
        </p:txBody>
      </p:sp>
      <p:sp>
        <p:nvSpPr>
          <p:cNvPr id="5" name="Picture Placeholder 3"/>
          <p:cNvSpPr>
            <a:spLocks noGrp="1"/>
          </p:cNvSpPr>
          <p:nvPr>
            <p:ph type="pic" sz="quarter" idx="11"/>
          </p:nvPr>
        </p:nvSpPr>
        <p:spPr>
          <a:xfrm>
            <a:off x="1679840" y="660018"/>
            <a:ext cx="1151890" cy="697420"/>
          </a:xfrm>
          <a:solidFill>
            <a:schemeClr val="bg1">
              <a:lumMod val="95000"/>
            </a:schemeClr>
          </a:solidFill>
          <a:ln w="3175">
            <a:solidFill>
              <a:schemeClr val="bg1">
                <a:lumMod val="50000"/>
                <a:alpha val="40000"/>
              </a:schemeClr>
            </a:solidFill>
          </a:ln>
          <a:effectLst>
            <a:outerShdw dist="50800" dir="5400000" algn="t" rotWithShape="0">
              <a:schemeClr val="accent3"/>
            </a:outerShdw>
          </a:effectLst>
        </p:spPr>
        <p:txBody>
          <a:bodyPr anchor="ctr">
            <a:normAutofit/>
          </a:bodyPr>
          <a:lstStyle>
            <a:lvl1pPr marL="0" indent="0" algn="ctr">
              <a:buNone/>
              <a:defRPr sz="661"/>
            </a:lvl1pPr>
          </a:lstStyle>
          <a:p>
            <a:endParaRPr lang="en-US"/>
          </a:p>
        </p:txBody>
      </p:sp>
      <p:sp>
        <p:nvSpPr>
          <p:cNvPr id="6" name="Picture Placeholder 3"/>
          <p:cNvSpPr>
            <a:spLocks noGrp="1"/>
          </p:cNvSpPr>
          <p:nvPr>
            <p:ph type="pic" sz="quarter" idx="12"/>
          </p:nvPr>
        </p:nvSpPr>
        <p:spPr>
          <a:xfrm>
            <a:off x="2927720" y="660018"/>
            <a:ext cx="1151890" cy="697420"/>
          </a:xfrm>
          <a:solidFill>
            <a:schemeClr val="bg1">
              <a:lumMod val="95000"/>
            </a:schemeClr>
          </a:solidFill>
          <a:ln w="3175">
            <a:solidFill>
              <a:schemeClr val="bg1">
                <a:lumMod val="50000"/>
                <a:alpha val="40000"/>
              </a:schemeClr>
            </a:solidFill>
          </a:ln>
          <a:effectLst>
            <a:outerShdw dist="50800" dir="5400000" algn="t" rotWithShape="0">
              <a:schemeClr val="accent5"/>
            </a:outerShdw>
          </a:effectLst>
        </p:spPr>
        <p:txBody>
          <a:bodyPr anchor="ctr">
            <a:normAutofit/>
          </a:bodyPr>
          <a:lstStyle>
            <a:lvl1pPr marL="0" indent="0" algn="ctr">
              <a:buNone/>
              <a:defRPr sz="661"/>
            </a:lvl1pPr>
          </a:lstStyle>
          <a:p>
            <a:endParaRPr lang="en-US"/>
          </a:p>
        </p:txBody>
      </p:sp>
      <p:sp>
        <p:nvSpPr>
          <p:cNvPr id="7" name="Picture Placeholder 3"/>
          <p:cNvSpPr>
            <a:spLocks noGrp="1"/>
          </p:cNvSpPr>
          <p:nvPr>
            <p:ph type="pic" sz="quarter" idx="13"/>
          </p:nvPr>
        </p:nvSpPr>
        <p:spPr>
          <a:xfrm>
            <a:off x="4175601" y="660018"/>
            <a:ext cx="1151890" cy="697420"/>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anchor="ctr">
            <a:normAutofit/>
          </a:bodyPr>
          <a:lstStyle>
            <a:lvl1pPr marL="0" indent="0" algn="ctr">
              <a:buNone/>
              <a:defRPr sz="661"/>
            </a:lvl1pPr>
          </a:lstStyle>
          <a:p>
            <a:endParaRPr lang="en-US"/>
          </a:p>
        </p:txBody>
      </p:sp>
      <p:sp>
        <p:nvSpPr>
          <p:cNvPr id="14" name="Content Placeholder 13"/>
          <p:cNvSpPr>
            <a:spLocks noGrp="1"/>
          </p:cNvSpPr>
          <p:nvPr>
            <p:ph sz="quarter" idx="18"/>
          </p:nvPr>
        </p:nvSpPr>
        <p:spPr>
          <a:xfrm>
            <a:off x="431959" y="1443480"/>
            <a:ext cx="1153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13"/>
          <p:cNvSpPr>
            <a:spLocks noGrp="1"/>
          </p:cNvSpPr>
          <p:nvPr>
            <p:ph sz="quarter" idx="19"/>
          </p:nvPr>
        </p:nvSpPr>
        <p:spPr>
          <a:xfrm>
            <a:off x="1679360" y="1443480"/>
            <a:ext cx="1153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13"/>
          <p:cNvSpPr>
            <a:spLocks noGrp="1"/>
          </p:cNvSpPr>
          <p:nvPr>
            <p:ph sz="quarter" idx="20"/>
          </p:nvPr>
        </p:nvSpPr>
        <p:spPr>
          <a:xfrm>
            <a:off x="2926760" y="1443480"/>
            <a:ext cx="1153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13"/>
          <p:cNvSpPr>
            <a:spLocks noGrp="1"/>
          </p:cNvSpPr>
          <p:nvPr>
            <p:ph sz="quarter" idx="21"/>
          </p:nvPr>
        </p:nvSpPr>
        <p:spPr>
          <a:xfrm>
            <a:off x="4174161" y="1443480"/>
            <a:ext cx="1153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4"/>
          <p:cNvSpPr>
            <a:spLocks noGrp="1"/>
          </p:cNvSpPr>
          <p:nvPr>
            <p:ph type="body" sz="quarter" idx="22"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xmlns="" val="36489678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hree Tall Text">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572330" cy="695539"/>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1"/>
            </a:lvl1pPr>
          </a:lstStyle>
          <a:p>
            <a:pPr lvl="0"/>
            <a:endParaRPr lang="en-US"/>
          </a:p>
        </p:txBody>
      </p:sp>
      <p:sp>
        <p:nvSpPr>
          <p:cNvPr id="5" name="Picture Placeholder 3"/>
          <p:cNvSpPr>
            <a:spLocks noGrp="1"/>
          </p:cNvSpPr>
          <p:nvPr>
            <p:ph type="pic" sz="quarter" idx="11"/>
          </p:nvPr>
        </p:nvSpPr>
        <p:spPr>
          <a:xfrm>
            <a:off x="2093560" y="660018"/>
            <a:ext cx="1572330" cy="695539"/>
          </a:xfrm>
          <a:solidFill>
            <a:schemeClr val="bg1">
              <a:lumMod val="95000"/>
            </a:schemeClr>
          </a:solidFill>
          <a:ln w="3175">
            <a:solidFill>
              <a:schemeClr val="bg1">
                <a:lumMod val="50000"/>
                <a:alpha val="40000"/>
              </a:schemeClr>
            </a:solidFill>
          </a:ln>
          <a:effectLst>
            <a:outerShdw dist="50800" dir="5400000" algn="t" rotWithShape="0">
              <a:schemeClr val="accent4"/>
            </a:outerShdw>
          </a:effectLst>
        </p:spPr>
        <p:txBody>
          <a:bodyPr vert="horz" lIns="0" tIns="0" rIns="0" bIns="0" rtlCol="0" anchor="ctr">
            <a:normAutofit/>
          </a:bodyPr>
          <a:lstStyle>
            <a:lvl1pPr marL="0" indent="0" algn="ctr">
              <a:buNone/>
              <a:defRPr lang="en-US" sz="661"/>
            </a:lvl1pPr>
          </a:lstStyle>
          <a:p>
            <a:pPr lvl="0"/>
            <a:endParaRPr lang="en-US"/>
          </a:p>
        </p:txBody>
      </p:sp>
      <p:sp>
        <p:nvSpPr>
          <p:cNvPr id="6" name="Picture Placeholder 3"/>
          <p:cNvSpPr>
            <a:spLocks noGrp="1"/>
          </p:cNvSpPr>
          <p:nvPr>
            <p:ph type="pic" sz="quarter" idx="12"/>
          </p:nvPr>
        </p:nvSpPr>
        <p:spPr>
          <a:xfrm>
            <a:off x="3755161" y="660018"/>
            <a:ext cx="1572330" cy="695539"/>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1"/>
            </a:lvl1pPr>
          </a:lstStyle>
          <a:p>
            <a:pPr lvl="0"/>
            <a:endParaRPr lang="en-US"/>
          </a:p>
        </p:txBody>
      </p:sp>
      <p:sp>
        <p:nvSpPr>
          <p:cNvPr id="11" name="Content Placeholder 13"/>
          <p:cNvSpPr>
            <a:spLocks noGrp="1"/>
          </p:cNvSpPr>
          <p:nvPr>
            <p:ph sz="quarter" idx="18"/>
          </p:nvPr>
        </p:nvSpPr>
        <p:spPr>
          <a:xfrm>
            <a:off x="431959" y="1443480"/>
            <a:ext cx="1572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3"/>
          <p:cNvSpPr>
            <a:spLocks noGrp="1"/>
          </p:cNvSpPr>
          <p:nvPr>
            <p:ph sz="quarter" idx="19"/>
          </p:nvPr>
        </p:nvSpPr>
        <p:spPr>
          <a:xfrm>
            <a:off x="2093560" y="1443480"/>
            <a:ext cx="1572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13"/>
          <p:cNvSpPr>
            <a:spLocks noGrp="1"/>
          </p:cNvSpPr>
          <p:nvPr>
            <p:ph sz="quarter" idx="20"/>
          </p:nvPr>
        </p:nvSpPr>
        <p:spPr>
          <a:xfrm>
            <a:off x="3755161" y="1443480"/>
            <a:ext cx="1572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xmlns="" val="351755737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hree Tall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572330" cy="695539"/>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1"/>
            </a:lvl1pPr>
          </a:lstStyle>
          <a:p>
            <a:pPr lvl="0"/>
            <a:endParaRPr lang="en-US"/>
          </a:p>
        </p:txBody>
      </p:sp>
      <p:sp>
        <p:nvSpPr>
          <p:cNvPr id="5" name="Picture Placeholder 3"/>
          <p:cNvSpPr>
            <a:spLocks noGrp="1"/>
          </p:cNvSpPr>
          <p:nvPr>
            <p:ph type="pic" sz="quarter" idx="11"/>
          </p:nvPr>
        </p:nvSpPr>
        <p:spPr>
          <a:xfrm>
            <a:off x="2093560" y="660018"/>
            <a:ext cx="1572330" cy="695539"/>
          </a:xfrm>
          <a:solidFill>
            <a:schemeClr val="bg1">
              <a:lumMod val="95000"/>
            </a:schemeClr>
          </a:solidFill>
          <a:ln w="3175">
            <a:solidFill>
              <a:schemeClr val="bg1">
                <a:lumMod val="50000"/>
                <a:alpha val="40000"/>
              </a:schemeClr>
            </a:solidFill>
          </a:ln>
          <a:effectLst>
            <a:outerShdw dist="50800" dir="5400000" algn="t" rotWithShape="0">
              <a:schemeClr val="accent4"/>
            </a:outerShdw>
          </a:effectLst>
        </p:spPr>
        <p:txBody>
          <a:bodyPr vert="horz" lIns="0" tIns="0" rIns="0" bIns="0" rtlCol="0" anchor="ctr">
            <a:normAutofit/>
          </a:bodyPr>
          <a:lstStyle>
            <a:lvl1pPr marL="0" indent="0" algn="ctr">
              <a:buNone/>
              <a:defRPr lang="en-US" sz="661"/>
            </a:lvl1pPr>
          </a:lstStyle>
          <a:p>
            <a:pPr lvl="0"/>
            <a:endParaRPr lang="en-US"/>
          </a:p>
        </p:txBody>
      </p:sp>
      <p:sp>
        <p:nvSpPr>
          <p:cNvPr id="6" name="Picture Placeholder 3"/>
          <p:cNvSpPr>
            <a:spLocks noGrp="1"/>
          </p:cNvSpPr>
          <p:nvPr>
            <p:ph type="pic" sz="quarter" idx="12"/>
          </p:nvPr>
        </p:nvSpPr>
        <p:spPr>
          <a:xfrm>
            <a:off x="3755161" y="660018"/>
            <a:ext cx="1572330" cy="695539"/>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1"/>
            </a:lvl1pPr>
          </a:lstStyle>
          <a:p>
            <a:pPr lvl="0"/>
            <a:endParaRPr lang="en-US"/>
          </a:p>
        </p:txBody>
      </p:sp>
      <p:sp>
        <p:nvSpPr>
          <p:cNvPr id="11" name="Content Placeholder 13"/>
          <p:cNvSpPr>
            <a:spLocks noGrp="1"/>
          </p:cNvSpPr>
          <p:nvPr>
            <p:ph sz="quarter" idx="18"/>
          </p:nvPr>
        </p:nvSpPr>
        <p:spPr>
          <a:xfrm>
            <a:off x="431959" y="1443480"/>
            <a:ext cx="1572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3"/>
          <p:cNvSpPr>
            <a:spLocks noGrp="1"/>
          </p:cNvSpPr>
          <p:nvPr>
            <p:ph sz="quarter" idx="19"/>
          </p:nvPr>
        </p:nvSpPr>
        <p:spPr>
          <a:xfrm>
            <a:off x="2093560" y="1443480"/>
            <a:ext cx="1572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13"/>
          <p:cNvSpPr>
            <a:spLocks noGrp="1"/>
          </p:cNvSpPr>
          <p:nvPr>
            <p:ph sz="quarter" idx="20"/>
          </p:nvPr>
        </p:nvSpPr>
        <p:spPr>
          <a:xfrm>
            <a:off x="3755161" y="1443480"/>
            <a:ext cx="1572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4"/>
          <p:cNvSpPr>
            <a:spLocks noGrp="1"/>
          </p:cNvSpPr>
          <p:nvPr>
            <p:ph type="body" sz="quarter" idx="21"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xmlns="" val="83626075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wo Tall Text">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60" y="660018"/>
            <a:ext cx="2402411" cy="695539"/>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1"/>
            </a:lvl1pPr>
          </a:lstStyle>
          <a:p>
            <a:pPr lvl="0"/>
            <a:endParaRPr lang="en-US"/>
          </a:p>
        </p:txBody>
      </p:sp>
      <p:sp>
        <p:nvSpPr>
          <p:cNvPr id="5" name="Picture Placeholder 3"/>
          <p:cNvSpPr>
            <a:spLocks noGrp="1"/>
          </p:cNvSpPr>
          <p:nvPr>
            <p:ph type="pic" sz="quarter" idx="11"/>
          </p:nvPr>
        </p:nvSpPr>
        <p:spPr>
          <a:xfrm>
            <a:off x="2925081" y="660018"/>
            <a:ext cx="2402411" cy="695539"/>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1"/>
            </a:lvl1pPr>
          </a:lstStyle>
          <a:p>
            <a:pPr lvl="0"/>
            <a:endParaRPr lang="en-US"/>
          </a:p>
        </p:txBody>
      </p:sp>
      <p:sp>
        <p:nvSpPr>
          <p:cNvPr id="7" name="Content Placeholder 13"/>
          <p:cNvSpPr>
            <a:spLocks noGrp="1"/>
          </p:cNvSpPr>
          <p:nvPr>
            <p:ph sz="quarter" idx="18"/>
          </p:nvPr>
        </p:nvSpPr>
        <p:spPr>
          <a:xfrm>
            <a:off x="431960" y="1443480"/>
            <a:ext cx="2401691"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13"/>
          <p:cNvSpPr>
            <a:spLocks noGrp="1"/>
          </p:cNvSpPr>
          <p:nvPr>
            <p:ph sz="quarter" idx="19"/>
          </p:nvPr>
        </p:nvSpPr>
        <p:spPr>
          <a:xfrm>
            <a:off x="2925801" y="1443480"/>
            <a:ext cx="2401691"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xmlns="" val="338064146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wo Tall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60" y="660018"/>
            <a:ext cx="2402411" cy="695539"/>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1"/>
            </a:lvl1pPr>
          </a:lstStyle>
          <a:p>
            <a:pPr lvl="0"/>
            <a:endParaRPr lang="en-US"/>
          </a:p>
        </p:txBody>
      </p:sp>
      <p:sp>
        <p:nvSpPr>
          <p:cNvPr id="5" name="Picture Placeholder 3"/>
          <p:cNvSpPr>
            <a:spLocks noGrp="1"/>
          </p:cNvSpPr>
          <p:nvPr>
            <p:ph type="pic" sz="quarter" idx="11"/>
          </p:nvPr>
        </p:nvSpPr>
        <p:spPr>
          <a:xfrm>
            <a:off x="2925081" y="660018"/>
            <a:ext cx="2402411" cy="695539"/>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1"/>
            </a:lvl1pPr>
          </a:lstStyle>
          <a:p>
            <a:pPr lvl="0"/>
            <a:endParaRPr lang="en-US"/>
          </a:p>
        </p:txBody>
      </p:sp>
      <p:sp>
        <p:nvSpPr>
          <p:cNvPr id="7" name="Content Placeholder 13"/>
          <p:cNvSpPr>
            <a:spLocks noGrp="1"/>
          </p:cNvSpPr>
          <p:nvPr>
            <p:ph sz="quarter" idx="18"/>
          </p:nvPr>
        </p:nvSpPr>
        <p:spPr>
          <a:xfrm>
            <a:off x="431960" y="1443480"/>
            <a:ext cx="2401691"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13"/>
          <p:cNvSpPr>
            <a:spLocks noGrp="1"/>
          </p:cNvSpPr>
          <p:nvPr>
            <p:ph sz="quarter" idx="19"/>
          </p:nvPr>
        </p:nvSpPr>
        <p:spPr>
          <a:xfrm>
            <a:off x="2925801" y="1443480"/>
            <a:ext cx="2401691"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4"/>
          <p:cNvSpPr>
            <a:spLocks noGrp="1"/>
          </p:cNvSpPr>
          <p:nvPr>
            <p:ph type="body" sz="quarter" idx="20"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xmlns="" val="238698525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Eight Grid Text">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479" y="660018"/>
            <a:ext cx="1151890" cy="697420"/>
          </a:xfrm>
          <a:solidFill>
            <a:schemeClr val="bg1">
              <a:lumMod val="95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5" name="Picture Placeholder 3"/>
          <p:cNvSpPr>
            <a:spLocks noGrp="1"/>
          </p:cNvSpPr>
          <p:nvPr>
            <p:ph type="pic" sz="quarter" idx="11"/>
          </p:nvPr>
        </p:nvSpPr>
        <p:spPr>
          <a:xfrm>
            <a:off x="1679360" y="660018"/>
            <a:ext cx="1151890" cy="69742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2927240" y="660018"/>
            <a:ext cx="1151890" cy="69742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7" name="Picture Placeholder 3"/>
          <p:cNvSpPr>
            <a:spLocks noGrp="1"/>
          </p:cNvSpPr>
          <p:nvPr>
            <p:ph type="pic" sz="quarter" idx="13"/>
          </p:nvPr>
        </p:nvSpPr>
        <p:spPr>
          <a:xfrm>
            <a:off x="4175121" y="660018"/>
            <a:ext cx="1151890" cy="69742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4" name="Content Placeholder 13"/>
          <p:cNvSpPr>
            <a:spLocks noGrp="1"/>
          </p:cNvSpPr>
          <p:nvPr>
            <p:ph sz="quarter" idx="18"/>
          </p:nvPr>
        </p:nvSpPr>
        <p:spPr>
          <a:xfrm>
            <a:off x="431479" y="2228568"/>
            <a:ext cx="1153330" cy="626760"/>
          </a:xfrm>
        </p:spPr>
        <p:txBody>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13"/>
          <p:cNvSpPr>
            <a:spLocks noGrp="1"/>
          </p:cNvSpPr>
          <p:nvPr>
            <p:ph sz="quarter" idx="19"/>
          </p:nvPr>
        </p:nvSpPr>
        <p:spPr>
          <a:xfrm>
            <a:off x="1678880" y="2228568"/>
            <a:ext cx="1153330" cy="626760"/>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13"/>
          <p:cNvSpPr>
            <a:spLocks noGrp="1"/>
          </p:cNvSpPr>
          <p:nvPr>
            <p:ph sz="quarter" idx="20"/>
          </p:nvPr>
        </p:nvSpPr>
        <p:spPr>
          <a:xfrm>
            <a:off x="2926280" y="2228568"/>
            <a:ext cx="1153330" cy="626760"/>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13"/>
          <p:cNvSpPr>
            <a:spLocks noGrp="1"/>
          </p:cNvSpPr>
          <p:nvPr>
            <p:ph sz="quarter" idx="21"/>
          </p:nvPr>
        </p:nvSpPr>
        <p:spPr>
          <a:xfrm>
            <a:off x="4173681" y="2228568"/>
            <a:ext cx="1153330" cy="626760"/>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3"/>
          <p:cNvSpPr>
            <a:spLocks noGrp="1"/>
          </p:cNvSpPr>
          <p:nvPr>
            <p:ph type="pic" sz="quarter" idx="22"/>
          </p:nvPr>
        </p:nvSpPr>
        <p:spPr>
          <a:xfrm>
            <a:off x="431479" y="1444293"/>
            <a:ext cx="1151890" cy="697420"/>
          </a:xfrm>
          <a:solidFill>
            <a:schemeClr val="bg1">
              <a:lumMod val="95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12" name="Picture Placeholder 3"/>
          <p:cNvSpPr>
            <a:spLocks noGrp="1"/>
          </p:cNvSpPr>
          <p:nvPr>
            <p:ph type="pic" sz="quarter" idx="23"/>
          </p:nvPr>
        </p:nvSpPr>
        <p:spPr>
          <a:xfrm>
            <a:off x="1679360" y="1444293"/>
            <a:ext cx="1151890" cy="69742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3" name="Picture Placeholder 3"/>
          <p:cNvSpPr>
            <a:spLocks noGrp="1"/>
          </p:cNvSpPr>
          <p:nvPr>
            <p:ph type="pic" sz="quarter" idx="24"/>
          </p:nvPr>
        </p:nvSpPr>
        <p:spPr>
          <a:xfrm>
            <a:off x="2927240" y="1444293"/>
            <a:ext cx="1151890" cy="69742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6" name="Picture Placeholder 3"/>
          <p:cNvSpPr>
            <a:spLocks noGrp="1"/>
          </p:cNvSpPr>
          <p:nvPr>
            <p:ph type="pic" sz="quarter" idx="25"/>
          </p:nvPr>
        </p:nvSpPr>
        <p:spPr>
          <a:xfrm>
            <a:off x="4175121" y="1444293"/>
            <a:ext cx="1151890" cy="69742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Tree>
    <p:extLst>
      <p:ext uri="{BB962C8B-B14F-4D97-AF65-F5344CB8AC3E}">
        <p14:creationId xmlns:p14="http://schemas.microsoft.com/office/powerpoint/2010/main" xmlns="" val="74049327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Eight Grid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479" y="660018"/>
            <a:ext cx="1151890" cy="697420"/>
          </a:xfrm>
          <a:solidFill>
            <a:schemeClr val="bg1">
              <a:lumMod val="95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5" name="Picture Placeholder 3"/>
          <p:cNvSpPr>
            <a:spLocks noGrp="1"/>
          </p:cNvSpPr>
          <p:nvPr>
            <p:ph type="pic" sz="quarter" idx="11"/>
          </p:nvPr>
        </p:nvSpPr>
        <p:spPr>
          <a:xfrm>
            <a:off x="1679360" y="660018"/>
            <a:ext cx="1151890" cy="69742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2927240" y="660018"/>
            <a:ext cx="1151890" cy="69742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7" name="Picture Placeholder 3"/>
          <p:cNvSpPr>
            <a:spLocks noGrp="1"/>
          </p:cNvSpPr>
          <p:nvPr>
            <p:ph type="pic" sz="quarter" idx="13"/>
          </p:nvPr>
        </p:nvSpPr>
        <p:spPr>
          <a:xfrm>
            <a:off x="4175121" y="660018"/>
            <a:ext cx="1151890" cy="69742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4" name="Content Placeholder 13"/>
          <p:cNvSpPr>
            <a:spLocks noGrp="1"/>
          </p:cNvSpPr>
          <p:nvPr>
            <p:ph sz="quarter" idx="18"/>
          </p:nvPr>
        </p:nvSpPr>
        <p:spPr>
          <a:xfrm>
            <a:off x="431479" y="2228568"/>
            <a:ext cx="1153330" cy="626760"/>
          </a:xfrm>
        </p:spPr>
        <p:txBody>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13"/>
          <p:cNvSpPr>
            <a:spLocks noGrp="1"/>
          </p:cNvSpPr>
          <p:nvPr>
            <p:ph sz="quarter" idx="19"/>
          </p:nvPr>
        </p:nvSpPr>
        <p:spPr>
          <a:xfrm>
            <a:off x="1678880" y="2228568"/>
            <a:ext cx="1153330" cy="626760"/>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13"/>
          <p:cNvSpPr>
            <a:spLocks noGrp="1"/>
          </p:cNvSpPr>
          <p:nvPr>
            <p:ph sz="quarter" idx="20"/>
          </p:nvPr>
        </p:nvSpPr>
        <p:spPr>
          <a:xfrm>
            <a:off x="2926280" y="2228568"/>
            <a:ext cx="1153330" cy="626760"/>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13"/>
          <p:cNvSpPr>
            <a:spLocks noGrp="1"/>
          </p:cNvSpPr>
          <p:nvPr>
            <p:ph sz="quarter" idx="21"/>
          </p:nvPr>
        </p:nvSpPr>
        <p:spPr>
          <a:xfrm>
            <a:off x="4173681" y="2228568"/>
            <a:ext cx="1153330" cy="626760"/>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3"/>
          <p:cNvSpPr>
            <a:spLocks noGrp="1"/>
          </p:cNvSpPr>
          <p:nvPr>
            <p:ph type="pic" sz="quarter" idx="22"/>
          </p:nvPr>
        </p:nvSpPr>
        <p:spPr>
          <a:xfrm>
            <a:off x="431479" y="1444293"/>
            <a:ext cx="1151890" cy="697420"/>
          </a:xfrm>
          <a:solidFill>
            <a:schemeClr val="bg1">
              <a:lumMod val="95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12" name="Picture Placeholder 3"/>
          <p:cNvSpPr>
            <a:spLocks noGrp="1"/>
          </p:cNvSpPr>
          <p:nvPr>
            <p:ph type="pic" sz="quarter" idx="23"/>
          </p:nvPr>
        </p:nvSpPr>
        <p:spPr>
          <a:xfrm>
            <a:off x="1679360" y="1444293"/>
            <a:ext cx="1151890" cy="69742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3" name="Picture Placeholder 3"/>
          <p:cNvSpPr>
            <a:spLocks noGrp="1"/>
          </p:cNvSpPr>
          <p:nvPr>
            <p:ph type="pic" sz="quarter" idx="24"/>
          </p:nvPr>
        </p:nvSpPr>
        <p:spPr>
          <a:xfrm>
            <a:off x="2927240" y="1444293"/>
            <a:ext cx="1151890" cy="69742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6" name="Picture Placeholder 3"/>
          <p:cNvSpPr>
            <a:spLocks noGrp="1"/>
          </p:cNvSpPr>
          <p:nvPr>
            <p:ph type="pic" sz="quarter" idx="25"/>
          </p:nvPr>
        </p:nvSpPr>
        <p:spPr>
          <a:xfrm>
            <a:off x="4175121" y="1444293"/>
            <a:ext cx="1151890" cy="69742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7" name="Text Placeholder 4"/>
          <p:cNvSpPr>
            <a:spLocks noGrp="1"/>
          </p:cNvSpPr>
          <p:nvPr>
            <p:ph type="body" sz="quarter" idx="26"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xmlns="" val="16310634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ub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31960" y="686201"/>
            <a:ext cx="4895533" cy="2186310"/>
          </a:xfrm>
        </p:spPr>
        <p:txBody>
          <a:bodyPr/>
          <a:lstStyle>
            <a:lvl1pPr>
              <a:spcBef>
                <a:spcPts val="567"/>
              </a:spcBef>
              <a:defRPr/>
            </a:lvl1pPr>
            <a:lvl2pPr>
              <a:spcBef>
                <a:spcPts val="567"/>
              </a:spcBef>
              <a:defRPr/>
            </a:lvl2pPr>
            <a:lvl3pPr>
              <a:spcBef>
                <a:spcPts val="567"/>
              </a:spcBef>
              <a:defRPr/>
            </a:lvl3pPr>
            <a:lvl4pPr>
              <a:spcBef>
                <a:spcPts val="567"/>
              </a:spcBef>
              <a:defRPr/>
            </a:lvl4pPr>
            <a:lvl5pPr>
              <a:spcBef>
                <a:spcPts val="567"/>
              </a:spcBef>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10"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xmlns="" val="386956427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Six Grid Text">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572330"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5" name="Picture Placeholder 3"/>
          <p:cNvSpPr>
            <a:spLocks noGrp="1"/>
          </p:cNvSpPr>
          <p:nvPr>
            <p:ph type="pic" sz="quarter" idx="11"/>
          </p:nvPr>
        </p:nvSpPr>
        <p:spPr>
          <a:xfrm>
            <a:off x="2093560" y="660018"/>
            <a:ext cx="1572330"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3755161" y="660018"/>
            <a:ext cx="1572330"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1" name="Content Placeholder 13"/>
          <p:cNvSpPr>
            <a:spLocks noGrp="1"/>
          </p:cNvSpPr>
          <p:nvPr>
            <p:ph sz="quarter" idx="18"/>
          </p:nvPr>
        </p:nvSpPr>
        <p:spPr>
          <a:xfrm>
            <a:off x="431959" y="2230449"/>
            <a:ext cx="1572330" cy="64737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3"/>
          <p:cNvSpPr>
            <a:spLocks noGrp="1"/>
          </p:cNvSpPr>
          <p:nvPr>
            <p:ph sz="quarter" idx="19"/>
          </p:nvPr>
        </p:nvSpPr>
        <p:spPr>
          <a:xfrm>
            <a:off x="2093560" y="2230449"/>
            <a:ext cx="1572330" cy="64737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13"/>
          <p:cNvSpPr>
            <a:spLocks noGrp="1"/>
          </p:cNvSpPr>
          <p:nvPr>
            <p:ph sz="quarter" idx="20"/>
          </p:nvPr>
        </p:nvSpPr>
        <p:spPr>
          <a:xfrm>
            <a:off x="3755161" y="2230449"/>
            <a:ext cx="1572330" cy="64737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Picture Placeholder 3"/>
          <p:cNvSpPr>
            <a:spLocks noGrp="1"/>
          </p:cNvSpPr>
          <p:nvPr>
            <p:ph type="pic" sz="quarter" idx="23"/>
          </p:nvPr>
        </p:nvSpPr>
        <p:spPr>
          <a:xfrm>
            <a:off x="431959" y="1446174"/>
            <a:ext cx="1572330"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5" name="Picture Placeholder 3"/>
          <p:cNvSpPr>
            <a:spLocks noGrp="1"/>
          </p:cNvSpPr>
          <p:nvPr>
            <p:ph type="pic" sz="quarter" idx="24"/>
          </p:nvPr>
        </p:nvSpPr>
        <p:spPr>
          <a:xfrm>
            <a:off x="2093560" y="1446174"/>
            <a:ext cx="1572330"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6" name="Picture Placeholder 3"/>
          <p:cNvSpPr>
            <a:spLocks noGrp="1"/>
          </p:cNvSpPr>
          <p:nvPr>
            <p:ph type="pic" sz="quarter" idx="25"/>
          </p:nvPr>
        </p:nvSpPr>
        <p:spPr>
          <a:xfrm>
            <a:off x="3755161" y="1446174"/>
            <a:ext cx="1572330"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Tree>
    <p:extLst>
      <p:ext uri="{BB962C8B-B14F-4D97-AF65-F5344CB8AC3E}">
        <p14:creationId xmlns:p14="http://schemas.microsoft.com/office/powerpoint/2010/main" xmlns="" val="66610692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ix Grid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572330"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5" name="Picture Placeholder 3"/>
          <p:cNvSpPr>
            <a:spLocks noGrp="1"/>
          </p:cNvSpPr>
          <p:nvPr>
            <p:ph type="pic" sz="quarter" idx="11"/>
          </p:nvPr>
        </p:nvSpPr>
        <p:spPr>
          <a:xfrm>
            <a:off x="2093560" y="660018"/>
            <a:ext cx="1572330"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3755161" y="660018"/>
            <a:ext cx="1572330"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1" name="Content Placeholder 13"/>
          <p:cNvSpPr>
            <a:spLocks noGrp="1"/>
          </p:cNvSpPr>
          <p:nvPr>
            <p:ph sz="quarter" idx="18"/>
          </p:nvPr>
        </p:nvSpPr>
        <p:spPr>
          <a:xfrm>
            <a:off x="431959" y="2230449"/>
            <a:ext cx="1572330" cy="64737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3"/>
          <p:cNvSpPr>
            <a:spLocks noGrp="1"/>
          </p:cNvSpPr>
          <p:nvPr>
            <p:ph sz="quarter" idx="19"/>
          </p:nvPr>
        </p:nvSpPr>
        <p:spPr>
          <a:xfrm>
            <a:off x="2093560" y="2230449"/>
            <a:ext cx="1572330" cy="64737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13"/>
          <p:cNvSpPr>
            <a:spLocks noGrp="1"/>
          </p:cNvSpPr>
          <p:nvPr>
            <p:ph sz="quarter" idx="20"/>
          </p:nvPr>
        </p:nvSpPr>
        <p:spPr>
          <a:xfrm>
            <a:off x="3755161" y="2230449"/>
            <a:ext cx="1572330" cy="64737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Picture Placeholder 3"/>
          <p:cNvSpPr>
            <a:spLocks noGrp="1"/>
          </p:cNvSpPr>
          <p:nvPr>
            <p:ph type="pic" sz="quarter" idx="23"/>
          </p:nvPr>
        </p:nvSpPr>
        <p:spPr>
          <a:xfrm>
            <a:off x="431959" y="1446174"/>
            <a:ext cx="1572330"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5" name="Picture Placeholder 3"/>
          <p:cNvSpPr>
            <a:spLocks noGrp="1"/>
          </p:cNvSpPr>
          <p:nvPr>
            <p:ph type="pic" sz="quarter" idx="24"/>
          </p:nvPr>
        </p:nvSpPr>
        <p:spPr>
          <a:xfrm>
            <a:off x="2093560" y="1446174"/>
            <a:ext cx="1572330"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6" name="Picture Placeholder 3"/>
          <p:cNvSpPr>
            <a:spLocks noGrp="1"/>
          </p:cNvSpPr>
          <p:nvPr>
            <p:ph type="pic" sz="quarter" idx="25"/>
          </p:nvPr>
        </p:nvSpPr>
        <p:spPr>
          <a:xfrm>
            <a:off x="3755161" y="1446174"/>
            <a:ext cx="1572330"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7" name="Text Placeholder 4"/>
          <p:cNvSpPr>
            <a:spLocks noGrp="1"/>
          </p:cNvSpPr>
          <p:nvPr>
            <p:ph type="body" sz="quarter" idx="26"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xmlns="" val="271320105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Four Grid Text">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2680" y="660018"/>
            <a:ext cx="2402411"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5" name="Picture Placeholder 3"/>
          <p:cNvSpPr>
            <a:spLocks noGrp="1"/>
          </p:cNvSpPr>
          <p:nvPr>
            <p:ph type="pic" sz="quarter" idx="11"/>
          </p:nvPr>
        </p:nvSpPr>
        <p:spPr>
          <a:xfrm>
            <a:off x="2925802" y="660018"/>
            <a:ext cx="2402411"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7" name="Content Placeholder 13"/>
          <p:cNvSpPr>
            <a:spLocks noGrp="1"/>
          </p:cNvSpPr>
          <p:nvPr>
            <p:ph sz="quarter" idx="18"/>
          </p:nvPr>
        </p:nvSpPr>
        <p:spPr>
          <a:xfrm>
            <a:off x="431960" y="2222614"/>
            <a:ext cx="2401691" cy="632713"/>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13"/>
          <p:cNvSpPr>
            <a:spLocks noGrp="1"/>
          </p:cNvSpPr>
          <p:nvPr>
            <p:ph sz="quarter" idx="19"/>
          </p:nvPr>
        </p:nvSpPr>
        <p:spPr>
          <a:xfrm>
            <a:off x="2925801" y="2222614"/>
            <a:ext cx="2401691" cy="632713"/>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Picture Placeholder 3"/>
          <p:cNvSpPr>
            <a:spLocks noGrp="1"/>
          </p:cNvSpPr>
          <p:nvPr>
            <p:ph type="pic" sz="quarter" idx="24"/>
          </p:nvPr>
        </p:nvSpPr>
        <p:spPr>
          <a:xfrm>
            <a:off x="432680" y="1446174"/>
            <a:ext cx="2402411"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1" name="Picture Placeholder 3"/>
          <p:cNvSpPr>
            <a:spLocks noGrp="1"/>
          </p:cNvSpPr>
          <p:nvPr>
            <p:ph type="pic" sz="quarter" idx="25"/>
          </p:nvPr>
        </p:nvSpPr>
        <p:spPr>
          <a:xfrm>
            <a:off x="2925802" y="1446174"/>
            <a:ext cx="2402411"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Tree>
    <p:extLst>
      <p:ext uri="{BB962C8B-B14F-4D97-AF65-F5344CB8AC3E}">
        <p14:creationId xmlns:p14="http://schemas.microsoft.com/office/powerpoint/2010/main" xmlns="" val="157713989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Four Grid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2680" y="660018"/>
            <a:ext cx="2402411"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5" name="Picture Placeholder 3"/>
          <p:cNvSpPr>
            <a:spLocks noGrp="1"/>
          </p:cNvSpPr>
          <p:nvPr>
            <p:ph type="pic" sz="quarter" idx="11"/>
          </p:nvPr>
        </p:nvSpPr>
        <p:spPr>
          <a:xfrm>
            <a:off x="2925802" y="660018"/>
            <a:ext cx="2402411"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7" name="Content Placeholder 13"/>
          <p:cNvSpPr>
            <a:spLocks noGrp="1"/>
          </p:cNvSpPr>
          <p:nvPr>
            <p:ph sz="quarter" idx="18"/>
          </p:nvPr>
        </p:nvSpPr>
        <p:spPr>
          <a:xfrm>
            <a:off x="431960" y="2222614"/>
            <a:ext cx="2401691" cy="632713"/>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13"/>
          <p:cNvSpPr>
            <a:spLocks noGrp="1"/>
          </p:cNvSpPr>
          <p:nvPr>
            <p:ph sz="quarter" idx="19"/>
          </p:nvPr>
        </p:nvSpPr>
        <p:spPr>
          <a:xfrm>
            <a:off x="2925801" y="2222614"/>
            <a:ext cx="2401691" cy="632713"/>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Picture Placeholder 3"/>
          <p:cNvSpPr>
            <a:spLocks noGrp="1"/>
          </p:cNvSpPr>
          <p:nvPr>
            <p:ph type="pic" sz="quarter" idx="24"/>
          </p:nvPr>
        </p:nvSpPr>
        <p:spPr>
          <a:xfrm>
            <a:off x="432680" y="1446174"/>
            <a:ext cx="2402411"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1" name="Picture Placeholder 3"/>
          <p:cNvSpPr>
            <a:spLocks noGrp="1"/>
          </p:cNvSpPr>
          <p:nvPr>
            <p:ph type="pic" sz="quarter" idx="25"/>
          </p:nvPr>
        </p:nvSpPr>
        <p:spPr>
          <a:xfrm>
            <a:off x="2925802" y="1446174"/>
            <a:ext cx="2402411"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2" name="Text Placeholder 4"/>
          <p:cNvSpPr>
            <a:spLocks noGrp="1"/>
          </p:cNvSpPr>
          <p:nvPr>
            <p:ph type="body" sz="quarter" idx="26"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xmlns="" val="209238442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Four Bar">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151890" cy="2015539"/>
          </a:xfrm>
          <a:solidFill>
            <a:schemeClr val="bg1">
              <a:lumMod val="95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5" name="Picture Placeholder 3"/>
          <p:cNvSpPr>
            <a:spLocks noGrp="1"/>
          </p:cNvSpPr>
          <p:nvPr>
            <p:ph type="pic" sz="quarter" idx="11"/>
          </p:nvPr>
        </p:nvSpPr>
        <p:spPr>
          <a:xfrm>
            <a:off x="1679840" y="660018"/>
            <a:ext cx="1151890"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2927720" y="660018"/>
            <a:ext cx="1151890"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7" name="Picture Placeholder 3"/>
          <p:cNvSpPr>
            <a:spLocks noGrp="1"/>
          </p:cNvSpPr>
          <p:nvPr>
            <p:ph type="pic" sz="quarter" idx="13"/>
          </p:nvPr>
        </p:nvSpPr>
        <p:spPr>
          <a:xfrm>
            <a:off x="4175601" y="660018"/>
            <a:ext cx="1151890"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8" name="Text Placeholder 7"/>
          <p:cNvSpPr>
            <a:spLocks noGrp="1"/>
          </p:cNvSpPr>
          <p:nvPr>
            <p:ph type="body" sz="quarter" idx="19"/>
          </p:nvPr>
        </p:nvSpPr>
        <p:spPr>
          <a:xfrm>
            <a:off x="431959" y="1932599"/>
            <a:ext cx="1153330" cy="742960"/>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3" name="Text Placeholder 7"/>
          <p:cNvSpPr>
            <a:spLocks noGrp="1"/>
          </p:cNvSpPr>
          <p:nvPr>
            <p:ph type="body" sz="quarter" idx="20"/>
          </p:nvPr>
        </p:nvSpPr>
        <p:spPr>
          <a:xfrm>
            <a:off x="1679360" y="1932599"/>
            <a:ext cx="1153330" cy="742960"/>
          </a:xfrm>
          <a:solidFill>
            <a:schemeClr val="accent3">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6" name="Text Placeholder 7"/>
          <p:cNvSpPr>
            <a:spLocks noGrp="1"/>
          </p:cNvSpPr>
          <p:nvPr>
            <p:ph type="body" sz="quarter" idx="21"/>
          </p:nvPr>
        </p:nvSpPr>
        <p:spPr>
          <a:xfrm>
            <a:off x="2926760" y="1932599"/>
            <a:ext cx="1153330" cy="742960"/>
          </a:xfrm>
          <a:solidFill>
            <a:schemeClr val="accent5">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7" name="Text Placeholder 7"/>
          <p:cNvSpPr>
            <a:spLocks noGrp="1"/>
          </p:cNvSpPr>
          <p:nvPr>
            <p:ph type="body" sz="quarter" idx="22"/>
          </p:nvPr>
        </p:nvSpPr>
        <p:spPr>
          <a:xfrm>
            <a:off x="4174161" y="1932599"/>
            <a:ext cx="1153330" cy="742960"/>
          </a:xfrm>
          <a:solidFill>
            <a:schemeClr val="bg2">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xmlns="" val="284719878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Four Bar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151890" cy="2015539"/>
          </a:xfrm>
          <a:solidFill>
            <a:schemeClr val="bg1">
              <a:lumMod val="95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5" name="Picture Placeholder 3"/>
          <p:cNvSpPr>
            <a:spLocks noGrp="1"/>
          </p:cNvSpPr>
          <p:nvPr>
            <p:ph type="pic" sz="quarter" idx="11"/>
          </p:nvPr>
        </p:nvSpPr>
        <p:spPr>
          <a:xfrm>
            <a:off x="1679840" y="660018"/>
            <a:ext cx="1151890"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2927720" y="660018"/>
            <a:ext cx="1151890"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7" name="Picture Placeholder 3"/>
          <p:cNvSpPr>
            <a:spLocks noGrp="1"/>
          </p:cNvSpPr>
          <p:nvPr>
            <p:ph type="pic" sz="quarter" idx="13"/>
          </p:nvPr>
        </p:nvSpPr>
        <p:spPr>
          <a:xfrm>
            <a:off x="4175601" y="660018"/>
            <a:ext cx="1151890"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8" name="Text Placeholder 7"/>
          <p:cNvSpPr>
            <a:spLocks noGrp="1"/>
          </p:cNvSpPr>
          <p:nvPr>
            <p:ph type="body" sz="quarter" idx="19"/>
          </p:nvPr>
        </p:nvSpPr>
        <p:spPr>
          <a:xfrm>
            <a:off x="431959" y="1932599"/>
            <a:ext cx="1153330" cy="742960"/>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3" name="Text Placeholder 7"/>
          <p:cNvSpPr>
            <a:spLocks noGrp="1"/>
          </p:cNvSpPr>
          <p:nvPr>
            <p:ph type="body" sz="quarter" idx="20"/>
          </p:nvPr>
        </p:nvSpPr>
        <p:spPr>
          <a:xfrm>
            <a:off x="1679360" y="1932599"/>
            <a:ext cx="1153330" cy="742960"/>
          </a:xfrm>
          <a:solidFill>
            <a:schemeClr val="accent3">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6" name="Text Placeholder 7"/>
          <p:cNvSpPr>
            <a:spLocks noGrp="1"/>
          </p:cNvSpPr>
          <p:nvPr>
            <p:ph type="body" sz="quarter" idx="21"/>
          </p:nvPr>
        </p:nvSpPr>
        <p:spPr>
          <a:xfrm>
            <a:off x="2926760" y="1932599"/>
            <a:ext cx="1153330" cy="742960"/>
          </a:xfrm>
          <a:solidFill>
            <a:schemeClr val="accent5">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7" name="Text Placeholder 7"/>
          <p:cNvSpPr>
            <a:spLocks noGrp="1"/>
          </p:cNvSpPr>
          <p:nvPr>
            <p:ph type="body" sz="quarter" idx="22"/>
          </p:nvPr>
        </p:nvSpPr>
        <p:spPr>
          <a:xfrm>
            <a:off x="4174161" y="1932599"/>
            <a:ext cx="1153330" cy="742960"/>
          </a:xfrm>
          <a:solidFill>
            <a:schemeClr val="bg2">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1" name="Text Placeholder 4"/>
          <p:cNvSpPr>
            <a:spLocks noGrp="1"/>
          </p:cNvSpPr>
          <p:nvPr>
            <p:ph type="body" sz="quarter" idx="18"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xmlns="" val="78362084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hree Bar">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572330" cy="2015539"/>
          </a:xfrm>
          <a:solidFill>
            <a:schemeClr val="bg1">
              <a:lumMod val="95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5" name="Picture Placeholder 3"/>
          <p:cNvSpPr>
            <a:spLocks noGrp="1"/>
          </p:cNvSpPr>
          <p:nvPr>
            <p:ph type="pic" sz="quarter" idx="11"/>
          </p:nvPr>
        </p:nvSpPr>
        <p:spPr>
          <a:xfrm>
            <a:off x="2093560" y="660018"/>
            <a:ext cx="1572330"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3755161" y="660018"/>
            <a:ext cx="1572330"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9" name="Text Placeholder 7"/>
          <p:cNvSpPr>
            <a:spLocks noGrp="1"/>
          </p:cNvSpPr>
          <p:nvPr>
            <p:ph type="body" sz="quarter" idx="21"/>
          </p:nvPr>
        </p:nvSpPr>
        <p:spPr>
          <a:xfrm>
            <a:off x="431959" y="2078023"/>
            <a:ext cx="1572330" cy="597536"/>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0" name="Text Placeholder 7"/>
          <p:cNvSpPr>
            <a:spLocks noGrp="1"/>
          </p:cNvSpPr>
          <p:nvPr>
            <p:ph type="body" sz="quarter" idx="22"/>
          </p:nvPr>
        </p:nvSpPr>
        <p:spPr>
          <a:xfrm>
            <a:off x="2093560" y="2078023"/>
            <a:ext cx="1572330" cy="597536"/>
          </a:xfrm>
          <a:solidFill>
            <a:schemeClr val="accent4">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4" name="Text Placeholder 7"/>
          <p:cNvSpPr>
            <a:spLocks noGrp="1"/>
          </p:cNvSpPr>
          <p:nvPr>
            <p:ph type="body" sz="quarter" idx="23"/>
          </p:nvPr>
        </p:nvSpPr>
        <p:spPr>
          <a:xfrm>
            <a:off x="3755161" y="2078023"/>
            <a:ext cx="1572330" cy="597536"/>
          </a:xfrm>
          <a:solidFill>
            <a:schemeClr val="bg2">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xmlns="" val="366861941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hree Bar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572330" cy="2015539"/>
          </a:xfrm>
          <a:solidFill>
            <a:schemeClr val="bg1">
              <a:lumMod val="95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5" name="Picture Placeholder 3"/>
          <p:cNvSpPr>
            <a:spLocks noGrp="1"/>
          </p:cNvSpPr>
          <p:nvPr>
            <p:ph type="pic" sz="quarter" idx="11"/>
          </p:nvPr>
        </p:nvSpPr>
        <p:spPr>
          <a:xfrm>
            <a:off x="2093560" y="660018"/>
            <a:ext cx="1572330"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3755161" y="660018"/>
            <a:ext cx="1572330"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9" name="Text Placeholder 7"/>
          <p:cNvSpPr>
            <a:spLocks noGrp="1"/>
          </p:cNvSpPr>
          <p:nvPr>
            <p:ph type="body" sz="quarter" idx="21"/>
          </p:nvPr>
        </p:nvSpPr>
        <p:spPr>
          <a:xfrm>
            <a:off x="431959" y="2078023"/>
            <a:ext cx="1572330" cy="597536"/>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0" name="Text Placeholder 7"/>
          <p:cNvSpPr>
            <a:spLocks noGrp="1"/>
          </p:cNvSpPr>
          <p:nvPr>
            <p:ph type="body" sz="quarter" idx="22"/>
          </p:nvPr>
        </p:nvSpPr>
        <p:spPr>
          <a:xfrm>
            <a:off x="2093560" y="2078023"/>
            <a:ext cx="1572330" cy="597536"/>
          </a:xfrm>
          <a:solidFill>
            <a:schemeClr val="accent4">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4" name="Text Placeholder 7"/>
          <p:cNvSpPr>
            <a:spLocks noGrp="1"/>
          </p:cNvSpPr>
          <p:nvPr>
            <p:ph type="body" sz="quarter" idx="23"/>
          </p:nvPr>
        </p:nvSpPr>
        <p:spPr>
          <a:xfrm>
            <a:off x="3755161" y="2078023"/>
            <a:ext cx="1572330" cy="597536"/>
          </a:xfrm>
          <a:solidFill>
            <a:schemeClr val="bg2">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1" name="Text Placeholder 4"/>
          <p:cNvSpPr>
            <a:spLocks noGrp="1"/>
          </p:cNvSpPr>
          <p:nvPr>
            <p:ph type="body" sz="quarter" idx="18"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xmlns="" val="220407625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2 Bar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60" y="660018"/>
            <a:ext cx="2402411"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5" name="Picture Placeholder 3"/>
          <p:cNvSpPr>
            <a:spLocks noGrp="1"/>
          </p:cNvSpPr>
          <p:nvPr>
            <p:ph type="pic" sz="quarter" idx="11"/>
          </p:nvPr>
        </p:nvSpPr>
        <p:spPr>
          <a:xfrm>
            <a:off x="2925081" y="660018"/>
            <a:ext cx="2402411"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8" name="Text Placeholder 7"/>
          <p:cNvSpPr>
            <a:spLocks noGrp="1"/>
          </p:cNvSpPr>
          <p:nvPr>
            <p:ph type="body" sz="quarter" idx="21"/>
          </p:nvPr>
        </p:nvSpPr>
        <p:spPr>
          <a:xfrm>
            <a:off x="431960" y="2223447"/>
            <a:ext cx="2401691" cy="452111"/>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9" name="Text Placeholder 7"/>
          <p:cNvSpPr>
            <a:spLocks noGrp="1"/>
          </p:cNvSpPr>
          <p:nvPr>
            <p:ph type="body" sz="quarter" idx="22"/>
          </p:nvPr>
        </p:nvSpPr>
        <p:spPr>
          <a:xfrm>
            <a:off x="2925801" y="2223447"/>
            <a:ext cx="2401691" cy="452111"/>
          </a:xfrm>
          <a:solidFill>
            <a:schemeClr val="accent4">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7" name="Text Placeholder 4"/>
          <p:cNvSpPr>
            <a:spLocks noGrp="1"/>
          </p:cNvSpPr>
          <p:nvPr>
            <p:ph type="body" sz="quarter" idx="18"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xmlns="" val="199790899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wo Bar">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60" y="660018"/>
            <a:ext cx="2402411"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5" name="Picture Placeholder 3"/>
          <p:cNvSpPr>
            <a:spLocks noGrp="1"/>
          </p:cNvSpPr>
          <p:nvPr>
            <p:ph type="pic" sz="quarter" idx="11"/>
          </p:nvPr>
        </p:nvSpPr>
        <p:spPr>
          <a:xfrm>
            <a:off x="2925081" y="660018"/>
            <a:ext cx="2402411"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8" name="Text Placeholder 7"/>
          <p:cNvSpPr>
            <a:spLocks noGrp="1"/>
          </p:cNvSpPr>
          <p:nvPr>
            <p:ph type="body" sz="quarter" idx="21"/>
          </p:nvPr>
        </p:nvSpPr>
        <p:spPr>
          <a:xfrm>
            <a:off x="431960" y="2223447"/>
            <a:ext cx="2401691" cy="452111"/>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9" name="Text Placeholder 7"/>
          <p:cNvSpPr>
            <a:spLocks noGrp="1"/>
          </p:cNvSpPr>
          <p:nvPr>
            <p:ph type="body" sz="quarter" idx="22"/>
          </p:nvPr>
        </p:nvSpPr>
        <p:spPr>
          <a:xfrm>
            <a:off x="2925801" y="2223447"/>
            <a:ext cx="2401691" cy="452111"/>
          </a:xfrm>
          <a:solidFill>
            <a:schemeClr val="accent4">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xmlns="" val="8840244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 text no subtit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numCol="2" spcCol="274320">
            <a:normAutofit/>
          </a:bodyPr>
          <a:lstStyle>
            <a:lvl1pPr marL="0" indent="0">
              <a:spcBef>
                <a:spcPts val="567"/>
              </a:spcBef>
              <a:buNone/>
              <a:defRPr sz="756"/>
            </a:lvl1pPr>
            <a:lvl2pPr marL="107988" indent="-107988">
              <a:spcBef>
                <a:spcPts val="567"/>
              </a:spcBef>
              <a:buFont typeface="Arial" panose="020B0604020202020204" pitchFamily="34" charset="0"/>
              <a:buChar char="•"/>
              <a:defRPr sz="756"/>
            </a:lvl2pPr>
            <a:lvl3pPr marL="224975" indent="-116987">
              <a:spcBef>
                <a:spcPts val="567"/>
              </a:spcBef>
              <a:buFont typeface="Open Sans Light" panose="020B0306030504020204" pitchFamily="34" charset="0"/>
              <a:buChar char="–"/>
              <a:defRPr sz="756"/>
            </a:lvl3pPr>
            <a:lvl4pPr marL="323964" indent="-107988">
              <a:spcBef>
                <a:spcPts val="567"/>
              </a:spcBef>
              <a:buFont typeface="Arial" panose="020B0604020202020204" pitchFamily="34" charset="0"/>
              <a:buChar char="•"/>
              <a:defRPr sz="756"/>
            </a:lvl4pPr>
            <a:lvl5pPr marL="431952" indent="-107988">
              <a:spcBef>
                <a:spcPts val="567"/>
              </a:spcBef>
              <a:buFont typeface="Open Sans Light" panose="020B0306030504020204" pitchFamily="34" charset="0"/>
              <a:buChar char="–"/>
              <a:defRPr sz="756"/>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xmlns="" val="163266323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4 Bar Text">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151890" cy="1249200"/>
          </a:xfrm>
          <a:solidFill>
            <a:schemeClr val="bg1">
              <a:lumMod val="95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5" name="Picture Placeholder 3"/>
          <p:cNvSpPr>
            <a:spLocks noGrp="1"/>
          </p:cNvSpPr>
          <p:nvPr>
            <p:ph type="pic" sz="quarter" idx="11"/>
          </p:nvPr>
        </p:nvSpPr>
        <p:spPr>
          <a:xfrm>
            <a:off x="1679840" y="660018"/>
            <a:ext cx="1151890"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2927720" y="660018"/>
            <a:ext cx="1151890"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7" name="Picture Placeholder 3"/>
          <p:cNvSpPr>
            <a:spLocks noGrp="1"/>
          </p:cNvSpPr>
          <p:nvPr>
            <p:ph type="pic" sz="quarter" idx="13"/>
          </p:nvPr>
        </p:nvSpPr>
        <p:spPr>
          <a:xfrm>
            <a:off x="4175601" y="660018"/>
            <a:ext cx="1151890"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8" name="Text Placeholder 7"/>
          <p:cNvSpPr>
            <a:spLocks noGrp="1"/>
          </p:cNvSpPr>
          <p:nvPr>
            <p:ph type="body" sz="quarter" idx="19"/>
          </p:nvPr>
        </p:nvSpPr>
        <p:spPr>
          <a:xfrm>
            <a:off x="431959" y="1166259"/>
            <a:ext cx="1153330" cy="742960"/>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3" name="Text Placeholder 7"/>
          <p:cNvSpPr>
            <a:spLocks noGrp="1"/>
          </p:cNvSpPr>
          <p:nvPr>
            <p:ph type="body" sz="quarter" idx="20"/>
          </p:nvPr>
        </p:nvSpPr>
        <p:spPr>
          <a:xfrm>
            <a:off x="1679360" y="1166259"/>
            <a:ext cx="1153330" cy="742960"/>
          </a:xfrm>
          <a:solidFill>
            <a:schemeClr val="accent3">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6" name="Text Placeholder 7"/>
          <p:cNvSpPr>
            <a:spLocks noGrp="1"/>
          </p:cNvSpPr>
          <p:nvPr>
            <p:ph type="body" sz="quarter" idx="21"/>
          </p:nvPr>
        </p:nvSpPr>
        <p:spPr>
          <a:xfrm>
            <a:off x="2926760" y="1166259"/>
            <a:ext cx="1153330" cy="742960"/>
          </a:xfrm>
          <a:solidFill>
            <a:schemeClr val="accent5">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7" name="Text Placeholder 7"/>
          <p:cNvSpPr>
            <a:spLocks noGrp="1"/>
          </p:cNvSpPr>
          <p:nvPr>
            <p:ph type="body" sz="quarter" idx="22"/>
          </p:nvPr>
        </p:nvSpPr>
        <p:spPr>
          <a:xfrm>
            <a:off x="4174161" y="1166259"/>
            <a:ext cx="1153330" cy="742960"/>
          </a:xfrm>
          <a:solidFill>
            <a:schemeClr val="bg2">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8" name="Content Placeholder 13"/>
          <p:cNvSpPr>
            <a:spLocks noGrp="1"/>
          </p:cNvSpPr>
          <p:nvPr>
            <p:ph sz="quarter" idx="18"/>
          </p:nvPr>
        </p:nvSpPr>
        <p:spPr>
          <a:xfrm>
            <a:off x="431959" y="1990119"/>
            <a:ext cx="1153330" cy="809577"/>
          </a:xfrm>
        </p:spPr>
        <p:txBody>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13"/>
          <p:cNvSpPr>
            <a:spLocks noGrp="1"/>
          </p:cNvSpPr>
          <p:nvPr>
            <p:ph sz="quarter" idx="24"/>
          </p:nvPr>
        </p:nvSpPr>
        <p:spPr>
          <a:xfrm>
            <a:off x="1679360" y="1990119"/>
            <a:ext cx="1153330" cy="809577"/>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Content Placeholder 13"/>
          <p:cNvSpPr>
            <a:spLocks noGrp="1"/>
          </p:cNvSpPr>
          <p:nvPr>
            <p:ph sz="quarter" idx="25"/>
          </p:nvPr>
        </p:nvSpPr>
        <p:spPr>
          <a:xfrm>
            <a:off x="2926760" y="1990119"/>
            <a:ext cx="1153330" cy="809577"/>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1" name="Content Placeholder 13"/>
          <p:cNvSpPr>
            <a:spLocks noGrp="1"/>
          </p:cNvSpPr>
          <p:nvPr>
            <p:ph sz="quarter" idx="26"/>
          </p:nvPr>
        </p:nvSpPr>
        <p:spPr>
          <a:xfrm>
            <a:off x="4174161" y="1990119"/>
            <a:ext cx="1153330" cy="809577"/>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xmlns="" val="183194657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4 Bar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151890" cy="1249200"/>
          </a:xfrm>
          <a:solidFill>
            <a:schemeClr val="bg1">
              <a:lumMod val="95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5" name="Picture Placeholder 3"/>
          <p:cNvSpPr>
            <a:spLocks noGrp="1"/>
          </p:cNvSpPr>
          <p:nvPr>
            <p:ph type="pic" sz="quarter" idx="11"/>
          </p:nvPr>
        </p:nvSpPr>
        <p:spPr>
          <a:xfrm>
            <a:off x="1679840" y="660018"/>
            <a:ext cx="1151890"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2927720" y="660018"/>
            <a:ext cx="1151890"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7" name="Picture Placeholder 3"/>
          <p:cNvSpPr>
            <a:spLocks noGrp="1"/>
          </p:cNvSpPr>
          <p:nvPr>
            <p:ph type="pic" sz="quarter" idx="13"/>
          </p:nvPr>
        </p:nvSpPr>
        <p:spPr>
          <a:xfrm>
            <a:off x="4175601" y="660018"/>
            <a:ext cx="1151890"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8" name="Text Placeholder 7"/>
          <p:cNvSpPr>
            <a:spLocks noGrp="1"/>
          </p:cNvSpPr>
          <p:nvPr>
            <p:ph type="body" sz="quarter" idx="19"/>
          </p:nvPr>
        </p:nvSpPr>
        <p:spPr>
          <a:xfrm>
            <a:off x="431959" y="1166259"/>
            <a:ext cx="1153330" cy="742960"/>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3" name="Text Placeholder 7"/>
          <p:cNvSpPr>
            <a:spLocks noGrp="1"/>
          </p:cNvSpPr>
          <p:nvPr>
            <p:ph type="body" sz="quarter" idx="20"/>
          </p:nvPr>
        </p:nvSpPr>
        <p:spPr>
          <a:xfrm>
            <a:off x="1679360" y="1166259"/>
            <a:ext cx="1153330" cy="742960"/>
          </a:xfrm>
          <a:solidFill>
            <a:schemeClr val="accent3">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6" name="Text Placeholder 7"/>
          <p:cNvSpPr>
            <a:spLocks noGrp="1"/>
          </p:cNvSpPr>
          <p:nvPr>
            <p:ph type="body" sz="quarter" idx="21"/>
          </p:nvPr>
        </p:nvSpPr>
        <p:spPr>
          <a:xfrm>
            <a:off x="2926760" y="1166259"/>
            <a:ext cx="1153330" cy="742960"/>
          </a:xfrm>
          <a:solidFill>
            <a:schemeClr val="accent5">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7" name="Text Placeholder 7"/>
          <p:cNvSpPr>
            <a:spLocks noGrp="1"/>
          </p:cNvSpPr>
          <p:nvPr>
            <p:ph type="body" sz="quarter" idx="22"/>
          </p:nvPr>
        </p:nvSpPr>
        <p:spPr>
          <a:xfrm>
            <a:off x="4174161" y="1166259"/>
            <a:ext cx="1153330" cy="742960"/>
          </a:xfrm>
          <a:solidFill>
            <a:schemeClr val="bg2">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8" name="Content Placeholder 13"/>
          <p:cNvSpPr>
            <a:spLocks noGrp="1"/>
          </p:cNvSpPr>
          <p:nvPr>
            <p:ph sz="quarter" idx="18"/>
          </p:nvPr>
        </p:nvSpPr>
        <p:spPr>
          <a:xfrm>
            <a:off x="431959" y="1990119"/>
            <a:ext cx="1153330" cy="809577"/>
          </a:xfrm>
        </p:spPr>
        <p:txBody>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13"/>
          <p:cNvSpPr>
            <a:spLocks noGrp="1"/>
          </p:cNvSpPr>
          <p:nvPr>
            <p:ph sz="quarter" idx="24"/>
          </p:nvPr>
        </p:nvSpPr>
        <p:spPr>
          <a:xfrm>
            <a:off x="1679360" y="1990119"/>
            <a:ext cx="1153330" cy="809577"/>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Content Placeholder 13"/>
          <p:cNvSpPr>
            <a:spLocks noGrp="1"/>
          </p:cNvSpPr>
          <p:nvPr>
            <p:ph sz="quarter" idx="25"/>
          </p:nvPr>
        </p:nvSpPr>
        <p:spPr>
          <a:xfrm>
            <a:off x="2926760" y="1990119"/>
            <a:ext cx="1153330" cy="809577"/>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1" name="Content Placeholder 13"/>
          <p:cNvSpPr>
            <a:spLocks noGrp="1"/>
          </p:cNvSpPr>
          <p:nvPr>
            <p:ph sz="quarter" idx="26"/>
          </p:nvPr>
        </p:nvSpPr>
        <p:spPr>
          <a:xfrm>
            <a:off x="4174161" y="1990119"/>
            <a:ext cx="1153330" cy="809577"/>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 Placeholder 4"/>
          <p:cNvSpPr>
            <a:spLocks noGrp="1"/>
          </p:cNvSpPr>
          <p:nvPr>
            <p:ph type="body" sz="quarter" idx="27"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xmlns="" val="47966909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Three Bar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572330" cy="1249200"/>
          </a:xfrm>
          <a:solidFill>
            <a:schemeClr val="bg1">
              <a:lumMod val="95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5" name="Picture Placeholder 3"/>
          <p:cNvSpPr>
            <a:spLocks noGrp="1"/>
          </p:cNvSpPr>
          <p:nvPr>
            <p:ph type="pic" sz="quarter" idx="11"/>
          </p:nvPr>
        </p:nvSpPr>
        <p:spPr>
          <a:xfrm>
            <a:off x="2093560" y="660018"/>
            <a:ext cx="1572330"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3755161" y="660018"/>
            <a:ext cx="1572330"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9" name="Text Placeholder 7"/>
          <p:cNvSpPr>
            <a:spLocks noGrp="1"/>
          </p:cNvSpPr>
          <p:nvPr>
            <p:ph type="body" sz="quarter" idx="21"/>
          </p:nvPr>
        </p:nvSpPr>
        <p:spPr>
          <a:xfrm>
            <a:off x="431959" y="1311683"/>
            <a:ext cx="1572330" cy="597536"/>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0" name="Text Placeholder 7"/>
          <p:cNvSpPr>
            <a:spLocks noGrp="1"/>
          </p:cNvSpPr>
          <p:nvPr>
            <p:ph type="body" sz="quarter" idx="22"/>
          </p:nvPr>
        </p:nvSpPr>
        <p:spPr>
          <a:xfrm>
            <a:off x="2093560" y="1311683"/>
            <a:ext cx="1572330" cy="597536"/>
          </a:xfrm>
          <a:solidFill>
            <a:schemeClr val="accent4">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4" name="Text Placeholder 7"/>
          <p:cNvSpPr>
            <a:spLocks noGrp="1"/>
          </p:cNvSpPr>
          <p:nvPr>
            <p:ph type="body" sz="quarter" idx="23"/>
          </p:nvPr>
        </p:nvSpPr>
        <p:spPr>
          <a:xfrm>
            <a:off x="3755161" y="1311683"/>
            <a:ext cx="1572330" cy="597536"/>
          </a:xfrm>
          <a:solidFill>
            <a:schemeClr val="bg2">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3" name="Content Placeholder 13"/>
          <p:cNvSpPr>
            <a:spLocks noGrp="1"/>
          </p:cNvSpPr>
          <p:nvPr>
            <p:ph sz="quarter" idx="18"/>
          </p:nvPr>
        </p:nvSpPr>
        <p:spPr>
          <a:xfrm>
            <a:off x="431959" y="1990119"/>
            <a:ext cx="1572330" cy="827121"/>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13"/>
          <p:cNvSpPr>
            <a:spLocks noGrp="1"/>
          </p:cNvSpPr>
          <p:nvPr>
            <p:ph sz="quarter" idx="19"/>
          </p:nvPr>
        </p:nvSpPr>
        <p:spPr>
          <a:xfrm>
            <a:off x="2093560" y="1990119"/>
            <a:ext cx="1572330" cy="827121"/>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13"/>
          <p:cNvSpPr>
            <a:spLocks noGrp="1"/>
          </p:cNvSpPr>
          <p:nvPr>
            <p:ph sz="quarter" idx="20"/>
          </p:nvPr>
        </p:nvSpPr>
        <p:spPr>
          <a:xfrm>
            <a:off x="3755161" y="1990119"/>
            <a:ext cx="1572330" cy="827121"/>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Text Placeholder 4"/>
          <p:cNvSpPr>
            <a:spLocks noGrp="1"/>
          </p:cNvSpPr>
          <p:nvPr>
            <p:ph type="body" sz="quarter" idx="24"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xmlns="" val="266215813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Three Bar Text">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572330" cy="1249200"/>
          </a:xfrm>
          <a:solidFill>
            <a:schemeClr val="bg1">
              <a:lumMod val="95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5" name="Picture Placeholder 3"/>
          <p:cNvSpPr>
            <a:spLocks noGrp="1"/>
          </p:cNvSpPr>
          <p:nvPr>
            <p:ph type="pic" sz="quarter" idx="11"/>
          </p:nvPr>
        </p:nvSpPr>
        <p:spPr>
          <a:xfrm>
            <a:off x="2093560" y="660018"/>
            <a:ext cx="1572330"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3755161" y="660018"/>
            <a:ext cx="1572330"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9" name="Text Placeholder 7"/>
          <p:cNvSpPr>
            <a:spLocks noGrp="1"/>
          </p:cNvSpPr>
          <p:nvPr>
            <p:ph type="body" sz="quarter" idx="21"/>
          </p:nvPr>
        </p:nvSpPr>
        <p:spPr>
          <a:xfrm>
            <a:off x="431959" y="1311683"/>
            <a:ext cx="1572330" cy="597536"/>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0" name="Text Placeholder 7"/>
          <p:cNvSpPr>
            <a:spLocks noGrp="1"/>
          </p:cNvSpPr>
          <p:nvPr>
            <p:ph type="body" sz="quarter" idx="22"/>
          </p:nvPr>
        </p:nvSpPr>
        <p:spPr>
          <a:xfrm>
            <a:off x="2093560" y="1311683"/>
            <a:ext cx="1572330" cy="597536"/>
          </a:xfrm>
          <a:solidFill>
            <a:schemeClr val="accent4">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4" name="Text Placeholder 7"/>
          <p:cNvSpPr>
            <a:spLocks noGrp="1"/>
          </p:cNvSpPr>
          <p:nvPr>
            <p:ph type="body" sz="quarter" idx="23"/>
          </p:nvPr>
        </p:nvSpPr>
        <p:spPr>
          <a:xfrm>
            <a:off x="3755161" y="1311683"/>
            <a:ext cx="1572330" cy="597536"/>
          </a:xfrm>
          <a:solidFill>
            <a:schemeClr val="bg2">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3" name="Content Placeholder 13"/>
          <p:cNvSpPr>
            <a:spLocks noGrp="1"/>
          </p:cNvSpPr>
          <p:nvPr>
            <p:ph sz="quarter" idx="18"/>
          </p:nvPr>
        </p:nvSpPr>
        <p:spPr>
          <a:xfrm>
            <a:off x="431959" y="1990119"/>
            <a:ext cx="1572330" cy="827121"/>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13"/>
          <p:cNvSpPr>
            <a:spLocks noGrp="1"/>
          </p:cNvSpPr>
          <p:nvPr>
            <p:ph sz="quarter" idx="19"/>
          </p:nvPr>
        </p:nvSpPr>
        <p:spPr>
          <a:xfrm>
            <a:off x="2093560" y="1990119"/>
            <a:ext cx="1572330" cy="827121"/>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13"/>
          <p:cNvSpPr>
            <a:spLocks noGrp="1"/>
          </p:cNvSpPr>
          <p:nvPr>
            <p:ph sz="quarter" idx="20"/>
          </p:nvPr>
        </p:nvSpPr>
        <p:spPr>
          <a:xfrm>
            <a:off x="3755161" y="1990119"/>
            <a:ext cx="1572330" cy="827121"/>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xmlns="" val="403465536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Two Bar Text">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60" y="660018"/>
            <a:ext cx="2402411"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5" name="Picture Placeholder 3"/>
          <p:cNvSpPr>
            <a:spLocks noGrp="1"/>
          </p:cNvSpPr>
          <p:nvPr>
            <p:ph type="pic" sz="quarter" idx="11"/>
          </p:nvPr>
        </p:nvSpPr>
        <p:spPr>
          <a:xfrm>
            <a:off x="2925081" y="660018"/>
            <a:ext cx="2402411"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8" name="Text Placeholder 7"/>
          <p:cNvSpPr>
            <a:spLocks noGrp="1"/>
          </p:cNvSpPr>
          <p:nvPr>
            <p:ph type="body" sz="quarter" idx="21"/>
          </p:nvPr>
        </p:nvSpPr>
        <p:spPr>
          <a:xfrm>
            <a:off x="431960" y="1457108"/>
            <a:ext cx="2401691" cy="452111"/>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9" name="Text Placeholder 7"/>
          <p:cNvSpPr>
            <a:spLocks noGrp="1"/>
          </p:cNvSpPr>
          <p:nvPr>
            <p:ph type="body" sz="quarter" idx="22"/>
          </p:nvPr>
        </p:nvSpPr>
        <p:spPr>
          <a:xfrm>
            <a:off x="2925801" y="1457108"/>
            <a:ext cx="2401691" cy="452111"/>
          </a:xfrm>
          <a:solidFill>
            <a:schemeClr val="accent4">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1" name="Content Placeholder 13"/>
          <p:cNvSpPr>
            <a:spLocks noGrp="1"/>
          </p:cNvSpPr>
          <p:nvPr>
            <p:ph sz="quarter" idx="18"/>
          </p:nvPr>
        </p:nvSpPr>
        <p:spPr>
          <a:xfrm>
            <a:off x="431960" y="1990119"/>
            <a:ext cx="2401691" cy="804620"/>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3"/>
          <p:cNvSpPr>
            <a:spLocks noGrp="1"/>
          </p:cNvSpPr>
          <p:nvPr>
            <p:ph sz="quarter" idx="19"/>
          </p:nvPr>
        </p:nvSpPr>
        <p:spPr>
          <a:xfrm>
            <a:off x="2925801" y="1990119"/>
            <a:ext cx="2401691" cy="804620"/>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xmlns="" val="201551650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wo Bar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60" y="660018"/>
            <a:ext cx="2402411"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5" name="Picture Placeholder 3"/>
          <p:cNvSpPr>
            <a:spLocks noGrp="1"/>
          </p:cNvSpPr>
          <p:nvPr>
            <p:ph type="pic" sz="quarter" idx="11"/>
          </p:nvPr>
        </p:nvSpPr>
        <p:spPr>
          <a:xfrm>
            <a:off x="2925081" y="660018"/>
            <a:ext cx="2402411"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8" name="Text Placeholder 7"/>
          <p:cNvSpPr>
            <a:spLocks noGrp="1"/>
          </p:cNvSpPr>
          <p:nvPr>
            <p:ph type="body" sz="quarter" idx="21"/>
          </p:nvPr>
        </p:nvSpPr>
        <p:spPr>
          <a:xfrm>
            <a:off x="431960" y="1457108"/>
            <a:ext cx="2401691" cy="452111"/>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9" name="Text Placeholder 7"/>
          <p:cNvSpPr>
            <a:spLocks noGrp="1"/>
          </p:cNvSpPr>
          <p:nvPr>
            <p:ph type="body" sz="quarter" idx="22"/>
          </p:nvPr>
        </p:nvSpPr>
        <p:spPr>
          <a:xfrm>
            <a:off x="2925801" y="1457108"/>
            <a:ext cx="2401691" cy="452111"/>
          </a:xfrm>
          <a:solidFill>
            <a:schemeClr val="accent4">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1" name="Content Placeholder 13"/>
          <p:cNvSpPr>
            <a:spLocks noGrp="1"/>
          </p:cNvSpPr>
          <p:nvPr>
            <p:ph sz="quarter" idx="18"/>
          </p:nvPr>
        </p:nvSpPr>
        <p:spPr>
          <a:xfrm>
            <a:off x="431960" y="1990119"/>
            <a:ext cx="2401691" cy="804620"/>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3"/>
          <p:cNvSpPr>
            <a:spLocks noGrp="1"/>
          </p:cNvSpPr>
          <p:nvPr>
            <p:ph sz="quarter" idx="19"/>
          </p:nvPr>
        </p:nvSpPr>
        <p:spPr>
          <a:xfrm>
            <a:off x="2925801" y="1990119"/>
            <a:ext cx="2401691" cy="804620"/>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4"/>
          <p:cNvSpPr>
            <a:spLocks noGrp="1"/>
          </p:cNvSpPr>
          <p:nvPr>
            <p:ph type="body" sz="quarter" idx="23"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xmlns="" val="114281277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12 team">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271811"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773744" y="774725"/>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1645691"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2147624" y="774725"/>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9" name="Picture Placeholder 3"/>
          <p:cNvSpPr>
            <a:spLocks noGrp="1"/>
          </p:cNvSpPr>
          <p:nvPr>
            <p:ph type="pic" sz="quarter" idx="21"/>
          </p:nvPr>
        </p:nvSpPr>
        <p:spPr>
          <a:xfrm>
            <a:off x="3019571"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0" name="Content Placeholder 13"/>
          <p:cNvSpPr>
            <a:spLocks noGrp="1"/>
          </p:cNvSpPr>
          <p:nvPr>
            <p:ph sz="quarter" idx="22" hasCustomPrompt="1"/>
          </p:nvPr>
        </p:nvSpPr>
        <p:spPr>
          <a:xfrm>
            <a:off x="3521504" y="774725"/>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1" name="Picture Placeholder 3"/>
          <p:cNvSpPr>
            <a:spLocks noGrp="1"/>
          </p:cNvSpPr>
          <p:nvPr>
            <p:ph type="pic" sz="quarter" idx="23"/>
          </p:nvPr>
        </p:nvSpPr>
        <p:spPr>
          <a:xfrm>
            <a:off x="4393450"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bg2"/>
            </a:outerShdw>
          </a:effectLst>
        </p:spPr>
        <p:txBody>
          <a:bodyPr anchor="ctr" anchorCtr="0">
            <a:normAutofit/>
          </a:bodyPr>
          <a:lstStyle>
            <a:lvl1pPr marL="0" indent="0" algn="ctr">
              <a:buNone/>
              <a:defRPr sz="496"/>
            </a:lvl1pPr>
          </a:lstStyle>
          <a:p>
            <a:endParaRPr lang="en-US" dirty="0"/>
          </a:p>
        </p:txBody>
      </p:sp>
      <p:sp>
        <p:nvSpPr>
          <p:cNvPr id="32" name="Content Placeholder 13"/>
          <p:cNvSpPr>
            <a:spLocks noGrp="1"/>
          </p:cNvSpPr>
          <p:nvPr>
            <p:ph sz="quarter" idx="24" hasCustomPrompt="1"/>
          </p:nvPr>
        </p:nvSpPr>
        <p:spPr>
          <a:xfrm>
            <a:off x="4895383" y="774725"/>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3" name="Picture Placeholder 3"/>
          <p:cNvSpPr>
            <a:spLocks noGrp="1"/>
          </p:cNvSpPr>
          <p:nvPr>
            <p:ph type="pic" sz="quarter" idx="25"/>
          </p:nvPr>
        </p:nvSpPr>
        <p:spPr>
          <a:xfrm>
            <a:off x="271811" y="148990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34" name="Content Placeholder 13"/>
          <p:cNvSpPr>
            <a:spLocks noGrp="1"/>
          </p:cNvSpPr>
          <p:nvPr>
            <p:ph sz="quarter" idx="26" hasCustomPrompt="1"/>
          </p:nvPr>
        </p:nvSpPr>
        <p:spPr>
          <a:xfrm>
            <a:off x="773744" y="148990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5" name="Picture Placeholder 3"/>
          <p:cNvSpPr>
            <a:spLocks noGrp="1"/>
          </p:cNvSpPr>
          <p:nvPr>
            <p:ph type="pic" sz="quarter" idx="27"/>
          </p:nvPr>
        </p:nvSpPr>
        <p:spPr>
          <a:xfrm>
            <a:off x="1645691" y="148990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36" name="Content Placeholder 13"/>
          <p:cNvSpPr>
            <a:spLocks noGrp="1"/>
          </p:cNvSpPr>
          <p:nvPr>
            <p:ph sz="quarter" idx="28" hasCustomPrompt="1"/>
          </p:nvPr>
        </p:nvSpPr>
        <p:spPr>
          <a:xfrm>
            <a:off x="2147624" y="148990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7" name="Picture Placeholder 3"/>
          <p:cNvSpPr>
            <a:spLocks noGrp="1"/>
          </p:cNvSpPr>
          <p:nvPr>
            <p:ph type="pic" sz="quarter" idx="29"/>
          </p:nvPr>
        </p:nvSpPr>
        <p:spPr>
          <a:xfrm>
            <a:off x="3019571" y="148990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8" name="Content Placeholder 13"/>
          <p:cNvSpPr>
            <a:spLocks noGrp="1"/>
          </p:cNvSpPr>
          <p:nvPr>
            <p:ph sz="quarter" idx="30" hasCustomPrompt="1"/>
          </p:nvPr>
        </p:nvSpPr>
        <p:spPr>
          <a:xfrm>
            <a:off x="3521504" y="148990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9" name="Picture Placeholder 3"/>
          <p:cNvSpPr>
            <a:spLocks noGrp="1"/>
          </p:cNvSpPr>
          <p:nvPr>
            <p:ph type="pic" sz="quarter" idx="31"/>
          </p:nvPr>
        </p:nvSpPr>
        <p:spPr>
          <a:xfrm>
            <a:off x="4393450" y="1489906"/>
            <a:ext cx="431959" cy="432012"/>
          </a:xfrm>
          <a:solidFill>
            <a:schemeClr val="bg1">
              <a:lumMod val="95000"/>
            </a:schemeClr>
          </a:solidFill>
          <a:ln w="3175">
            <a:solidFill>
              <a:schemeClr val="bg1">
                <a:lumMod val="50000"/>
                <a:alpha val="40000"/>
              </a:schemeClr>
            </a:solidFill>
          </a:ln>
          <a:effectLst>
            <a:outerShdw dist="25400" dir="5400000" algn="t" rotWithShape="0">
              <a:schemeClr val="bg2"/>
            </a:outerShdw>
          </a:effectLst>
        </p:spPr>
        <p:txBody>
          <a:bodyPr anchor="ctr" anchorCtr="0">
            <a:normAutofit/>
          </a:bodyPr>
          <a:lstStyle>
            <a:lvl1pPr marL="0" indent="0" algn="ctr">
              <a:buNone/>
              <a:defRPr sz="496"/>
            </a:lvl1pPr>
          </a:lstStyle>
          <a:p>
            <a:endParaRPr lang="en-US" dirty="0"/>
          </a:p>
        </p:txBody>
      </p:sp>
      <p:sp>
        <p:nvSpPr>
          <p:cNvPr id="40" name="Content Placeholder 13"/>
          <p:cNvSpPr>
            <a:spLocks noGrp="1"/>
          </p:cNvSpPr>
          <p:nvPr>
            <p:ph sz="quarter" idx="32" hasCustomPrompt="1"/>
          </p:nvPr>
        </p:nvSpPr>
        <p:spPr>
          <a:xfrm>
            <a:off x="4895383" y="148990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1" name="Picture Placeholder 3"/>
          <p:cNvSpPr>
            <a:spLocks noGrp="1"/>
          </p:cNvSpPr>
          <p:nvPr>
            <p:ph type="pic" sz="quarter" idx="33"/>
          </p:nvPr>
        </p:nvSpPr>
        <p:spPr>
          <a:xfrm>
            <a:off x="271811" y="220508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42" name="Content Placeholder 13"/>
          <p:cNvSpPr>
            <a:spLocks noGrp="1"/>
          </p:cNvSpPr>
          <p:nvPr>
            <p:ph sz="quarter" idx="34" hasCustomPrompt="1"/>
          </p:nvPr>
        </p:nvSpPr>
        <p:spPr>
          <a:xfrm>
            <a:off x="773744" y="220508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3" name="Picture Placeholder 3"/>
          <p:cNvSpPr>
            <a:spLocks noGrp="1"/>
          </p:cNvSpPr>
          <p:nvPr>
            <p:ph type="pic" sz="quarter" idx="35"/>
          </p:nvPr>
        </p:nvSpPr>
        <p:spPr>
          <a:xfrm>
            <a:off x="1645691" y="220508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44" name="Content Placeholder 13"/>
          <p:cNvSpPr>
            <a:spLocks noGrp="1"/>
          </p:cNvSpPr>
          <p:nvPr>
            <p:ph sz="quarter" idx="36" hasCustomPrompt="1"/>
          </p:nvPr>
        </p:nvSpPr>
        <p:spPr>
          <a:xfrm>
            <a:off x="2147624" y="220508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5" name="Picture Placeholder 3"/>
          <p:cNvSpPr>
            <a:spLocks noGrp="1"/>
          </p:cNvSpPr>
          <p:nvPr>
            <p:ph type="pic" sz="quarter" idx="37"/>
          </p:nvPr>
        </p:nvSpPr>
        <p:spPr>
          <a:xfrm>
            <a:off x="3019571" y="220508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46" name="Content Placeholder 13"/>
          <p:cNvSpPr>
            <a:spLocks noGrp="1"/>
          </p:cNvSpPr>
          <p:nvPr>
            <p:ph sz="quarter" idx="38" hasCustomPrompt="1"/>
          </p:nvPr>
        </p:nvSpPr>
        <p:spPr>
          <a:xfrm>
            <a:off x="3521504" y="220508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7" name="Picture Placeholder 3"/>
          <p:cNvSpPr>
            <a:spLocks noGrp="1"/>
          </p:cNvSpPr>
          <p:nvPr>
            <p:ph type="pic" sz="quarter" idx="39"/>
          </p:nvPr>
        </p:nvSpPr>
        <p:spPr>
          <a:xfrm>
            <a:off x="4393450" y="2205086"/>
            <a:ext cx="431959" cy="432012"/>
          </a:xfrm>
          <a:solidFill>
            <a:schemeClr val="bg1">
              <a:lumMod val="95000"/>
            </a:schemeClr>
          </a:solidFill>
          <a:ln w="3175">
            <a:solidFill>
              <a:schemeClr val="bg1">
                <a:lumMod val="50000"/>
                <a:alpha val="40000"/>
              </a:schemeClr>
            </a:solidFill>
          </a:ln>
          <a:effectLst>
            <a:outerShdw dist="25400" dir="5400000" algn="t" rotWithShape="0">
              <a:schemeClr val="bg2"/>
            </a:outerShdw>
          </a:effectLst>
        </p:spPr>
        <p:txBody>
          <a:bodyPr anchor="ctr" anchorCtr="0">
            <a:normAutofit/>
          </a:bodyPr>
          <a:lstStyle>
            <a:lvl1pPr marL="0" indent="0" algn="ctr">
              <a:buNone/>
              <a:defRPr sz="496"/>
            </a:lvl1pPr>
          </a:lstStyle>
          <a:p>
            <a:endParaRPr lang="en-US" dirty="0"/>
          </a:p>
        </p:txBody>
      </p:sp>
      <p:sp>
        <p:nvSpPr>
          <p:cNvPr id="48" name="Content Placeholder 13"/>
          <p:cNvSpPr>
            <a:spLocks noGrp="1"/>
          </p:cNvSpPr>
          <p:nvPr>
            <p:ph sz="quarter" idx="40" hasCustomPrompt="1"/>
          </p:nvPr>
        </p:nvSpPr>
        <p:spPr>
          <a:xfrm>
            <a:off x="4895383" y="220508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Tree>
    <p:extLst>
      <p:ext uri="{BB962C8B-B14F-4D97-AF65-F5344CB8AC3E}">
        <p14:creationId xmlns:p14="http://schemas.microsoft.com/office/powerpoint/2010/main" xmlns="" val="233064904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12 team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271811"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773744" y="774725"/>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1645691"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2147624" y="774725"/>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9" name="Picture Placeholder 3"/>
          <p:cNvSpPr>
            <a:spLocks noGrp="1"/>
          </p:cNvSpPr>
          <p:nvPr>
            <p:ph type="pic" sz="quarter" idx="21"/>
          </p:nvPr>
        </p:nvSpPr>
        <p:spPr>
          <a:xfrm>
            <a:off x="3019571"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0" name="Content Placeholder 13"/>
          <p:cNvSpPr>
            <a:spLocks noGrp="1"/>
          </p:cNvSpPr>
          <p:nvPr>
            <p:ph sz="quarter" idx="22" hasCustomPrompt="1"/>
          </p:nvPr>
        </p:nvSpPr>
        <p:spPr>
          <a:xfrm>
            <a:off x="3521504" y="774725"/>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1" name="Picture Placeholder 3"/>
          <p:cNvSpPr>
            <a:spLocks noGrp="1"/>
          </p:cNvSpPr>
          <p:nvPr>
            <p:ph type="pic" sz="quarter" idx="23"/>
          </p:nvPr>
        </p:nvSpPr>
        <p:spPr>
          <a:xfrm>
            <a:off x="4393450"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bg2"/>
            </a:outerShdw>
          </a:effectLst>
        </p:spPr>
        <p:txBody>
          <a:bodyPr anchor="ctr" anchorCtr="0">
            <a:normAutofit/>
          </a:bodyPr>
          <a:lstStyle>
            <a:lvl1pPr marL="0" indent="0" algn="ctr">
              <a:buNone/>
              <a:defRPr sz="496"/>
            </a:lvl1pPr>
          </a:lstStyle>
          <a:p>
            <a:endParaRPr lang="en-US" dirty="0"/>
          </a:p>
        </p:txBody>
      </p:sp>
      <p:sp>
        <p:nvSpPr>
          <p:cNvPr id="32" name="Content Placeholder 13"/>
          <p:cNvSpPr>
            <a:spLocks noGrp="1"/>
          </p:cNvSpPr>
          <p:nvPr>
            <p:ph sz="quarter" idx="24" hasCustomPrompt="1"/>
          </p:nvPr>
        </p:nvSpPr>
        <p:spPr>
          <a:xfrm>
            <a:off x="4895383" y="774725"/>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3" name="Picture Placeholder 3"/>
          <p:cNvSpPr>
            <a:spLocks noGrp="1"/>
          </p:cNvSpPr>
          <p:nvPr>
            <p:ph type="pic" sz="quarter" idx="25"/>
          </p:nvPr>
        </p:nvSpPr>
        <p:spPr>
          <a:xfrm>
            <a:off x="271811" y="148990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34" name="Content Placeholder 13"/>
          <p:cNvSpPr>
            <a:spLocks noGrp="1"/>
          </p:cNvSpPr>
          <p:nvPr>
            <p:ph sz="quarter" idx="26" hasCustomPrompt="1"/>
          </p:nvPr>
        </p:nvSpPr>
        <p:spPr>
          <a:xfrm>
            <a:off x="773744" y="148990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5" name="Picture Placeholder 3"/>
          <p:cNvSpPr>
            <a:spLocks noGrp="1"/>
          </p:cNvSpPr>
          <p:nvPr>
            <p:ph type="pic" sz="quarter" idx="27"/>
          </p:nvPr>
        </p:nvSpPr>
        <p:spPr>
          <a:xfrm>
            <a:off x="1645691" y="148990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36" name="Content Placeholder 13"/>
          <p:cNvSpPr>
            <a:spLocks noGrp="1"/>
          </p:cNvSpPr>
          <p:nvPr>
            <p:ph sz="quarter" idx="28" hasCustomPrompt="1"/>
          </p:nvPr>
        </p:nvSpPr>
        <p:spPr>
          <a:xfrm>
            <a:off x="2147624" y="148990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7" name="Picture Placeholder 3"/>
          <p:cNvSpPr>
            <a:spLocks noGrp="1"/>
          </p:cNvSpPr>
          <p:nvPr>
            <p:ph type="pic" sz="quarter" idx="29"/>
          </p:nvPr>
        </p:nvSpPr>
        <p:spPr>
          <a:xfrm>
            <a:off x="3019571" y="148990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8" name="Content Placeholder 13"/>
          <p:cNvSpPr>
            <a:spLocks noGrp="1"/>
          </p:cNvSpPr>
          <p:nvPr>
            <p:ph sz="quarter" idx="30" hasCustomPrompt="1"/>
          </p:nvPr>
        </p:nvSpPr>
        <p:spPr>
          <a:xfrm>
            <a:off x="3521504" y="148990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9" name="Picture Placeholder 3"/>
          <p:cNvSpPr>
            <a:spLocks noGrp="1"/>
          </p:cNvSpPr>
          <p:nvPr>
            <p:ph type="pic" sz="quarter" idx="31"/>
          </p:nvPr>
        </p:nvSpPr>
        <p:spPr>
          <a:xfrm>
            <a:off x="4393450" y="1489906"/>
            <a:ext cx="431959" cy="432012"/>
          </a:xfrm>
          <a:solidFill>
            <a:schemeClr val="bg1">
              <a:lumMod val="95000"/>
            </a:schemeClr>
          </a:solidFill>
          <a:ln w="3175">
            <a:solidFill>
              <a:schemeClr val="bg1">
                <a:lumMod val="50000"/>
                <a:alpha val="40000"/>
              </a:schemeClr>
            </a:solidFill>
          </a:ln>
          <a:effectLst>
            <a:outerShdw dist="25400" dir="5400000" algn="t" rotWithShape="0">
              <a:schemeClr val="bg2"/>
            </a:outerShdw>
          </a:effectLst>
        </p:spPr>
        <p:txBody>
          <a:bodyPr anchor="ctr" anchorCtr="0">
            <a:normAutofit/>
          </a:bodyPr>
          <a:lstStyle>
            <a:lvl1pPr marL="0" indent="0" algn="ctr">
              <a:buNone/>
              <a:defRPr sz="496"/>
            </a:lvl1pPr>
          </a:lstStyle>
          <a:p>
            <a:endParaRPr lang="en-US" dirty="0"/>
          </a:p>
        </p:txBody>
      </p:sp>
      <p:sp>
        <p:nvSpPr>
          <p:cNvPr id="40" name="Content Placeholder 13"/>
          <p:cNvSpPr>
            <a:spLocks noGrp="1"/>
          </p:cNvSpPr>
          <p:nvPr>
            <p:ph sz="quarter" idx="32" hasCustomPrompt="1"/>
          </p:nvPr>
        </p:nvSpPr>
        <p:spPr>
          <a:xfrm>
            <a:off x="4895383" y="148990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1" name="Picture Placeholder 3"/>
          <p:cNvSpPr>
            <a:spLocks noGrp="1"/>
          </p:cNvSpPr>
          <p:nvPr>
            <p:ph type="pic" sz="quarter" idx="33"/>
          </p:nvPr>
        </p:nvSpPr>
        <p:spPr>
          <a:xfrm>
            <a:off x="271811" y="220508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42" name="Content Placeholder 13"/>
          <p:cNvSpPr>
            <a:spLocks noGrp="1"/>
          </p:cNvSpPr>
          <p:nvPr>
            <p:ph sz="quarter" idx="34" hasCustomPrompt="1"/>
          </p:nvPr>
        </p:nvSpPr>
        <p:spPr>
          <a:xfrm>
            <a:off x="773744" y="220508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3" name="Picture Placeholder 3"/>
          <p:cNvSpPr>
            <a:spLocks noGrp="1"/>
          </p:cNvSpPr>
          <p:nvPr>
            <p:ph type="pic" sz="quarter" idx="35"/>
          </p:nvPr>
        </p:nvSpPr>
        <p:spPr>
          <a:xfrm>
            <a:off x="1645691" y="220508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44" name="Content Placeholder 13"/>
          <p:cNvSpPr>
            <a:spLocks noGrp="1"/>
          </p:cNvSpPr>
          <p:nvPr>
            <p:ph sz="quarter" idx="36" hasCustomPrompt="1"/>
          </p:nvPr>
        </p:nvSpPr>
        <p:spPr>
          <a:xfrm>
            <a:off x="2147624" y="220508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5" name="Picture Placeholder 3"/>
          <p:cNvSpPr>
            <a:spLocks noGrp="1"/>
          </p:cNvSpPr>
          <p:nvPr>
            <p:ph type="pic" sz="quarter" idx="37"/>
          </p:nvPr>
        </p:nvSpPr>
        <p:spPr>
          <a:xfrm>
            <a:off x="3019571" y="220508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46" name="Content Placeholder 13"/>
          <p:cNvSpPr>
            <a:spLocks noGrp="1"/>
          </p:cNvSpPr>
          <p:nvPr>
            <p:ph sz="quarter" idx="38" hasCustomPrompt="1"/>
          </p:nvPr>
        </p:nvSpPr>
        <p:spPr>
          <a:xfrm>
            <a:off x="3521504" y="220508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7" name="Picture Placeholder 3"/>
          <p:cNvSpPr>
            <a:spLocks noGrp="1"/>
          </p:cNvSpPr>
          <p:nvPr>
            <p:ph type="pic" sz="quarter" idx="39"/>
          </p:nvPr>
        </p:nvSpPr>
        <p:spPr>
          <a:xfrm>
            <a:off x="4393450" y="2205086"/>
            <a:ext cx="431959" cy="432012"/>
          </a:xfrm>
          <a:solidFill>
            <a:schemeClr val="bg1">
              <a:lumMod val="95000"/>
            </a:schemeClr>
          </a:solidFill>
          <a:ln w="3175">
            <a:solidFill>
              <a:schemeClr val="bg1">
                <a:lumMod val="50000"/>
                <a:alpha val="40000"/>
              </a:schemeClr>
            </a:solidFill>
          </a:ln>
          <a:effectLst>
            <a:outerShdw dist="25400" dir="5400000" algn="t" rotWithShape="0">
              <a:schemeClr val="bg2"/>
            </a:outerShdw>
          </a:effectLst>
        </p:spPr>
        <p:txBody>
          <a:bodyPr anchor="ctr" anchorCtr="0">
            <a:normAutofit/>
          </a:bodyPr>
          <a:lstStyle>
            <a:lvl1pPr marL="0" indent="0" algn="ctr">
              <a:buNone/>
              <a:defRPr sz="496"/>
            </a:lvl1pPr>
          </a:lstStyle>
          <a:p>
            <a:endParaRPr lang="en-US" dirty="0"/>
          </a:p>
        </p:txBody>
      </p:sp>
      <p:sp>
        <p:nvSpPr>
          <p:cNvPr id="48" name="Content Placeholder 13"/>
          <p:cNvSpPr>
            <a:spLocks noGrp="1"/>
          </p:cNvSpPr>
          <p:nvPr>
            <p:ph sz="quarter" idx="40" hasCustomPrompt="1"/>
          </p:nvPr>
        </p:nvSpPr>
        <p:spPr>
          <a:xfrm>
            <a:off x="4895383" y="220508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9" name="Text Placeholder 4"/>
          <p:cNvSpPr>
            <a:spLocks noGrp="1"/>
          </p:cNvSpPr>
          <p:nvPr>
            <p:ph type="body" sz="quarter" idx="41"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xmlns="" val="113808962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9 Team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271811"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773746" y="774725"/>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2059800"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2563520" y="774725"/>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9" name="Picture Placeholder 3"/>
          <p:cNvSpPr>
            <a:spLocks noGrp="1"/>
          </p:cNvSpPr>
          <p:nvPr>
            <p:ph type="pic" sz="quarter" idx="21"/>
          </p:nvPr>
        </p:nvSpPr>
        <p:spPr>
          <a:xfrm>
            <a:off x="3847789" y="774724"/>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0" name="Content Placeholder 13"/>
          <p:cNvSpPr>
            <a:spLocks noGrp="1"/>
          </p:cNvSpPr>
          <p:nvPr>
            <p:ph sz="quarter" idx="22" hasCustomPrompt="1"/>
          </p:nvPr>
        </p:nvSpPr>
        <p:spPr>
          <a:xfrm>
            <a:off x="4353293" y="774725"/>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3" name="Picture Placeholder 3"/>
          <p:cNvSpPr>
            <a:spLocks noGrp="1"/>
          </p:cNvSpPr>
          <p:nvPr>
            <p:ph type="pic" sz="quarter" idx="25"/>
          </p:nvPr>
        </p:nvSpPr>
        <p:spPr>
          <a:xfrm>
            <a:off x="271811" y="148990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34" name="Content Placeholder 13"/>
          <p:cNvSpPr>
            <a:spLocks noGrp="1"/>
          </p:cNvSpPr>
          <p:nvPr>
            <p:ph sz="quarter" idx="26" hasCustomPrompt="1"/>
          </p:nvPr>
        </p:nvSpPr>
        <p:spPr>
          <a:xfrm>
            <a:off x="773746" y="1489906"/>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5" name="Picture Placeholder 3"/>
          <p:cNvSpPr>
            <a:spLocks noGrp="1"/>
          </p:cNvSpPr>
          <p:nvPr>
            <p:ph type="pic" sz="quarter" idx="27"/>
          </p:nvPr>
        </p:nvSpPr>
        <p:spPr>
          <a:xfrm>
            <a:off x="2059800" y="148990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36" name="Content Placeholder 13"/>
          <p:cNvSpPr>
            <a:spLocks noGrp="1"/>
          </p:cNvSpPr>
          <p:nvPr>
            <p:ph sz="quarter" idx="28" hasCustomPrompt="1"/>
          </p:nvPr>
        </p:nvSpPr>
        <p:spPr>
          <a:xfrm>
            <a:off x="2563520" y="1489906"/>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7" name="Picture Placeholder 3"/>
          <p:cNvSpPr>
            <a:spLocks noGrp="1"/>
          </p:cNvSpPr>
          <p:nvPr>
            <p:ph type="pic" sz="quarter" idx="29"/>
          </p:nvPr>
        </p:nvSpPr>
        <p:spPr>
          <a:xfrm>
            <a:off x="3847789" y="148990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8" name="Content Placeholder 13"/>
          <p:cNvSpPr>
            <a:spLocks noGrp="1"/>
          </p:cNvSpPr>
          <p:nvPr>
            <p:ph sz="quarter" idx="30" hasCustomPrompt="1"/>
          </p:nvPr>
        </p:nvSpPr>
        <p:spPr>
          <a:xfrm>
            <a:off x="4353293" y="1489906"/>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1" name="Picture Placeholder 3"/>
          <p:cNvSpPr>
            <a:spLocks noGrp="1"/>
          </p:cNvSpPr>
          <p:nvPr>
            <p:ph type="pic" sz="quarter" idx="33"/>
          </p:nvPr>
        </p:nvSpPr>
        <p:spPr>
          <a:xfrm>
            <a:off x="271811" y="220508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42" name="Content Placeholder 13"/>
          <p:cNvSpPr>
            <a:spLocks noGrp="1"/>
          </p:cNvSpPr>
          <p:nvPr>
            <p:ph sz="quarter" idx="34" hasCustomPrompt="1"/>
          </p:nvPr>
        </p:nvSpPr>
        <p:spPr>
          <a:xfrm>
            <a:off x="773746" y="2205086"/>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3" name="Picture Placeholder 3"/>
          <p:cNvSpPr>
            <a:spLocks noGrp="1"/>
          </p:cNvSpPr>
          <p:nvPr>
            <p:ph type="pic" sz="quarter" idx="35"/>
          </p:nvPr>
        </p:nvSpPr>
        <p:spPr>
          <a:xfrm>
            <a:off x="2059800" y="220508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44" name="Content Placeholder 13"/>
          <p:cNvSpPr>
            <a:spLocks noGrp="1"/>
          </p:cNvSpPr>
          <p:nvPr>
            <p:ph sz="quarter" idx="36" hasCustomPrompt="1"/>
          </p:nvPr>
        </p:nvSpPr>
        <p:spPr>
          <a:xfrm>
            <a:off x="2563520" y="2205086"/>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5" name="Picture Placeholder 3"/>
          <p:cNvSpPr>
            <a:spLocks noGrp="1"/>
          </p:cNvSpPr>
          <p:nvPr>
            <p:ph type="pic" sz="quarter" idx="37"/>
          </p:nvPr>
        </p:nvSpPr>
        <p:spPr>
          <a:xfrm>
            <a:off x="3847789" y="220508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46" name="Content Placeholder 13"/>
          <p:cNvSpPr>
            <a:spLocks noGrp="1"/>
          </p:cNvSpPr>
          <p:nvPr>
            <p:ph sz="quarter" idx="38" hasCustomPrompt="1"/>
          </p:nvPr>
        </p:nvSpPr>
        <p:spPr>
          <a:xfrm>
            <a:off x="4353293" y="2205086"/>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9" name="Text Placeholder 4"/>
          <p:cNvSpPr>
            <a:spLocks noGrp="1"/>
          </p:cNvSpPr>
          <p:nvPr>
            <p:ph type="body" sz="quarter" idx="41"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xmlns="" val="139957860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9 Team ">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271811"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773746" y="774725"/>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2059800"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2563520" y="774725"/>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9" name="Picture Placeholder 3"/>
          <p:cNvSpPr>
            <a:spLocks noGrp="1"/>
          </p:cNvSpPr>
          <p:nvPr>
            <p:ph type="pic" sz="quarter" idx="21"/>
          </p:nvPr>
        </p:nvSpPr>
        <p:spPr>
          <a:xfrm>
            <a:off x="3847789" y="774724"/>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0" name="Content Placeholder 13"/>
          <p:cNvSpPr>
            <a:spLocks noGrp="1"/>
          </p:cNvSpPr>
          <p:nvPr>
            <p:ph sz="quarter" idx="22" hasCustomPrompt="1"/>
          </p:nvPr>
        </p:nvSpPr>
        <p:spPr>
          <a:xfrm>
            <a:off x="4353293" y="774725"/>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3" name="Picture Placeholder 3"/>
          <p:cNvSpPr>
            <a:spLocks noGrp="1"/>
          </p:cNvSpPr>
          <p:nvPr>
            <p:ph type="pic" sz="quarter" idx="25"/>
          </p:nvPr>
        </p:nvSpPr>
        <p:spPr>
          <a:xfrm>
            <a:off x="271811" y="148990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34" name="Content Placeholder 13"/>
          <p:cNvSpPr>
            <a:spLocks noGrp="1"/>
          </p:cNvSpPr>
          <p:nvPr>
            <p:ph sz="quarter" idx="26" hasCustomPrompt="1"/>
          </p:nvPr>
        </p:nvSpPr>
        <p:spPr>
          <a:xfrm>
            <a:off x="773746" y="1489906"/>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5" name="Picture Placeholder 3"/>
          <p:cNvSpPr>
            <a:spLocks noGrp="1"/>
          </p:cNvSpPr>
          <p:nvPr>
            <p:ph type="pic" sz="quarter" idx="27"/>
          </p:nvPr>
        </p:nvSpPr>
        <p:spPr>
          <a:xfrm>
            <a:off x="2059800" y="148990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36" name="Content Placeholder 13"/>
          <p:cNvSpPr>
            <a:spLocks noGrp="1"/>
          </p:cNvSpPr>
          <p:nvPr>
            <p:ph sz="quarter" idx="28" hasCustomPrompt="1"/>
          </p:nvPr>
        </p:nvSpPr>
        <p:spPr>
          <a:xfrm>
            <a:off x="2563520" y="1489906"/>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7" name="Picture Placeholder 3"/>
          <p:cNvSpPr>
            <a:spLocks noGrp="1"/>
          </p:cNvSpPr>
          <p:nvPr>
            <p:ph type="pic" sz="quarter" idx="29"/>
          </p:nvPr>
        </p:nvSpPr>
        <p:spPr>
          <a:xfrm>
            <a:off x="3847789" y="148990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8" name="Content Placeholder 13"/>
          <p:cNvSpPr>
            <a:spLocks noGrp="1"/>
          </p:cNvSpPr>
          <p:nvPr>
            <p:ph sz="quarter" idx="30" hasCustomPrompt="1"/>
          </p:nvPr>
        </p:nvSpPr>
        <p:spPr>
          <a:xfrm>
            <a:off x="4353293" y="1489906"/>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1" name="Picture Placeholder 3"/>
          <p:cNvSpPr>
            <a:spLocks noGrp="1"/>
          </p:cNvSpPr>
          <p:nvPr>
            <p:ph type="pic" sz="quarter" idx="33"/>
          </p:nvPr>
        </p:nvSpPr>
        <p:spPr>
          <a:xfrm>
            <a:off x="271811" y="220508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42" name="Content Placeholder 13"/>
          <p:cNvSpPr>
            <a:spLocks noGrp="1"/>
          </p:cNvSpPr>
          <p:nvPr>
            <p:ph sz="quarter" idx="34" hasCustomPrompt="1"/>
          </p:nvPr>
        </p:nvSpPr>
        <p:spPr>
          <a:xfrm>
            <a:off x="773746" y="2205086"/>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3" name="Picture Placeholder 3"/>
          <p:cNvSpPr>
            <a:spLocks noGrp="1"/>
          </p:cNvSpPr>
          <p:nvPr>
            <p:ph type="pic" sz="quarter" idx="35"/>
          </p:nvPr>
        </p:nvSpPr>
        <p:spPr>
          <a:xfrm>
            <a:off x="2059800" y="220508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44" name="Content Placeholder 13"/>
          <p:cNvSpPr>
            <a:spLocks noGrp="1"/>
          </p:cNvSpPr>
          <p:nvPr>
            <p:ph sz="quarter" idx="36" hasCustomPrompt="1"/>
          </p:nvPr>
        </p:nvSpPr>
        <p:spPr>
          <a:xfrm>
            <a:off x="2563520" y="2205086"/>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5" name="Picture Placeholder 3"/>
          <p:cNvSpPr>
            <a:spLocks noGrp="1"/>
          </p:cNvSpPr>
          <p:nvPr>
            <p:ph type="pic" sz="quarter" idx="37"/>
          </p:nvPr>
        </p:nvSpPr>
        <p:spPr>
          <a:xfrm>
            <a:off x="3847789" y="220508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46" name="Content Placeholder 13"/>
          <p:cNvSpPr>
            <a:spLocks noGrp="1"/>
          </p:cNvSpPr>
          <p:nvPr>
            <p:ph sz="quarter" idx="38" hasCustomPrompt="1"/>
          </p:nvPr>
        </p:nvSpPr>
        <p:spPr>
          <a:xfrm>
            <a:off x="4353293" y="2205086"/>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Tree>
    <p:extLst>
      <p:ext uri="{BB962C8B-B14F-4D97-AF65-F5344CB8AC3E}">
        <p14:creationId xmlns:p14="http://schemas.microsoft.com/office/powerpoint/2010/main" xmlns="" val="41341980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lumn text with subtit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31960" y="686201"/>
            <a:ext cx="4895533" cy="2186310"/>
          </a:xfrm>
        </p:spPr>
        <p:txBody>
          <a:bodyPr numCol="2" spcCol="274320">
            <a:normAutofit/>
          </a:bodyPr>
          <a:lstStyle>
            <a:lvl1pPr marL="0" indent="0">
              <a:spcBef>
                <a:spcPts val="567"/>
              </a:spcBef>
              <a:buNone/>
              <a:defRPr sz="756"/>
            </a:lvl1pPr>
            <a:lvl2pPr marL="107988" indent="-107988">
              <a:spcBef>
                <a:spcPts val="567"/>
              </a:spcBef>
              <a:buFont typeface="Arial" panose="020B0604020202020204" pitchFamily="34" charset="0"/>
              <a:buChar char="•"/>
              <a:defRPr sz="756"/>
            </a:lvl2pPr>
            <a:lvl3pPr marL="215976" indent="-107988">
              <a:spcBef>
                <a:spcPts val="567"/>
              </a:spcBef>
              <a:buFont typeface="Open Sans Light" panose="020B0306030504020204" pitchFamily="34" charset="0"/>
              <a:buChar char="–"/>
              <a:defRPr sz="756"/>
            </a:lvl3pPr>
            <a:lvl4pPr marL="323964" indent="-107988">
              <a:spcBef>
                <a:spcPts val="567"/>
              </a:spcBef>
              <a:buFont typeface="Arial" panose="020B0604020202020204" pitchFamily="34" charset="0"/>
              <a:buChar char="•"/>
              <a:defRPr sz="756"/>
            </a:lvl4pPr>
            <a:lvl5pPr marL="431952" indent="-107988">
              <a:spcBef>
                <a:spcPts val="567"/>
              </a:spcBef>
              <a:buFont typeface="Open Sans Light" panose="020B0306030504020204" pitchFamily="34" charset="0"/>
              <a:buChar char="–"/>
              <a:defRPr sz="756"/>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10"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xmlns="" val="90064256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6 Team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271811"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773746" y="774725"/>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2059800"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2563520" y="774725"/>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9" name="Picture Placeholder 3"/>
          <p:cNvSpPr>
            <a:spLocks noGrp="1"/>
          </p:cNvSpPr>
          <p:nvPr>
            <p:ph type="pic" sz="quarter" idx="21"/>
          </p:nvPr>
        </p:nvSpPr>
        <p:spPr>
          <a:xfrm>
            <a:off x="3847789" y="774724"/>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0" name="Content Placeholder 13"/>
          <p:cNvSpPr>
            <a:spLocks noGrp="1"/>
          </p:cNvSpPr>
          <p:nvPr>
            <p:ph sz="quarter" idx="22" hasCustomPrompt="1"/>
          </p:nvPr>
        </p:nvSpPr>
        <p:spPr>
          <a:xfrm>
            <a:off x="4353293" y="774725"/>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3" name="Picture Placeholder 3"/>
          <p:cNvSpPr>
            <a:spLocks noGrp="1"/>
          </p:cNvSpPr>
          <p:nvPr>
            <p:ph type="pic" sz="quarter" idx="25"/>
          </p:nvPr>
        </p:nvSpPr>
        <p:spPr>
          <a:xfrm>
            <a:off x="271811" y="1836228"/>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34" name="Content Placeholder 13"/>
          <p:cNvSpPr>
            <a:spLocks noGrp="1"/>
          </p:cNvSpPr>
          <p:nvPr>
            <p:ph sz="quarter" idx="26" hasCustomPrompt="1"/>
          </p:nvPr>
        </p:nvSpPr>
        <p:spPr>
          <a:xfrm>
            <a:off x="773746" y="1836228"/>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5" name="Picture Placeholder 3"/>
          <p:cNvSpPr>
            <a:spLocks noGrp="1"/>
          </p:cNvSpPr>
          <p:nvPr>
            <p:ph type="pic" sz="quarter" idx="27"/>
          </p:nvPr>
        </p:nvSpPr>
        <p:spPr>
          <a:xfrm>
            <a:off x="2059800" y="1836228"/>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36" name="Content Placeholder 13"/>
          <p:cNvSpPr>
            <a:spLocks noGrp="1"/>
          </p:cNvSpPr>
          <p:nvPr>
            <p:ph sz="quarter" idx="28" hasCustomPrompt="1"/>
          </p:nvPr>
        </p:nvSpPr>
        <p:spPr>
          <a:xfrm>
            <a:off x="2563520" y="1836228"/>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7" name="Picture Placeholder 3"/>
          <p:cNvSpPr>
            <a:spLocks noGrp="1"/>
          </p:cNvSpPr>
          <p:nvPr>
            <p:ph type="pic" sz="quarter" idx="29"/>
          </p:nvPr>
        </p:nvSpPr>
        <p:spPr>
          <a:xfrm>
            <a:off x="3847789" y="1836227"/>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8" name="Content Placeholder 13"/>
          <p:cNvSpPr>
            <a:spLocks noGrp="1"/>
          </p:cNvSpPr>
          <p:nvPr>
            <p:ph sz="quarter" idx="30" hasCustomPrompt="1"/>
          </p:nvPr>
        </p:nvSpPr>
        <p:spPr>
          <a:xfrm>
            <a:off x="4353293" y="1836228"/>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9" name="Text Placeholder 4"/>
          <p:cNvSpPr>
            <a:spLocks noGrp="1"/>
          </p:cNvSpPr>
          <p:nvPr>
            <p:ph type="body" sz="quarter" idx="41"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xmlns="" val="330326587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6 Team ">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271811"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773746" y="774725"/>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2059800"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2563520" y="774725"/>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9" name="Picture Placeholder 3"/>
          <p:cNvSpPr>
            <a:spLocks noGrp="1"/>
          </p:cNvSpPr>
          <p:nvPr>
            <p:ph type="pic" sz="quarter" idx="21"/>
          </p:nvPr>
        </p:nvSpPr>
        <p:spPr>
          <a:xfrm>
            <a:off x="3847789" y="774724"/>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0" name="Content Placeholder 13"/>
          <p:cNvSpPr>
            <a:spLocks noGrp="1"/>
          </p:cNvSpPr>
          <p:nvPr>
            <p:ph sz="quarter" idx="22" hasCustomPrompt="1"/>
          </p:nvPr>
        </p:nvSpPr>
        <p:spPr>
          <a:xfrm>
            <a:off x="4353293" y="774725"/>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3" name="Picture Placeholder 3"/>
          <p:cNvSpPr>
            <a:spLocks noGrp="1"/>
          </p:cNvSpPr>
          <p:nvPr>
            <p:ph type="pic" sz="quarter" idx="25"/>
          </p:nvPr>
        </p:nvSpPr>
        <p:spPr>
          <a:xfrm>
            <a:off x="271811" y="1836228"/>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34" name="Content Placeholder 13"/>
          <p:cNvSpPr>
            <a:spLocks noGrp="1"/>
          </p:cNvSpPr>
          <p:nvPr>
            <p:ph sz="quarter" idx="26" hasCustomPrompt="1"/>
          </p:nvPr>
        </p:nvSpPr>
        <p:spPr>
          <a:xfrm>
            <a:off x="773746" y="1836228"/>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5" name="Picture Placeholder 3"/>
          <p:cNvSpPr>
            <a:spLocks noGrp="1"/>
          </p:cNvSpPr>
          <p:nvPr>
            <p:ph type="pic" sz="quarter" idx="27"/>
          </p:nvPr>
        </p:nvSpPr>
        <p:spPr>
          <a:xfrm>
            <a:off x="2059800" y="1836228"/>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36" name="Content Placeholder 13"/>
          <p:cNvSpPr>
            <a:spLocks noGrp="1"/>
          </p:cNvSpPr>
          <p:nvPr>
            <p:ph sz="quarter" idx="28" hasCustomPrompt="1"/>
          </p:nvPr>
        </p:nvSpPr>
        <p:spPr>
          <a:xfrm>
            <a:off x="2563520" y="1836228"/>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7" name="Picture Placeholder 3"/>
          <p:cNvSpPr>
            <a:spLocks noGrp="1"/>
          </p:cNvSpPr>
          <p:nvPr>
            <p:ph type="pic" sz="quarter" idx="29"/>
          </p:nvPr>
        </p:nvSpPr>
        <p:spPr>
          <a:xfrm>
            <a:off x="3847789" y="1836227"/>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8" name="Content Placeholder 13"/>
          <p:cNvSpPr>
            <a:spLocks noGrp="1"/>
          </p:cNvSpPr>
          <p:nvPr>
            <p:ph sz="quarter" idx="30" hasCustomPrompt="1"/>
          </p:nvPr>
        </p:nvSpPr>
        <p:spPr>
          <a:xfrm>
            <a:off x="4353293" y="1836228"/>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Tree>
    <p:extLst>
      <p:ext uri="{BB962C8B-B14F-4D97-AF65-F5344CB8AC3E}">
        <p14:creationId xmlns:p14="http://schemas.microsoft.com/office/powerpoint/2010/main" xmlns="" val="264329925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4 Team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271810" y="774725"/>
            <a:ext cx="724728" cy="724817"/>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1084326" y="774725"/>
            <a:ext cx="1681105"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2966553" y="774725"/>
            <a:ext cx="724728" cy="724817"/>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3780853" y="774725"/>
            <a:ext cx="1681105"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3" name="Picture Placeholder 3"/>
          <p:cNvSpPr>
            <a:spLocks noGrp="1"/>
          </p:cNvSpPr>
          <p:nvPr>
            <p:ph type="pic" sz="quarter" idx="25"/>
          </p:nvPr>
        </p:nvSpPr>
        <p:spPr>
          <a:xfrm>
            <a:off x="271810" y="1836228"/>
            <a:ext cx="724728" cy="724817"/>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34" name="Content Placeholder 13"/>
          <p:cNvSpPr>
            <a:spLocks noGrp="1"/>
          </p:cNvSpPr>
          <p:nvPr>
            <p:ph sz="quarter" idx="26" hasCustomPrompt="1"/>
          </p:nvPr>
        </p:nvSpPr>
        <p:spPr>
          <a:xfrm>
            <a:off x="1084326" y="1836228"/>
            <a:ext cx="1681105"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5" name="Picture Placeholder 3"/>
          <p:cNvSpPr>
            <a:spLocks noGrp="1"/>
          </p:cNvSpPr>
          <p:nvPr>
            <p:ph type="pic" sz="quarter" idx="27"/>
          </p:nvPr>
        </p:nvSpPr>
        <p:spPr>
          <a:xfrm>
            <a:off x="2966553" y="1836228"/>
            <a:ext cx="724728" cy="724817"/>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36" name="Content Placeholder 13"/>
          <p:cNvSpPr>
            <a:spLocks noGrp="1"/>
          </p:cNvSpPr>
          <p:nvPr>
            <p:ph sz="quarter" idx="28" hasCustomPrompt="1"/>
          </p:nvPr>
        </p:nvSpPr>
        <p:spPr>
          <a:xfrm>
            <a:off x="3780853" y="1836228"/>
            <a:ext cx="1681105"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9" name="Text Placeholder 4"/>
          <p:cNvSpPr>
            <a:spLocks noGrp="1"/>
          </p:cNvSpPr>
          <p:nvPr>
            <p:ph type="body" sz="quarter" idx="41"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xmlns="" val="317825308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1_4 Team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271810" y="774725"/>
            <a:ext cx="724728" cy="724817"/>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1084326" y="774725"/>
            <a:ext cx="1681105"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2966553" y="774725"/>
            <a:ext cx="724728" cy="724817"/>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3780853" y="774725"/>
            <a:ext cx="1681105"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3" name="Picture Placeholder 3"/>
          <p:cNvSpPr>
            <a:spLocks noGrp="1"/>
          </p:cNvSpPr>
          <p:nvPr>
            <p:ph type="pic" sz="quarter" idx="25"/>
          </p:nvPr>
        </p:nvSpPr>
        <p:spPr>
          <a:xfrm>
            <a:off x="271810" y="1836228"/>
            <a:ext cx="724728" cy="724817"/>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34" name="Content Placeholder 13"/>
          <p:cNvSpPr>
            <a:spLocks noGrp="1"/>
          </p:cNvSpPr>
          <p:nvPr>
            <p:ph sz="quarter" idx="26" hasCustomPrompt="1"/>
          </p:nvPr>
        </p:nvSpPr>
        <p:spPr>
          <a:xfrm>
            <a:off x="1084326" y="1836228"/>
            <a:ext cx="1681105"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5" name="Picture Placeholder 3"/>
          <p:cNvSpPr>
            <a:spLocks noGrp="1"/>
          </p:cNvSpPr>
          <p:nvPr>
            <p:ph type="pic" sz="quarter" idx="27"/>
          </p:nvPr>
        </p:nvSpPr>
        <p:spPr>
          <a:xfrm>
            <a:off x="2966553" y="1836228"/>
            <a:ext cx="724728" cy="724817"/>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36" name="Content Placeholder 13"/>
          <p:cNvSpPr>
            <a:spLocks noGrp="1"/>
          </p:cNvSpPr>
          <p:nvPr>
            <p:ph sz="quarter" idx="28" hasCustomPrompt="1"/>
          </p:nvPr>
        </p:nvSpPr>
        <p:spPr>
          <a:xfrm>
            <a:off x="3780853" y="1836228"/>
            <a:ext cx="1681105"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Tree>
    <p:extLst>
      <p:ext uri="{BB962C8B-B14F-4D97-AF65-F5344CB8AC3E}">
        <p14:creationId xmlns:p14="http://schemas.microsoft.com/office/powerpoint/2010/main" xmlns="" val="299439107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3 Team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738934" y="774725"/>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271812" y="1538778"/>
            <a:ext cx="1595251"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2526923" y="774725"/>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2059801" y="1538778"/>
            <a:ext cx="1595251"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9" name="Picture Placeholder 3"/>
          <p:cNvSpPr>
            <a:spLocks noGrp="1"/>
          </p:cNvSpPr>
          <p:nvPr>
            <p:ph type="pic" sz="quarter" idx="21"/>
          </p:nvPr>
        </p:nvSpPr>
        <p:spPr>
          <a:xfrm>
            <a:off x="4314912" y="774724"/>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0" name="Content Placeholder 13"/>
          <p:cNvSpPr>
            <a:spLocks noGrp="1"/>
          </p:cNvSpPr>
          <p:nvPr>
            <p:ph sz="quarter" idx="22" hasCustomPrompt="1"/>
          </p:nvPr>
        </p:nvSpPr>
        <p:spPr>
          <a:xfrm>
            <a:off x="3847789" y="1538778"/>
            <a:ext cx="1595251"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9" name="Text Placeholder 4"/>
          <p:cNvSpPr>
            <a:spLocks noGrp="1"/>
          </p:cNvSpPr>
          <p:nvPr>
            <p:ph type="body" sz="quarter" idx="41"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xmlns="" val="62807749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3 Team 2">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738934" y="774725"/>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271812" y="1538778"/>
            <a:ext cx="1595251"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2526923" y="774725"/>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2059801" y="1538778"/>
            <a:ext cx="1595251"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9" name="Picture Placeholder 3"/>
          <p:cNvSpPr>
            <a:spLocks noGrp="1"/>
          </p:cNvSpPr>
          <p:nvPr>
            <p:ph type="pic" sz="quarter" idx="21"/>
          </p:nvPr>
        </p:nvSpPr>
        <p:spPr>
          <a:xfrm>
            <a:off x="4314912" y="774724"/>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0" name="Content Placeholder 13"/>
          <p:cNvSpPr>
            <a:spLocks noGrp="1"/>
          </p:cNvSpPr>
          <p:nvPr>
            <p:ph sz="quarter" idx="22" hasCustomPrompt="1"/>
          </p:nvPr>
        </p:nvSpPr>
        <p:spPr>
          <a:xfrm>
            <a:off x="3847789" y="1538778"/>
            <a:ext cx="1595251"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Tree>
    <p:extLst>
      <p:ext uri="{BB962C8B-B14F-4D97-AF65-F5344CB8AC3E}">
        <p14:creationId xmlns:p14="http://schemas.microsoft.com/office/powerpoint/2010/main" xmlns="" val="696263565"/>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4 Team Subtitle 2">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577080" y="774725"/>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339772" y="1538778"/>
            <a:ext cx="1135619"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1901613" y="774725"/>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1664306" y="1538778"/>
            <a:ext cx="1135619"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9" name="Picture Placeholder 3"/>
          <p:cNvSpPr>
            <a:spLocks noGrp="1"/>
          </p:cNvSpPr>
          <p:nvPr>
            <p:ph type="pic" sz="quarter" idx="21"/>
          </p:nvPr>
        </p:nvSpPr>
        <p:spPr>
          <a:xfrm>
            <a:off x="3226146" y="774725"/>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0" name="Content Placeholder 13"/>
          <p:cNvSpPr>
            <a:spLocks noGrp="1"/>
          </p:cNvSpPr>
          <p:nvPr>
            <p:ph sz="quarter" idx="22" hasCustomPrompt="1"/>
          </p:nvPr>
        </p:nvSpPr>
        <p:spPr>
          <a:xfrm>
            <a:off x="2988838" y="1538778"/>
            <a:ext cx="1135619"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9" name="Text Placeholder 4"/>
          <p:cNvSpPr>
            <a:spLocks noGrp="1"/>
          </p:cNvSpPr>
          <p:nvPr>
            <p:ph type="body" sz="quarter" idx="41"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
        <p:nvSpPr>
          <p:cNvPr id="10" name="Picture Placeholder 3"/>
          <p:cNvSpPr>
            <a:spLocks noGrp="1"/>
          </p:cNvSpPr>
          <p:nvPr>
            <p:ph type="pic" sz="quarter" idx="42"/>
          </p:nvPr>
        </p:nvSpPr>
        <p:spPr>
          <a:xfrm>
            <a:off x="4550679" y="774724"/>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tx2"/>
            </a:outerShdw>
          </a:effectLst>
        </p:spPr>
        <p:txBody>
          <a:bodyPr anchor="ctr" anchorCtr="0">
            <a:normAutofit/>
          </a:bodyPr>
          <a:lstStyle>
            <a:lvl1pPr marL="0" indent="0" algn="ctr">
              <a:buNone/>
              <a:defRPr sz="496"/>
            </a:lvl1pPr>
          </a:lstStyle>
          <a:p>
            <a:endParaRPr lang="en-US" dirty="0"/>
          </a:p>
        </p:txBody>
      </p:sp>
      <p:sp>
        <p:nvSpPr>
          <p:cNvPr id="11" name="Content Placeholder 13"/>
          <p:cNvSpPr>
            <a:spLocks noGrp="1"/>
          </p:cNvSpPr>
          <p:nvPr>
            <p:ph sz="quarter" idx="43" hasCustomPrompt="1"/>
          </p:nvPr>
        </p:nvSpPr>
        <p:spPr>
          <a:xfrm>
            <a:off x="4313372" y="1538778"/>
            <a:ext cx="1135619"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Tree>
    <p:extLst>
      <p:ext uri="{BB962C8B-B14F-4D97-AF65-F5344CB8AC3E}">
        <p14:creationId xmlns:p14="http://schemas.microsoft.com/office/powerpoint/2010/main" xmlns="" val="937608294"/>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4 Team 2">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577080" y="774725"/>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339772" y="1538778"/>
            <a:ext cx="1135619"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1901613" y="774725"/>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1664306" y="1538778"/>
            <a:ext cx="1135619"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9" name="Picture Placeholder 3"/>
          <p:cNvSpPr>
            <a:spLocks noGrp="1"/>
          </p:cNvSpPr>
          <p:nvPr>
            <p:ph type="pic" sz="quarter" idx="21"/>
          </p:nvPr>
        </p:nvSpPr>
        <p:spPr>
          <a:xfrm>
            <a:off x="3226146" y="774725"/>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0" name="Content Placeholder 13"/>
          <p:cNvSpPr>
            <a:spLocks noGrp="1"/>
          </p:cNvSpPr>
          <p:nvPr>
            <p:ph sz="quarter" idx="22" hasCustomPrompt="1"/>
          </p:nvPr>
        </p:nvSpPr>
        <p:spPr>
          <a:xfrm>
            <a:off x="2988838" y="1538778"/>
            <a:ext cx="1135619"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10" name="Picture Placeholder 3"/>
          <p:cNvSpPr>
            <a:spLocks noGrp="1"/>
          </p:cNvSpPr>
          <p:nvPr>
            <p:ph type="pic" sz="quarter" idx="42"/>
          </p:nvPr>
        </p:nvSpPr>
        <p:spPr>
          <a:xfrm>
            <a:off x="4550679" y="774724"/>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tx2"/>
            </a:outerShdw>
          </a:effectLst>
        </p:spPr>
        <p:txBody>
          <a:bodyPr anchor="ctr" anchorCtr="0">
            <a:normAutofit/>
          </a:bodyPr>
          <a:lstStyle>
            <a:lvl1pPr marL="0" indent="0" algn="ctr">
              <a:buNone/>
              <a:defRPr sz="496"/>
            </a:lvl1pPr>
          </a:lstStyle>
          <a:p>
            <a:endParaRPr lang="en-US" dirty="0"/>
          </a:p>
        </p:txBody>
      </p:sp>
      <p:sp>
        <p:nvSpPr>
          <p:cNvPr id="11" name="Content Placeholder 13"/>
          <p:cNvSpPr>
            <a:spLocks noGrp="1"/>
          </p:cNvSpPr>
          <p:nvPr>
            <p:ph sz="quarter" idx="43" hasCustomPrompt="1"/>
          </p:nvPr>
        </p:nvSpPr>
        <p:spPr>
          <a:xfrm>
            <a:off x="4313372" y="1538778"/>
            <a:ext cx="1135619"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Tree>
    <p:extLst>
      <p:ext uri="{BB962C8B-B14F-4D97-AF65-F5344CB8AC3E}">
        <p14:creationId xmlns:p14="http://schemas.microsoft.com/office/powerpoint/2010/main" xmlns="" val="34455254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with Subtit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31960" y="686202"/>
            <a:ext cx="2399771" cy="2138308"/>
          </a:xfrm>
        </p:spPr>
        <p:txBody>
          <a:bodyPr>
            <a:normAutofit/>
          </a:bodyPr>
          <a:lstStyle>
            <a:lvl1pPr>
              <a:defRPr sz="945"/>
            </a:lvl1pPr>
            <a:lvl2pPr>
              <a:defRPr sz="756"/>
            </a:lvl2pPr>
            <a:lvl3pPr>
              <a:defRPr sz="756"/>
            </a:lvl3pPr>
            <a:lvl4pPr>
              <a:defRPr sz="756"/>
            </a:lvl4pPr>
            <a:lvl5pPr>
              <a:defRPr sz="756"/>
            </a:lvl5pPr>
            <a:lvl6pPr>
              <a:defRPr sz="1134"/>
            </a:lvl6pPr>
            <a:lvl7pPr>
              <a:defRPr sz="1134"/>
            </a:lvl7pPr>
            <a:lvl8pPr>
              <a:defRPr sz="1134"/>
            </a:lvl8pPr>
            <a:lvl9pPr>
              <a:defRPr sz="1134"/>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2927720" y="686202"/>
            <a:ext cx="2399771" cy="2138308"/>
          </a:xfrm>
        </p:spPr>
        <p:txBody>
          <a:bodyPr>
            <a:normAutofit/>
          </a:bodyPr>
          <a:lstStyle>
            <a:lvl1pPr>
              <a:defRPr sz="945"/>
            </a:lvl1pPr>
            <a:lvl2pPr>
              <a:defRPr sz="756"/>
            </a:lvl2pPr>
            <a:lvl3pPr>
              <a:defRPr sz="756"/>
            </a:lvl3pPr>
            <a:lvl4pPr>
              <a:defRPr sz="756"/>
            </a:lvl4pPr>
            <a:lvl5pPr>
              <a:defRPr sz="756"/>
            </a:lvl5pPr>
            <a:lvl6pPr>
              <a:defRPr sz="1134"/>
            </a:lvl6pPr>
            <a:lvl7pPr>
              <a:defRPr sz="1134"/>
            </a:lvl7pPr>
            <a:lvl8pPr>
              <a:defRPr sz="1134"/>
            </a:lvl8pPr>
            <a:lvl9pPr>
              <a:defRPr sz="1134"/>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 Placeholder 4"/>
          <p:cNvSpPr>
            <a:spLocks noGrp="1"/>
          </p:cNvSpPr>
          <p:nvPr>
            <p:ph type="body" sz="quarter" idx="10"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xmlns="" val="18079295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31960" y="576016"/>
            <a:ext cx="2399771" cy="2138308"/>
          </a:xfrm>
        </p:spPr>
        <p:txBody>
          <a:bodyPr>
            <a:normAutofit/>
          </a:bodyPr>
          <a:lstStyle>
            <a:lvl1pPr>
              <a:defRPr sz="945"/>
            </a:lvl1pPr>
            <a:lvl2pPr>
              <a:defRPr sz="756"/>
            </a:lvl2pPr>
            <a:lvl3pPr>
              <a:defRPr sz="756"/>
            </a:lvl3pPr>
            <a:lvl4pPr>
              <a:defRPr sz="756"/>
            </a:lvl4pPr>
            <a:lvl5pPr>
              <a:defRPr sz="756"/>
            </a:lvl5pPr>
            <a:lvl6pPr>
              <a:defRPr sz="1134"/>
            </a:lvl6pPr>
            <a:lvl7pPr>
              <a:defRPr sz="1134"/>
            </a:lvl7pPr>
            <a:lvl8pPr>
              <a:defRPr sz="1134"/>
            </a:lvl8pPr>
            <a:lvl9pPr>
              <a:defRPr sz="1134"/>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2927720" y="576016"/>
            <a:ext cx="2399771" cy="2138308"/>
          </a:xfrm>
        </p:spPr>
        <p:txBody>
          <a:bodyPr>
            <a:normAutofit/>
          </a:bodyPr>
          <a:lstStyle>
            <a:lvl1pPr>
              <a:defRPr sz="945"/>
            </a:lvl1pPr>
            <a:lvl2pPr>
              <a:defRPr sz="756"/>
            </a:lvl2pPr>
            <a:lvl3pPr>
              <a:defRPr sz="756"/>
            </a:lvl3pPr>
            <a:lvl4pPr>
              <a:defRPr sz="756"/>
            </a:lvl4pPr>
            <a:lvl5pPr>
              <a:defRPr sz="756"/>
            </a:lvl5pPr>
            <a:lvl6pPr>
              <a:defRPr sz="1134"/>
            </a:lvl6pPr>
            <a:lvl7pPr>
              <a:defRPr sz="1134"/>
            </a:lvl7pPr>
            <a:lvl8pPr>
              <a:defRPr sz="1134"/>
            </a:lvl8pPr>
            <a:lvl9pPr>
              <a:defRPr sz="1134"/>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xmlns="" val="32990726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31960" y="576017"/>
            <a:ext cx="2400771" cy="145410"/>
          </a:xfrm>
        </p:spPr>
        <p:txBody>
          <a:bodyPr wrap="square" anchor="b">
            <a:spAutoFit/>
          </a:bodyPr>
          <a:lstStyle>
            <a:lvl1pPr marL="0" indent="0">
              <a:spcBef>
                <a:spcPts val="0"/>
              </a:spcBef>
              <a:buNone/>
              <a:defRPr sz="945" b="1"/>
            </a:lvl1pPr>
            <a:lvl2pPr marL="287968" indent="0">
              <a:buNone/>
              <a:defRPr sz="1260" b="1"/>
            </a:lvl2pPr>
            <a:lvl3pPr marL="575936" indent="0">
              <a:buNone/>
              <a:defRPr sz="1134" b="1"/>
            </a:lvl3pPr>
            <a:lvl4pPr marL="863903" indent="0">
              <a:buNone/>
              <a:defRPr sz="1008" b="1"/>
            </a:lvl4pPr>
            <a:lvl5pPr marL="1151871" indent="0">
              <a:buNone/>
              <a:defRPr sz="1008" b="1"/>
            </a:lvl5pPr>
            <a:lvl6pPr marL="1439839" indent="0">
              <a:buNone/>
              <a:defRPr sz="1008" b="1"/>
            </a:lvl6pPr>
            <a:lvl7pPr marL="1727807" indent="0">
              <a:buNone/>
              <a:defRPr sz="1008" b="1"/>
            </a:lvl7pPr>
            <a:lvl8pPr marL="2015775" indent="0">
              <a:buNone/>
              <a:defRPr sz="1008" b="1"/>
            </a:lvl8pPr>
            <a:lvl9pPr marL="2303743" indent="0">
              <a:buNone/>
              <a:defRPr sz="1008" b="1"/>
            </a:lvl9pPr>
          </a:lstStyle>
          <a:p>
            <a:pPr lvl="0"/>
            <a:r>
              <a:rPr lang="en-US" dirty="0"/>
              <a:t>Click to edit Master text styles</a:t>
            </a:r>
          </a:p>
        </p:txBody>
      </p:sp>
      <p:sp>
        <p:nvSpPr>
          <p:cNvPr id="4" name="Content Placeholder 3"/>
          <p:cNvSpPr>
            <a:spLocks noGrp="1"/>
          </p:cNvSpPr>
          <p:nvPr>
            <p:ph sz="half" idx="2"/>
          </p:nvPr>
        </p:nvSpPr>
        <p:spPr>
          <a:xfrm>
            <a:off x="431960" y="737163"/>
            <a:ext cx="2400771" cy="2157166"/>
          </a:xfrm>
        </p:spPr>
        <p:txBody>
          <a:bodyPr>
            <a:normAutofit/>
          </a:bodyPr>
          <a:lstStyle>
            <a:lvl1pPr>
              <a:defRPr sz="945"/>
            </a:lvl1pPr>
            <a:lvl2pPr>
              <a:defRPr sz="756"/>
            </a:lvl2pPr>
            <a:lvl3pPr>
              <a:defRPr sz="756"/>
            </a:lvl3pPr>
            <a:lvl4pPr>
              <a:defRPr sz="756"/>
            </a:lvl4pPr>
            <a:lvl5pPr>
              <a:defRPr sz="756"/>
            </a:lvl5pPr>
            <a:lvl6pPr>
              <a:defRPr sz="1008"/>
            </a:lvl6pPr>
            <a:lvl7pPr>
              <a:defRPr sz="1008"/>
            </a:lvl7pPr>
            <a:lvl8pPr>
              <a:defRPr sz="1008"/>
            </a:lvl8pPr>
            <a:lvl9pPr>
              <a:defRPr sz="1008"/>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2925722" y="576017"/>
            <a:ext cx="2401770" cy="145410"/>
          </a:xfrm>
        </p:spPr>
        <p:txBody>
          <a:bodyPr wrap="square" anchor="b">
            <a:spAutoFit/>
          </a:bodyPr>
          <a:lstStyle>
            <a:lvl1pPr marL="0" indent="0">
              <a:spcBef>
                <a:spcPts val="0"/>
              </a:spcBef>
              <a:buNone/>
              <a:defRPr sz="945" b="1"/>
            </a:lvl1pPr>
            <a:lvl2pPr marL="287968" indent="0">
              <a:buNone/>
              <a:defRPr sz="1260" b="1"/>
            </a:lvl2pPr>
            <a:lvl3pPr marL="575936" indent="0">
              <a:buNone/>
              <a:defRPr sz="1134" b="1"/>
            </a:lvl3pPr>
            <a:lvl4pPr marL="863903" indent="0">
              <a:buNone/>
              <a:defRPr sz="1008" b="1"/>
            </a:lvl4pPr>
            <a:lvl5pPr marL="1151871" indent="0">
              <a:buNone/>
              <a:defRPr sz="1008" b="1"/>
            </a:lvl5pPr>
            <a:lvl6pPr marL="1439839" indent="0">
              <a:buNone/>
              <a:defRPr sz="1008" b="1"/>
            </a:lvl6pPr>
            <a:lvl7pPr marL="1727807" indent="0">
              <a:buNone/>
              <a:defRPr sz="1008" b="1"/>
            </a:lvl7pPr>
            <a:lvl8pPr marL="2015775" indent="0">
              <a:buNone/>
              <a:defRPr sz="1008" b="1"/>
            </a:lvl8pPr>
            <a:lvl9pPr marL="2303743" indent="0">
              <a:buNone/>
              <a:defRPr sz="1008" b="1"/>
            </a:lvl9pPr>
          </a:lstStyle>
          <a:p>
            <a:pPr lvl="0"/>
            <a:r>
              <a:rPr lang="en-US" dirty="0"/>
              <a:t>Click to edit Master text styles</a:t>
            </a:r>
          </a:p>
        </p:txBody>
      </p:sp>
      <p:sp>
        <p:nvSpPr>
          <p:cNvPr id="6" name="Content Placeholder 5"/>
          <p:cNvSpPr>
            <a:spLocks noGrp="1"/>
          </p:cNvSpPr>
          <p:nvPr>
            <p:ph sz="quarter" idx="4"/>
          </p:nvPr>
        </p:nvSpPr>
        <p:spPr>
          <a:xfrm>
            <a:off x="2925722" y="737163"/>
            <a:ext cx="2401770" cy="2157166"/>
          </a:xfrm>
        </p:spPr>
        <p:txBody>
          <a:bodyPr>
            <a:normAutofit/>
          </a:bodyPr>
          <a:lstStyle>
            <a:lvl1pPr>
              <a:defRPr sz="945"/>
            </a:lvl1pPr>
            <a:lvl2pPr>
              <a:defRPr sz="756"/>
            </a:lvl2pPr>
            <a:lvl3pPr>
              <a:defRPr sz="756"/>
            </a:lvl3pPr>
            <a:lvl4pPr>
              <a:defRPr sz="756"/>
            </a:lvl4pPr>
            <a:lvl5pPr>
              <a:defRPr sz="756"/>
            </a:lvl5pPr>
            <a:lvl6pPr>
              <a:defRPr sz="1008"/>
            </a:lvl6pPr>
            <a:lvl7pPr>
              <a:defRPr sz="1008"/>
            </a:lvl7pPr>
            <a:lvl8pPr>
              <a:defRPr sz="1008"/>
            </a:lvl8pPr>
            <a:lvl9pPr>
              <a:defRPr sz="1008"/>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xmlns="" val="1429658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omparison Subtit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31960" y="690863"/>
            <a:ext cx="2400771" cy="145410"/>
          </a:xfrm>
        </p:spPr>
        <p:txBody>
          <a:bodyPr wrap="square" anchor="b">
            <a:spAutoFit/>
          </a:bodyPr>
          <a:lstStyle>
            <a:lvl1pPr marL="0" indent="0">
              <a:spcBef>
                <a:spcPts val="0"/>
              </a:spcBef>
              <a:buNone/>
              <a:defRPr sz="945" b="1"/>
            </a:lvl1pPr>
            <a:lvl2pPr marL="287968" indent="0">
              <a:buNone/>
              <a:defRPr sz="1260" b="1"/>
            </a:lvl2pPr>
            <a:lvl3pPr marL="575936" indent="0">
              <a:buNone/>
              <a:defRPr sz="1134" b="1"/>
            </a:lvl3pPr>
            <a:lvl4pPr marL="863903" indent="0">
              <a:buNone/>
              <a:defRPr sz="1008" b="1"/>
            </a:lvl4pPr>
            <a:lvl5pPr marL="1151871" indent="0">
              <a:buNone/>
              <a:defRPr sz="1008" b="1"/>
            </a:lvl5pPr>
            <a:lvl6pPr marL="1439839" indent="0">
              <a:buNone/>
              <a:defRPr sz="1008" b="1"/>
            </a:lvl6pPr>
            <a:lvl7pPr marL="1727807" indent="0">
              <a:buNone/>
              <a:defRPr sz="1008" b="1"/>
            </a:lvl7pPr>
            <a:lvl8pPr marL="2015775" indent="0">
              <a:buNone/>
              <a:defRPr sz="1008" b="1"/>
            </a:lvl8pPr>
            <a:lvl9pPr marL="2303743" indent="0">
              <a:buNone/>
              <a:defRPr sz="1008" b="1"/>
            </a:lvl9pPr>
          </a:lstStyle>
          <a:p>
            <a:pPr lvl="0"/>
            <a:r>
              <a:rPr lang="en-US" dirty="0"/>
              <a:t>Click to edit Master text styles</a:t>
            </a:r>
          </a:p>
        </p:txBody>
      </p:sp>
      <p:sp>
        <p:nvSpPr>
          <p:cNvPr id="4" name="Content Placeholder 3"/>
          <p:cNvSpPr>
            <a:spLocks noGrp="1"/>
          </p:cNvSpPr>
          <p:nvPr>
            <p:ph sz="half" idx="2"/>
          </p:nvPr>
        </p:nvSpPr>
        <p:spPr>
          <a:xfrm>
            <a:off x="431960" y="852010"/>
            <a:ext cx="2400771" cy="2064071"/>
          </a:xfrm>
        </p:spPr>
        <p:txBody>
          <a:bodyPr>
            <a:normAutofit/>
          </a:bodyPr>
          <a:lstStyle>
            <a:lvl1pPr>
              <a:defRPr sz="945"/>
            </a:lvl1pPr>
            <a:lvl2pPr>
              <a:defRPr sz="756"/>
            </a:lvl2pPr>
            <a:lvl3pPr>
              <a:defRPr sz="756"/>
            </a:lvl3pPr>
            <a:lvl4pPr>
              <a:defRPr sz="756"/>
            </a:lvl4pPr>
            <a:lvl5pPr>
              <a:defRPr sz="756"/>
            </a:lvl5pPr>
            <a:lvl6pPr>
              <a:defRPr sz="1008"/>
            </a:lvl6pPr>
            <a:lvl7pPr>
              <a:defRPr sz="1008"/>
            </a:lvl7pPr>
            <a:lvl8pPr>
              <a:defRPr sz="1008"/>
            </a:lvl8pPr>
            <a:lvl9pPr>
              <a:defRPr sz="1008"/>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2925722" y="690863"/>
            <a:ext cx="2401770" cy="145410"/>
          </a:xfrm>
        </p:spPr>
        <p:txBody>
          <a:bodyPr wrap="square" anchor="b">
            <a:spAutoFit/>
          </a:bodyPr>
          <a:lstStyle>
            <a:lvl1pPr marL="0" indent="0">
              <a:spcBef>
                <a:spcPts val="0"/>
              </a:spcBef>
              <a:buNone/>
              <a:defRPr sz="945" b="1"/>
            </a:lvl1pPr>
            <a:lvl2pPr marL="287968" indent="0">
              <a:buNone/>
              <a:defRPr sz="1260" b="1"/>
            </a:lvl2pPr>
            <a:lvl3pPr marL="575936" indent="0">
              <a:buNone/>
              <a:defRPr sz="1134" b="1"/>
            </a:lvl3pPr>
            <a:lvl4pPr marL="863903" indent="0">
              <a:buNone/>
              <a:defRPr sz="1008" b="1"/>
            </a:lvl4pPr>
            <a:lvl5pPr marL="1151871" indent="0">
              <a:buNone/>
              <a:defRPr sz="1008" b="1"/>
            </a:lvl5pPr>
            <a:lvl6pPr marL="1439839" indent="0">
              <a:buNone/>
              <a:defRPr sz="1008" b="1"/>
            </a:lvl6pPr>
            <a:lvl7pPr marL="1727807" indent="0">
              <a:buNone/>
              <a:defRPr sz="1008" b="1"/>
            </a:lvl7pPr>
            <a:lvl8pPr marL="2015775" indent="0">
              <a:buNone/>
              <a:defRPr sz="1008" b="1"/>
            </a:lvl8pPr>
            <a:lvl9pPr marL="2303743" indent="0">
              <a:buNone/>
              <a:defRPr sz="1008" b="1"/>
            </a:lvl9pPr>
          </a:lstStyle>
          <a:p>
            <a:pPr lvl="0"/>
            <a:r>
              <a:rPr lang="en-US" dirty="0"/>
              <a:t>Click to edit Master text styles</a:t>
            </a:r>
          </a:p>
        </p:txBody>
      </p:sp>
      <p:sp>
        <p:nvSpPr>
          <p:cNvPr id="6" name="Content Placeholder 5"/>
          <p:cNvSpPr>
            <a:spLocks noGrp="1"/>
          </p:cNvSpPr>
          <p:nvPr>
            <p:ph sz="quarter" idx="4"/>
          </p:nvPr>
        </p:nvSpPr>
        <p:spPr>
          <a:xfrm>
            <a:off x="2925722" y="852010"/>
            <a:ext cx="2401770" cy="2064071"/>
          </a:xfrm>
        </p:spPr>
        <p:txBody>
          <a:bodyPr>
            <a:normAutofit/>
          </a:bodyPr>
          <a:lstStyle>
            <a:lvl1pPr>
              <a:defRPr sz="945"/>
            </a:lvl1pPr>
            <a:lvl2pPr>
              <a:defRPr sz="756"/>
            </a:lvl2pPr>
            <a:lvl3pPr>
              <a:defRPr sz="756"/>
            </a:lvl3pPr>
            <a:lvl4pPr>
              <a:defRPr sz="756"/>
            </a:lvl4pPr>
            <a:lvl5pPr>
              <a:defRPr sz="756"/>
            </a:lvl5pPr>
            <a:lvl6pPr>
              <a:defRPr sz="1008"/>
            </a:lvl6pPr>
            <a:lvl7pPr>
              <a:defRPr sz="1008"/>
            </a:lvl7pPr>
            <a:lvl8pPr>
              <a:defRPr sz="1008"/>
            </a:lvl8pPr>
            <a:lvl9pPr>
              <a:defRPr sz="1008"/>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4"/>
          <p:cNvSpPr>
            <a:spLocks noGrp="1"/>
          </p:cNvSpPr>
          <p:nvPr>
            <p:ph type="body" sz="quarter" idx="10"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xmlns="" val="656498061"/>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61" Type="http://schemas.openxmlformats.org/officeDocument/2006/relationships/hyperlink" Target="https://twitter.com/" TargetMode="Externa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hyperlink" Target="https://www.linkedin.com/" TargetMode="Externa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hyperlink" Target="https://www.facebook.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31960" y="132269"/>
            <a:ext cx="4895533" cy="386260"/>
          </a:xfrm>
          <a:prstGeom prst="rect">
            <a:avLst/>
          </a:prstGeom>
        </p:spPr>
        <p:txBody>
          <a:bodyPr vert="horz" lIns="0" tIns="0" rIns="0" bIns="0" rtlCol="0" anchor="ctr">
            <a:normAutofit/>
          </a:bodyPr>
          <a:lstStyle/>
          <a:p>
            <a:r>
              <a:rPr lang="en-US" dirty="0"/>
              <a:t>Click to edit Master title style</a:t>
            </a:r>
          </a:p>
        </p:txBody>
      </p:sp>
      <p:sp>
        <p:nvSpPr>
          <p:cNvPr id="3" name="Text Placeholder 2"/>
          <p:cNvSpPr>
            <a:spLocks noGrp="1"/>
          </p:cNvSpPr>
          <p:nvPr>
            <p:ph type="body" idx="1"/>
          </p:nvPr>
        </p:nvSpPr>
        <p:spPr>
          <a:xfrm>
            <a:off x="431960" y="576016"/>
            <a:ext cx="4895533" cy="2186310"/>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Slide Number Placeholder 5"/>
          <p:cNvSpPr txBox="1">
            <a:spLocks/>
          </p:cNvSpPr>
          <p:nvPr userDrawn="1"/>
        </p:nvSpPr>
        <p:spPr>
          <a:xfrm>
            <a:off x="3984157" y="2978033"/>
            <a:ext cx="1020978" cy="145424"/>
          </a:xfrm>
          <a:prstGeom prst="rect">
            <a:avLst/>
          </a:prstGeom>
        </p:spPr>
        <p:txBody>
          <a:bodyPr vert="horz" wrap="square" lIns="57595" tIns="28797" rIns="57595" bIns="28797" rtlCol="0" anchor="ctr">
            <a:sp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567" dirty="0"/>
              <a:t>i9 presentation to Joe Smith</a:t>
            </a:r>
          </a:p>
        </p:txBody>
      </p:sp>
      <p:sp>
        <p:nvSpPr>
          <p:cNvPr id="7" name="Slide Number Placeholder 5"/>
          <p:cNvSpPr txBox="1">
            <a:spLocks/>
          </p:cNvSpPr>
          <p:nvPr userDrawn="1"/>
        </p:nvSpPr>
        <p:spPr>
          <a:xfrm>
            <a:off x="384986" y="2973193"/>
            <a:ext cx="65863" cy="155104"/>
          </a:xfrm>
          <a:prstGeom prst="rect">
            <a:avLst/>
          </a:prstGeom>
        </p:spPr>
        <p:txBody>
          <a:bodyPr vert="horz" wrap="none" lIns="57595" tIns="28797" rIns="57595" bIns="28797"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A290D8D-6BA0-418D-AFED-C65293F70DA0}" type="slidenum">
              <a:rPr lang="en-US" sz="567" smtClean="0"/>
              <a:pPr algn="ctr"/>
              <a:t>‹#›</a:t>
            </a:fld>
            <a:endParaRPr lang="en-US" sz="567" dirty="0"/>
          </a:p>
        </p:txBody>
      </p:sp>
      <p:sp>
        <p:nvSpPr>
          <p:cNvPr id="10" name="Oval 9"/>
          <p:cNvSpPr/>
          <p:nvPr/>
        </p:nvSpPr>
        <p:spPr>
          <a:xfrm>
            <a:off x="339216" y="2972038"/>
            <a:ext cx="157402" cy="157422"/>
          </a:xfrm>
          <a:prstGeom prst="ellipse">
            <a:avLst/>
          </a:prstGeom>
          <a:noFill/>
          <a:ln w="6350" cmpd="sng">
            <a:solidFill>
              <a:srgbClr val="BFBFB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67"/>
          </a:p>
        </p:txBody>
      </p:sp>
      <p:sp>
        <p:nvSpPr>
          <p:cNvPr id="16" name="Oval 15"/>
          <p:cNvSpPr/>
          <p:nvPr/>
        </p:nvSpPr>
        <p:spPr>
          <a:xfrm>
            <a:off x="133150" y="2972038"/>
            <a:ext cx="157402" cy="157422"/>
          </a:xfrm>
          <a:prstGeom prst="ellipse">
            <a:avLst/>
          </a:prstGeom>
          <a:noFill/>
          <a:ln w="6350" cmpd="sng">
            <a:solidFill>
              <a:srgbClr val="BFBFB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67"/>
          </a:p>
        </p:txBody>
      </p:sp>
      <p:sp>
        <p:nvSpPr>
          <p:cNvPr id="17" name="Rectangle 9"/>
          <p:cNvSpPr/>
          <p:nvPr/>
        </p:nvSpPr>
        <p:spPr>
          <a:xfrm rot="2700000">
            <a:off x="201578" y="3029465"/>
            <a:ext cx="42576" cy="42571"/>
          </a:xfrm>
          <a:custGeom>
            <a:avLst/>
            <a:gdLst>
              <a:gd name="connsiteX0" fmla="*/ 0 w 531091"/>
              <a:gd name="connsiteY0" fmla="*/ 0 h 531091"/>
              <a:gd name="connsiteX1" fmla="*/ 531091 w 531091"/>
              <a:gd name="connsiteY1" fmla="*/ 0 h 531091"/>
              <a:gd name="connsiteX2" fmla="*/ 531091 w 531091"/>
              <a:gd name="connsiteY2" fmla="*/ 531091 h 531091"/>
              <a:gd name="connsiteX3" fmla="*/ 0 w 531091"/>
              <a:gd name="connsiteY3" fmla="*/ 531091 h 531091"/>
              <a:gd name="connsiteX4" fmla="*/ 0 w 531091"/>
              <a:gd name="connsiteY4" fmla="*/ 0 h 531091"/>
              <a:gd name="connsiteX0" fmla="*/ 0 w 531091"/>
              <a:gd name="connsiteY0" fmla="*/ 0 h 531091"/>
              <a:gd name="connsiteX1" fmla="*/ 531091 w 531091"/>
              <a:gd name="connsiteY1" fmla="*/ 531091 h 531091"/>
              <a:gd name="connsiteX2" fmla="*/ 0 w 531091"/>
              <a:gd name="connsiteY2" fmla="*/ 531091 h 531091"/>
              <a:gd name="connsiteX3" fmla="*/ 0 w 531091"/>
              <a:gd name="connsiteY3" fmla="*/ 0 h 531091"/>
              <a:gd name="connsiteX0" fmla="*/ 0 w 531091"/>
              <a:gd name="connsiteY0" fmla="*/ 0 h 531091"/>
              <a:gd name="connsiteX1" fmla="*/ 230909 w 531091"/>
              <a:gd name="connsiteY1" fmla="*/ 224312 h 531091"/>
              <a:gd name="connsiteX2" fmla="*/ 531091 w 531091"/>
              <a:gd name="connsiteY2" fmla="*/ 531091 h 531091"/>
              <a:gd name="connsiteX3" fmla="*/ 0 w 531091"/>
              <a:gd name="connsiteY3" fmla="*/ 531091 h 531091"/>
              <a:gd name="connsiteX4" fmla="*/ 0 w 531091"/>
              <a:gd name="connsiteY4" fmla="*/ 0 h 531091"/>
              <a:gd name="connsiteX0" fmla="*/ 230909 w 531091"/>
              <a:gd name="connsiteY0" fmla="*/ 224312 h 531091"/>
              <a:gd name="connsiteX1" fmla="*/ 531091 w 531091"/>
              <a:gd name="connsiteY1" fmla="*/ 531091 h 531091"/>
              <a:gd name="connsiteX2" fmla="*/ 0 w 531091"/>
              <a:gd name="connsiteY2" fmla="*/ 531091 h 531091"/>
              <a:gd name="connsiteX3" fmla="*/ 0 w 531091"/>
              <a:gd name="connsiteY3" fmla="*/ 0 h 531091"/>
              <a:gd name="connsiteX4" fmla="*/ 322349 w 531091"/>
              <a:gd name="connsiteY4" fmla="*/ 315752 h 531091"/>
              <a:gd name="connsiteX0" fmla="*/ 343065 w 531091"/>
              <a:gd name="connsiteY0" fmla="*/ 89066 h 531091"/>
              <a:gd name="connsiteX1" fmla="*/ 531091 w 531091"/>
              <a:gd name="connsiteY1" fmla="*/ 531091 h 531091"/>
              <a:gd name="connsiteX2" fmla="*/ 0 w 531091"/>
              <a:gd name="connsiteY2" fmla="*/ 531091 h 531091"/>
              <a:gd name="connsiteX3" fmla="*/ 0 w 531091"/>
              <a:gd name="connsiteY3" fmla="*/ 0 h 531091"/>
              <a:gd name="connsiteX4" fmla="*/ 322349 w 531091"/>
              <a:gd name="connsiteY4" fmla="*/ 315752 h 531091"/>
              <a:gd name="connsiteX0" fmla="*/ 531091 w 531091"/>
              <a:gd name="connsiteY0" fmla="*/ 531091 h 531091"/>
              <a:gd name="connsiteX1" fmla="*/ 0 w 531091"/>
              <a:gd name="connsiteY1" fmla="*/ 531091 h 531091"/>
              <a:gd name="connsiteX2" fmla="*/ 0 w 531091"/>
              <a:gd name="connsiteY2" fmla="*/ 0 h 531091"/>
              <a:gd name="connsiteX3" fmla="*/ 322349 w 531091"/>
              <a:gd name="connsiteY3" fmla="*/ 315752 h 531091"/>
              <a:gd name="connsiteX0" fmla="*/ 531091 w 531091"/>
              <a:gd name="connsiteY0" fmla="*/ 531091 h 531091"/>
              <a:gd name="connsiteX1" fmla="*/ 0 w 531091"/>
              <a:gd name="connsiteY1" fmla="*/ 531091 h 531091"/>
              <a:gd name="connsiteX2" fmla="*/ 0 w 531091"/>
              <a:gd name="connsiteY2" fmla="*/ 0 h 531091"/>
            </a:gdLst>
            <a:ahLst/>
            <a:cxnLst>
              <a:cxn ang="0">
                <a:pos x="connsiteX0" y="connsiteY0"/>
              </a:cxn>
              <a:cxn ang="0">
                <a:pos x="connsiteX1" y="connsiteY1"/>
              </a:cxn>
              <a:cxn ang="0">
                <a:pos x="connsiteX2" y="connsiteY2"/>
              </a:cxn>
            </a:cxnLst>
            <a:rect l="l" t="t" r="r" b="b"/>
            <a:pathLst>
              <a:path w="531091" h="531091">
                <a:moveTo>
                  <a:pt x="531091" y="531091"/>
                </a:moveTo>
                <a:lnTo>
                  <a:pt x="0" y="531091"/>
                </a:lnTo>
                <a:lnTo>
                  <a:pt x="0" y="0"/>
                </a:lnTo>
              </a:path>
            </a:pathLst>
          </a:custGeom>
          <a:noFill/>
          <a:ln w="6350" cmpd="sng">
            <a:solidFill>
              <a:srgbClr val="BFBFB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67"/>
          </a:p>
        </p:txBody>
      </p:sp>
      <p:sp>
        <p:nvSpPr>
          <p:cNvPr id="14" name="Oval 13"/>
          <p:cNvSpPr/>
          <p:nvPr/>
        </p:nvSpPr>
        <p:spPr>
          <a:xfrm rot="10800000">
            <a:off x="545281" y="2972038"/>
            <a:ext cx="157402" cy="157422"/>
          </a:xfrm>
          <a:prstGeom prst="ellipse">
            <a:avLst/>
          </a:prstGeom>
          <a:noFill/>
          <a:ln w="6350" cmpd="sng">
            <a:solidFill>
              <a:srgbClr val="BFBFB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67"/>
          </a:p>
        </p:txBody>
      </p:sp>
      <p:sp>
        <p:nvSpPr>
          <p:cNvPr id="15" name="Rectangle 9"/>
          <p:cNvSpPr/>
          <p:nvPr/>
        </p:nvSpPr>
        <p:spPr>
          <a:xfrm rot="13500000">
            <a:off x="591679" y="3029465"/>
            <a:ext cx="42576" cy="42571"/>
          </a:xfrm>
          <a:custGeom>
            <a:avLst/>
            <a:gdLst>
              <a:gd name="connsiteX0" fmla="*/ 0 w 531091"/>
              <a:gd name="connsiteY0" fmla="*/ 0 h 531091"/>
              <a:gd name="connsiteX1" fmla="*/ 531091 w 531091"/>
              <a:gd name="connsiteY1" fmla="*/ 0 h 531091"/>
              <a:gd name="connsiteX2" fmla="*/ 531091 w 531091"/>
              <a:gd name="connsiteY2" fmla="*/ 531091 h 531091"/>
              <a:gd name="connsiteX3" fmla="*/ 0 w 531091"/>
              <a:gd name="connsiteY3" fmla="*/ 531091 h 531091"/>
              <a:gd name="connsiteX4" fmla="*/ 0 w 531091"/>
              <a:gd name="connsiteY4" fmla="*/ 0 h 531091"/>
              <a:gd name="connsiteX0" fmla="*/ 0 w 531091"/>
              <a:gd name="connsiteY0" fmla="*/ 0 h 531091"/>
              <a:gd name="connsiteX1" fmla="*/ 531091 w 531091"/>
              <a:gd name="connsiteY1" fmla="*/ 531091 h 531091"/>
              <a:gd name="connsiteX2" fmla="*/ 0 w 531091"/>
              <a:gd name="connsiteY2" fmla="*/ 531091 h 531091"/>
              <a:gd name="connsiteX3" fmla="*/ 0 w 531091"/>
              <a:gd name="connsiteY3" fmla="*/ 0 h 531091"/>
              <a:gd name="connsiteX0" fmla="*/ 0 w 531091"/>
              <a:gd name="connsiteY0" fmla="*/ 0 h 531091"/>
              <a:gd name="connsiteX1" fmla="*/ 230909 w 531091"/>
              <a:gd name="connsiteY1" fmla="*/ 224312 h 531091"/>
              <a:gd name="connsiteX2" fmla="*/ 531091 w 531091"/>
              <a:gd name="connsiteY2" fmla="*/ 531091 h 531091"/>
              <a:gd name="connsiteX3" fmla="*/ 0 w 531091"/>
              <a:gd name="connsiteY3" fmla="*/ 531091 h 531091"/>
              <a:gd name="connsiteX4" fmla="*/ 0 w 531091"/>
              <a:gd name="connsiteY4" fmla="*/ 0 h 531091"/>
              <a:gd name="connsiteX0" fmla="*/ 230909 w 531091"/>
              <a:gd name="connsiteY0" fmla="*/ 224312 h 531091"/>
              <a:gd name="connsiteX1" fmla="*/ 531091 w 531091"/>
              <a:gd name="connsiteY1" fmla="*/ 531091 h 531091"/>
              <a:gd name="connsiteX2" fmla="*/ 0 w 531091"/>
              <a:gd name="connsiteY2" fmla="*/ 531091 h 531091"/>
              <a:gd name="connsiteX3" fmla="*/ 0 w 531091"/>
              <a:gd name="connsiteY3" fmla="*/ 0 h 531091"/>
              <a:gd name="connsiteX4" fmla="*/ 322349 w 531091"/>
              <a:gd name="connsiteY4" fmla="*/ 315752 h 531091"/>
              <a:gd name="connsiteX0" fmla="*/ 343065 w 531091"/>
              <a:gd name="connsiteY0" fmla="*/ 89066 h 531091"/>
              <a:gd name="connsiteX1" fmla="*/ 531091 w 531091"/>
              <a:gd name="connsiteY1" fmla="*/ 531091 h 531091"/>
              <a:gd name="connsiteX2" fmla="*/ 0 w 531091"/>
              <a:gd name="connsiteY2" fmla="*/ 531091 h 531091"/>
              <a:gd name="connsiteX3" fmla="*/ 0 w 531091"/>
              <a:gd name="connsiteY3" fmla="*/ 0 h 531091"/>
              <a:gd name="connsiteX4" fmla="*/ 322349 w 531091"/>
              <a:gd name="connsiteY4" fmla="*/ 315752 h 531091"/>
              <a:gd name="connsiteX0" fmla="*/ 531091 w 531091"/>
              <a:gd name="connsiteY0" fmla="*/ 531091 h 531091"/>
              <a:gd name="connsiteX1" fmla="*/ 0 w 531091"/>
              <a:gd name="connsiteY1" fmla="*/ 531091 h 531091"/>
              <a:gd name="connsiteX2" fmla="*/ 0 w 531091"/>
              <a:gd name="connsiteY2" fmla="*/ 0 h 531091"/>
              <a:gd name="connsiteX3" fmla="*/ 322349 w 531091"/>
              <a:gd name="connsiteY3" fmla="*/ 315752 h 531091"/>
              <a:gd name="connsiteX0" fmla="*/ 531091 w 531091"/>
              <a:gd name="connsiteY0" fmla="*/ 531091 h 531091"/>
              <a:gd name="connsiteX1" fmla="*/ 0 w 531091"/>
              <a:gd name="connsiteY1" fmla="*/ 531091 h 531091"/>
              <a:gd name="connsiteX2" fmla="*/ 0 w 531091"/>
              <a:gd name="connsiteY2" fmla="*/ 0 h 531091"/>
            </a:gdLst>
            <a:ahLst/>
            <a:cxnLst>
              <a:cxn ang="0">
                <a:pos x="connsiteX0" y="connsiteY0"/>
              </a:cxn>
              <a:cxn ang="0">
                <a:pos x="connsiteX1" y="connsiteY1"/>
              </a:cxn>
              <a:cxn ang="0">
                <a:pos x="connsiteX2" y="connsiteY2"/>
              </a:cxn>
            </a:cxnLst>
            <a:rect l="l" t="t" r="r" b="b"/>
            <a:pathLst>
              <a:path w="531091" h="531091">
                <a:moveTo>
                  <a:pt x="531091" y="531091"/>
                </a:moveTo>
                <a:lnTo>
                  <a:pt x="0" y="531091"/>
                </a:lnTo>
                <a:lnTo>
                  <a:pt x="0" y="0"/>
                </a:lnTo>
              </a:path>
            </a:pathLst>
          </a:custGeom>
          <a:noFill/>
          <a:ln w="6350" cmpd="sng">
            <a:solidFill>
              <a:srgbClr val="BFBFB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67"/>
          </a:p>
        </p:txBody>
      </p:sp>
      <p:sp>
        <p:nvSpPr>
          <p:cNvPr id="19" name="Freeform 6"/>
          <p:cNvSpPr>
            <a:spLocks/>
          </p:cNvSpPr>
          <p:nvPr/>
        </p:nvSpPr>
        <p:spPr bwMode="auto">
          <a:xfrm>
            <a:off x="5117727" y="3019152"/>
            <a:ext cx="30297" cy="65106"/>
          </a:xfrm>
          <a:custGeom>
            <a:avLst/>
            <a:gdLst>
              <a:gd name="T0" fmla="*/ 573 w 704"/>
              <a:gd name="T1" fmla="*/ 255 h 1506"/>
              <a:gd name="T2" fmla="*/ 573 w 704"/>
              <a:gd name="T3" fmla="*/ 255 h 1506"/>
              <a:gd name="T4" fmla="*/ 704 w 704"/>
              <a:gd name="T5" fmla="*/ 255 h 1506"/>
              <a:gd name="T6" fmla="*/ 704 w 704"/>
              <a:gd name="T7" fmla="*/ 0 h 1506"/>
              <a:gd name="T8" fmla="*/ 492 w 704"/>
              <a:gd name="T9" fmla="*/ 0 h 1506"/>
              <a:gd name="T10" fmla="*/ 155 w 704"/>
              <a:gd name="T11" fmla="*/ 336 h 1506"/>
              <a:gd name="T12" fmla="*/ 155 w 704"/>
              <a:gd name="T13" fmla="*/ 493 h 1506"/>
              <a:gd name="T14" fmla="*/ 0 w 704"/>
              <a:gd name="T15" fmla="*/ 493 h 1506"/>
              <a:gd name="T16" fmla="*/ 0 w 704"/>
              <a:gd name="T17" fmla="*/ 749 h 1506"/>
              <a:gd name="T18" fmla="*/ 155 w 704"/>
              <a:gd name="T19" fmla="*/ 749 h 1506"/>
              <a:gd name="T20" fmla="*/ 155 w 704"/>
              <a:gd name="T21" fmla="*/ 1506 h 1506"/>
              <a:gd name="T22" fmla="*/ 467 w 704"/>
              <a:gd name="T23" fmla="*/ 1506 h 1506"/>
              <a:gd name="T24" fmla="*/ 467 w 704"/>
              <a:gd name="T25" fmla="*/ 749 h 1506"/>
              <a:gd name="T26" fmla="*/ 679 w 704"/>
              <a:gd name="T27" fmla="*/ 749 h 1506"/>
              <a:gd name="T28" fmla="*/ 704 w 704"/>
              <a:gd name="T29" fmla="*/ 493 h 1506"/>
              <a:gd name="T30" fmla="*/ 467 w 704"/>
              <a:gd name="T31" fmla="*/ 493 h 1506"/>
              <a:gd name="T32" fmla="*/ 467 w 704"/>
              <a:gd name="T33" fmla="*/ 362 h 1506"/>
              <a:gd name="T34" fmla="*/ 573 w 704"/>
              <a:gd name="T35" fmla="*/ 255 h 15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04" h="1506">
                <a:moveTo>
                  <a:pt x="573" y="255"/>
                </a:moveTo>
                <a:lnTo>
                  <a:pt x="573" y="255"/>
                </a:lnTo>
                <a:lnTo>
                  <a:pt x="704" y="255"/>
                </a:lnTo>
                <a:lnTo>
                  <a:pt x="704" y="0"/>
                </a:lnTo>
                <a:lnTo>
                  <a:pt x="492" y="0"/>
                </a:lnTo>
                <a:cubicBezTo>
                  <a:pt x="243" y="0"/>
                  <a:pt x="155" y="124"/>
                  <a:pt x="155" y="336"/>
                </a:cubicBezTo>
                <a:lnTo>
                  <a:pt x="155" y="493"/>
                </a:lnTo>
                <a:lnTo>
                  <a:pt x="0" y="493"/>
                </a:lnTo>
                <a:lnTo>
                  <a:pt x="0" y="749"/>
                </a:lnTo>
                <a:lnTo>
                  <a:pt x="155" y="749"/>
                </a:lnTo>
                <a:lnTo>
                  <a:pt x="155" y="1506"/>
                </a:lnTo>
                <a:lnTo>
                  <a:pt x="467" y="1506"/>
                </a:lnTo>
                <a:lnTo>
                  <a:pt x="467" y="749"/>
                </a:lnTo>
                <a:lnTo>
                  <a:pt x="679" y="749"/>
                </a:lnTo>
                <a:lnTo>
                  <a:pt x="704" y="493"/>
                </a:lnTo>
                <a:lnTo>
                  <a:pt x="467" y="493"/>
                </a:lnTo>
                <a:lnTo>
                  <a:pt x="467" y="362"/>
                </a:lnTo>
                <a:cubicBezTo>
                  <a:pt x="467" y="293"/>
                  <a:pt x="473" y="255"/>
                  <a:pt x="573" y="255"/>
                </a:cubicBezTo>
                <a:close/>
              </a:path>
            </a:pathLst>
          </a:custGeom>
          <a:solidFill>
            <a:schemeClr val="tx1">
              <a:alpha val="54902"/>
            </a:schemeClr>
          </a:solidFill>
          <a:ln w="0">
            <a:noFill/>
            <a:prstDash val="solid"/>
            <a:round/>
            <a:headEnd/>
            <a:tailEnd/>
          </a:ln>
        </p:spPr>
        <p:txBody>
          <a:bodyPr vert="horz" wrap="square" lIns="57595" tIns="28797" rIns="57595" bIns="28797" numCol="1" anchor="t" anchorCtr="0" compatLnSpc="1">
            <a:prstTxWarp prst="textNoShape">
              <a:avLst/>
            </a:prstTxWarp>
          </a:bodyPr>
          <a:lstStyle/>
          <a:p>
            <a:endParaRPr lang="en-US" sz="1512"/>
          </a:p>
        </p:txBody>
      </p:sp>
      <p:sp>
        <p:nvSpPr>
          <p:cNvPr id="20" name="Freeform 7"/>
          <p:cNvSpPr>
            <a:spLocks noEditPoints="1"/>
          </p:cNvSpPr>
          <p:nvPr/>
        </p:nvSpPr>
        <p:spPr bwMode="auto">
          <a:xfrm>
            <a:off x="5305347" y="3017768"/>
            <a:ext cx="67184" cy="64490"/>
          </a:xfrm>
          <a:custGeom>
            <a:avLst/>
            <a:gdLst>
              <a:gd name="T0" fmla="*/ 1176 w 1562"/>
              <a:gd name="T1" fmla="*/ 466 h 1491"/>
              <a:gd name="T2" fmla="*/ 1176 w 1562"/>
              <a:gd name="T3" fmla="*/ 466 h 1491"/>
              <a:gd name="T4" fmla="*/ 871 w 1562"/>
              <a:gd name="T5" fmla="*/ 636 h 1491"/>
              <a:gd name="T6" fmla="*/ 871 w 1562"/>
              <a:gd name="T7" fmla="*/ 488 h 1491"/>
              <a:gd name="T8" fmla="*/ 538 w 1562"/>
              <a:gd name="T9" fmla="*/ 488 h 1491"/>
              <a:gd name="T10" fmla="*/ 538 w 1562"/>
              <a:gd name="T11" fmla="*/ 1491 h 1491"/>
              <a:gd name="T12" fmla="*/ 871 w 1562"/>
              <a:gd name="T13" fmla="*/ 1491 h 1491"/>
              <a:gd name="T14" fmla="*/ 871 w 1562"/>
              <a:gd name="T15" fmla="*/ 931 h 1491"/>
              <a:gd name="T16" fmla="*/ 886 w 1562"/>
              <a:gd name="T17" fmla="*/ 850 h 1491"/>
              <a:gd name="T18" fmla="*/ 1057 w 1562"/>
              <a:gd name="T19" fmla="*/ 724 h 1491"/>
              <a:gd name="T20" fmla="*/ 1228 w 1562"/>
              <a:gd name="T21" fmla="*/ 953 h 1491"/>
              <a:gd name="T22" fmla="*/ 1228 w 1562"/>
              <a:gd name="T23" fmla="*/ 1491 h 1491"/>
              <a:gd name="T24" fmla="*/ 1562 w 1562"/>
              <a:gd name="T25" fmla="*/ 1491 h 1491"/>
              <a:gd name="T26" fmla="*/ 1562 w 1562"/>
              <a:gd name="T27" fmla="*/ 916 h 1491"/>
              <a:gd name="T28" fmla="*/ 1176 w 1562"/>
              <a:gd name="T29" fmla="*/ 466 h 1491"/>
              <a:gd name="T30" fmla="*/ 22 w 1562"/>
              <a:gd name="T31" fmla="*/ 1491 h 1491"/>
              <a:gd name="T32" fmla="*/ 22 w 1562"/>
              <a:gd name="T33" fmla="*/ 1491 h 1491"/>
              <a:gd name="T34" fmla="*/ 357 w 1562"/>
              <a:gd name="T35" fmla="*/ 1491 h 1491"/>
              <a:gd name="T36" fmla="*/ 357 w 1562"/>
              <a:gd name="T37" fmla="*/ 487 h 1491"/>
              <a:gd name="T38" fmla="*/ 22 w 1562"/>
              <a:gd name="T39" fmla="*/ 487 h 1491"/>
              <a:gd name="T40" fmla="*/ 22 w 1562"/>
              <a:gd name="T41" fmla="*/ 1491 h 1491"/>
              <a:gd name="T42" fmla="*/ 193 w 1562"/>
              <a:gd name="T43" fmla="*/ 0 h 1491"/>
              <a:gd name="T44" fmla="*/ 193 w 1562"/>
              <a:gd name="T45" fmla="*/ 0 h 1491"/>
              <a:gd name="T46" fmla="*/ 0 w 1562"/>
              <a:gd name="T47" fmla="*/ 178 h 1491"/>
              <a:gd name="T48" fmla="*/ 186 w 1562"/>
              <a:gd name="T49" fmla="*/ 347 h 1491"/>
              <a:gd name="T50" fmla="*/ 379 w 1562"/>
              <a:gd name="T51" fmla="*/ 178 h 1491"/>
              <a:gd name="T52" fmla="*/ 193 w 1562"/>
              <a:gd name="T53" fmla="*/ 0 h 14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562" h="1491">
                <a:moveTo>
                  <a:pt x="1176" y="466"/>
                </a:moveTo>
                <a:lnTo>
                  <a:pt x="1176" y="466"/>
                </a:lnTo>
                <a:cubicBezTo>
                  <a:pt x="990" y="466"/>
                  <a:pt x="916" y="562"/>
                  <a:pt x="871" y="636"/>
                </a:cubicBezTo>
                <a:lnTo>
                  <a:pt x="871" y="488"/>
                </a:lnTo>
                <a:lnTo>
                  <a:pt x="538" y="488"/>
                </a:lnTo>
                <a:cubicBezTo>
                  <a:pt x="545" y="584"/>
                  <a:pt x="538" y="1491"/>
                  <a:pt x="538" y="1491"/>
                </a:cubicBezTo>
                <a:lnTo>
                  <a:pt x="871" y="1491"/>
                </a:lnTo>
                <a:lnTo>
                  <a:pt x="871" y="931"/>
                </a:lnTo>
                <a:cubicBezTo>
                  <a:pt x="871" y="901"/>
                  <a:pt x="871" y="872"/>
                  <a:pt x="886" y="850"/>
                </a:cubicBezTo>
                <a:cubicBezTo>
                  <a:pt x="909" y="791"/>
                  <a:pt x="961" y="724"/>
                  <a:pt x="1057" y="724"/>
                </a:cubicBezTo>
                <a:cubicBezTo>
                  <a:pt x="1176" y="724"/>
                  <a:pt x="1228" y="820"/>
                  <a:pt x="1228" y="953"/>
                </a:cubicBezTo>
                <a:lnTo>
                  <a:pt x="1228" y="1491"/>
                </a:lnTo>
                <a:lnTo>
                  <a:pt x="1562" y="1491"/>
                </a:lnTo>
                <a:lnTo>
                  <a:pt x="1562" y="916"/>
                </a:lnTo>
                <a:cubicBezTo>
                  <a:pt x="1562" y="606"/>
                  <a:pt x="1398" y="466"/>
                  <a:pt x="1176" y="466"/>
                </a:cubicBezTo>
                <a:close/>
                <a:moveTo>
                  <a:pt x="22" y="1491"/>
                </a:moveTo>
                <a:lnTo>
                  <a:pt x="22" y="1491"/>
                </a:lnTo>
                <a:lnTo>
                  <a:pt x="357" y="1491"/>
                </a:lnTo>
                <a:lnTo>
                  <a:pt x="357" y="487"/>
                </a:lnTo>
                <a:lnTo>
                  <a:pt x="22" y="487"/>
                </a:lnTo>
                <a:lnTo>
                  <a:pt x="22" y="1491"/>
                </a:lnTo>
                <a:close/>
                <a:moveTo>
                  <a:pt x="193" y="0"/>
                </a:moveTo>
                <a:lnTo>
                  <a:pt x="193" y="0"/>
                </a:lnTo>
                <a:cubicBezTo>
                  <a:pt x="74" y="0"/>
                  <a:pt x="0" y="82"/>
                  <a:pt x="0" y="178"/>
                </a:cubicBezTo>
                <a:cubicBezTo>
                  <a:pt x="0" y="273"/>
                  <a:pt x="74" y="347"/>
                  <a:pt x="186" y="347"/>
                </a:cubicBezTo>
                <a:cubicBezTo>
                  <a:pt x="305" y="347"/>
                  <a:pt x="379" y="273"/>
                  <a:pt x="379" y="178"/>
                </a:cubicBezTo>
                <a:cubicBezTo>
                  <a:pt x="379" y="82"/>
                  <a:pt x="305" y="0"/>
                  <a:pt x="193" y="0"/>
                </a:cubicBezTo>
                <a:close/>
              </a:path>
            </a:pathLst>
          </a:custGeom>
          <a:solidFill>
            <a:schemeClr val="tx1">
              <a:alpha val="54902"/>
            </a:schemeClr>
          </a:solidFill>
          <a:ln w="0">
            <a:noFill/>
            <a:prstDash val="solid"/>
            <a:round/>
            <a:headEnd/>
            <a:tailEnd/>
          </a:ln>
        </p:spPr>
        <p:txBody>
          <a:bodyPr vert="horz" wrap="square" lIns="57595" tIns="28797" rIns="57595" bIns="28797" numCol="1" anchor="t" anchorCtr="0" compatLnSpc="1">
            <a:prstTxWarp prst="textNoShape">
              <a:avLst/>
            </a:prstTxWarp>
          </a:bodyPr>
          <a:lstStyle/>
          <a:p>
            <a:endParaRPr lang="en-US" sz="1512"/>
          </a:p>
        </p:txBody>
      </p:sp>
      <p:sp>
        <p:nvSpPr>
          <p:cNvPr id="21" name="Freeform 8"/>
          <p:cNvSpPr>
            <a:spLocks/>
          </p:cNvSpPr>
          <p:nvPr/>
        </p:nvSpPr>
        <p:spPr bwMode="auto">
          <a:xfrm>
            <a:off x="5508638" y="3023626"/>
            <a:ext cx="72732" cy="59416"/>
          </a:xfrm>
          <a:custGeom>
            <a:avLst/>
            <a:gdLst>
              <a:gd name="T0" fmla="*/ 1491 w 1690"/>
              <a:gd name="T1" fmla="*/ 223 h 1374"/>
              <a:gd name="T2" fmla="*/ 1491 w 1690"/>
              <a:gd name="T3" fmla="*/ 223 h 1374"/>
              <a:gd name="T4" fmla="*/ 1647 w 1690"/>
              <a:gd name="T5" fmla="*/ 30 h 1374"/>
              <a:gd name="T6" fmla="*/ 1424 w 1690"/>
              <a:gd name="T7" fmla="*/ 108 h 1374"/>
              <a:gd name="T8" fmla="*/ 1171 w 1690"/>
              <a:gd name="T9" fmla="*/ 0 h 1374"/>
              <a:gd name="T10" fmla="*/ 821 w 1690"/>
              <a:gd name="T11" fmla="*/ 356 h 1374"/>
              <a:gd name="T12" fmla="*/ 827 w 1690"/>
              <a:gd name="T13" fmla="*/ 428 h 1374"/>
              <a:gd name="T14" fmla="*/ 114 w 1690"/>
              <a:gd name="T15" fmla="*/ 66 h 1374"/>
              <a:gd name="T16" fmla="*/ 72 w 1690"/>
              <a:gd name="T17" fmla="*/ 241 h 1374"/>
              <a:gd name="T18" fmla="*/ 223 w 1690"/>
              <a:gd name="T19" fmla="*/ 530 h 1374"/>
              <a:gd name="T20" fmla="*/ 66 w 1690"/>
              <a:gd name="T21" fmla="*/ 488 h 1374"/>
              <a:gd name="T22" fmla="*/ 66 w 1690"/>
              <a:gd name="T23" fmla="*/ 494 h 1374"/>
              <a:gd name="T24" fmla="*/ 344 w 1690"/>
              <a:gd name="T25" fmla="*/ 832 h 1374"/>
              <a:gd name="T26" fmla="*/ 253 w 1690"/>
              <a:gd name="T27" fmla="*/ 844 h 1374"/>
              <a:gd name="T28" fmla="*/ 187 w 1690"/>
              <a:gd name="T29" fmla="*/ 838 h 1374"/>
              <a:gd name="T30" fmla="*/ 513 w 1690"/>
              <a:gd name="T31" fmla="*/ 1079 h 1374"/>
              <a:gd name="T32" fmla="*/ 78 w 1690"/>
              <a:gd name="T33" fmla="*/ 1230 h 1374"/>
              <a:gd name="T34" fmla="*/ 0 w 1690"/>
              <a:gd name="T35" fmla="*/ 1224 h 1374"/>
              <a:gd name="T36" fmla="*/ 525 w 1690"/>
              <a:gd name="T37" fmla="*/ 1374 h 1374"/>
              <a:gd name="T38" fmla="*/ 1521 w 1690"/>
              <a:gd name="T39" fmla="*/ 392 h 1374"/>
              <a:gd name="T40" fmla="*/ 1521 w 1690"/>
              <a:gd name="T41" fmla="*/ 344 h 1374"/>
              <a:gd name="T42" fmla="*/ 1690 w 1690"/>
              <a:gd name="T43" fmla="*/ 163 h 1374"/>
              <a:gd name="T44" fmla="*/ 1491 w 1690"/>
              <a:gd name="T45" fmla="*/ 223 h 13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690" h="1374">
                <a:moveTo>
                  <a:pt x="1491" y="223"/>
                </a:moveTo>
                <a:lnTo>
                  <a:pt x="1491" y="223"/>
                </a:lnTo>
                <a:cubicBezTo>
                  <a:pt x="1569" y="175"/>
                  <a:pt x="1617" y="108"/>
                  <a:pt x="1647" y="30"/>
                </a:cubicBezTo>
                <a:cubicBezTo>
                  <a:pt x="1581" y="66"/>
                  <a:pt x="1509" y="96"/>
                  <a:pt x="1424" y="108"/>
                </a:cubicBezTo>
                <a:cubicBezTo>
                  <a:pt x="1358" y="42"/>
                  <a:pt x="1273" y="0"/>
                  <a:pt x="1171" y="0"/>
                </a:cubicBezTo>
                <a:cubicBezTo>
                  <a:pt x="977" y="0"/>
                  <a:pt x="821" y="157"/>
                  <a:pt x="821" y="356"/>
                </a:cubicBezTo>
                <a:cubicBezTo>
                  <a:pt x="821" y="374"/>
                  <a:pt x="827" y="404"/>
                  <a:pt x="827" y="428"/>
                </a:cubicBezTo>
                <a:cubicBezTo>
                  <a:pt x="543" y="410"/>
                  <a:pt x="283" y="277"/>
                  <a:pt x="114" y="66"/>
                </a:cubicBezTo>
                <a:cubicBezTo>
                  <a:pt x="84" y="120"/>
                  <a:pt x="72" y="175"/>
                  <a:pt x="72" y="241"/>
                </a:cubicBezTo>
                <a:cubicBezTo>
                  <a:pt x="72" y="362"/>
                  <a:pt x="132" y="470"/>
                  <a:pt x="223" y="530"/>
                </a:cubicBezTo>
                <a:cubicBezTo>
                  <a:pt x="169" y="530"/>
                  <a:pt x="114" y="512"/>
                  <a:pt x="66" y="488"/>
                </a:cubicBezTo>
                <a:lnTo>
                  <a:pt x="66" y="494"/>
                </a:lnTo>
                <a:cubicBezTo>
                  <a:pt x="66" y="663"/>
                  <a:pt x="187" y="802"/>
                  <a:pt x="344" y="832"/>
                </a:cubicBezTo>
                <a:cubicBezTo>
                  <a:pt x="313" y="838"/>
                  <a:pt x="283" y="844"/>
                  <a:pt x="253" y="844"/>
                </a:cubicBezTo>
                <a:cubicBezTo>
                  <a:pt x="235" y="844"/>
                  <a:pt x="211" y="838"/>
                  <a:pt x="187" y="838"/>
                </a:cubicBezTo>
                <a:cubicBezTo>
                  <a:pt x="235" y="977"/>
                  <a:pt x="356" y="1073"/>
                  <a:pt x="513" y="1079"/>
                </a:cubicBezTo>
                <a:cubicBezTo>
                  <a:pt x="392" y="1170"/>
                  <a:pt x="241" y="1230"/>
                  <a:pt x="78" y="1230"/>
                </a:cubicBezTo>
                <a:cubicBezTo>
                  <a:pt x="54" y="1230"/>
                  <a:pt x="24" y="1230"/>
                  <a:pt x="0" y="1224"/>
                </a:cubicBezTo>
                <a:cubicBezTo>
                  <a:pt x="151" y="1326"/>
                  <a:pt x="338" y="1374"/>
                  <a:pt x="525" y="1374"/>
                </a:cubicBezTo>
                <a:cubicBezTo>
                  <a:pt x="1171" y="1374"/>
                  <a:pt x="1521" y="844"/>
                  <a:pt x="1521" y="392"/>
                </a:cubicBezTo>
                <a:lnTo>
                  <a:pt x="1521" y="344"/>
                </a:lnTo>
                <a:cubicBezTo>
                  <a:pt x="1587" y="295"/>
                  <a:pt x="1647" y="235"/>
                  <a:pt x="1690" y="163"/>
                </a:cubicBezTo>
                <a:cubicBezTo>
                  <a:pt x="1635" y="193"/>
                  <a:pt x="1569" y="211"/>
                  <a:pt x="1491" y="223"/>
                </a:cubicBezTo>
                <a:close/>
              </a:path>
            </a:pathLst>
          </a:custGeom>
          <a:solidFill>
            <a:schemeClr val="tx1">
              <a:alpha val="54902"/>
            </a:schemeClr>
          </a:solidFill>
          <a:ln w="0">
            <a:noFill/>
            <a:prstDash val="solid"/>
            <a:round/>
            <a:headEnd/>
            <a:tailEnd/>
          </a:ln>
        </p:spPr>
        <p:txBody>
          <a:bodyPr vert="horz" wrap="square" lIns="57595" tIns="28797" rIns="57595" bIns="28797" numCol="1" anchor="t" anchorCtr="0" compatLnSpc="1">
            <a:prstTxWarp prst="textNoShape">
              <a:avLst/>
            </a:prstTxWarp>
          </a:bodyPr>
          <a:lstStyle/>
          <a:p>
            <a:endParaRPr lang="en-US" sz="1512"/>
          </a:p>
        </p:txBody>
      </p:sp>
      <p:sp>
        <p:nvSpPr>
          <p:cNvPr id="22" name="Oval 21"/>
          <p:cNvSpPr/>
          <p:nvPr userDrawn="1"/>
        </p:nvSpPr>
        <p:spPr>
          <a:xfrm>
            <a:off x="5260237" y="2972038"/>
            <a:ext cx="157402" cy="157422"/>
          </a:xfrm>
          <a:prstGeom prst="ellipse">
            <a:avLst/>
          </a:prstGeom>
          <a:noFill/>
          <a:ln w="6350" cmpd="sng">
            <a:solidFill>
              <a:srgbClr val="BFBFB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04"/>
          </a:p>
        </p:txBody>
      </p:sp>
      <p:sp>
        <p:nvSpPr>
          <p:cNvPr id="23" name="Oval 22"/>
          <p:cNvSpPr/>
          <p:nvPr userDrawn="1"/>
        </p:nvSpPr>
        <p:spPr>
          <a:xfrm>
            <a:off x="5054172" y="2972038"/>
            <a:ext cx="157402" cy="157422"/>
          </a:xfrm>
          <a:prstGeom prst="ellipse">
            <a:avLst/>
          </a:prstGeom>
          <a:noFill/>
          <a:ln w="6350" cmpd="sng">
            <a:solidFill>
              <a:srgbClr val="BFBFB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04"/>
          </a:p>
        </p:txBody>
      </p:sp>
      <p:sp>
        <p:nvSpPr>
          <p:cNvPr id="24" name="Oval 23"/>
          <p:cNvSpPr/>
          <p:nvPr userDrawn="1"/>
        </p:nvSpPr>
        <p:spPr>
          <a:xfrm rot="10800000">
            <a:off x="5466303" y="2972038"/>
            <a:ext cx="157402" cy="157422"/>
          </a:xfrm>
          <a:prstGeom prst="ellipse">
            <a:avLst/>
          </a:prstGeom>
          <a:noFill/>
          <a:ln w="6350" cmpd="sng">
            <a:solidFill>
              <a:srgbClr val="BFBFB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04"/>
          </a:p>
        </p:txBody>
      </p:sp>
      <p:sp>
        <p:nvSpPr>
          <p:cNvPr id="18" name="Rectangle 17">
            <a:hlinkClick r:id="rId59"/>
          </p:cNvPr>
          <p:cNvSpPr/>
          <p:nvPr userDrawn="1"/>
        </p:nvSpPr>
        <p:spPr>
          <a:xfrm>
            <a:off x="5035235" y="2954971"/>
            <a:ext cx="190062" cy="190085"/>
          </a:xfrm>
          <a:prstGeom prst="rect">
            <a:avLst/>
          </a:prstGeom>
          <a:solidFill>
            <a:srgbClr val="00CAC5">
              <a:alpha val="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36"/>
          </a:p>
        </p:txBody>
      </p:sp>
      <p:sp>
        <p:nvSpPr>
          <p:cNvPr id="25" name="Rectangle 24">
            <a:hlinkClick r:id="rId60"/>
          </p:cNvPr>
          <p:cNvSpPr/>
          <p:nvPr userDrawn="1"/>
        </p:nvSpPr>
        <p:spPr>
          <a:xfrm>
            <a:off x="5240258" y="2954971"/>
            <a:ext cx="190062" cy="190085"/>
          </a:xfrm>
          <a:prstGeom prst="rect">
            <a:avLst/>
          </a:prstGeom>
          <a:solidFill>
            <a:srgbClr val="00CAC5">
              <a:alpha val="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36"/>
          </a:p>
        </p:txBody>
      </p:sp>
      <p:sp>
        <p:nvSpPr>
          <p:cNvPr id="26" name="Rectangle 25">
            <a:hlinkClick r:id="rId61"/>
          </p:cNvPr>
          <p:cNvSpPr/>
          <p:nvPr userDrawn="1"/>
        </p:nvSpPr>
        <p:spPr>
          <a:xfrm>
            <a:off x="5449973" y="2954971"/>
            <a:ext cx="190062" cy="190085"/>
          </a:xfrm>
          <a:prstGeom prst="rect">
            <a:avLst/>
          </a:prstGeom>
          <a:solidFill>
            <a:srgbClr val="00CAC5">
              <a:alpha val="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36"/>
          </a:p>
        </p:txBody>
      </p:sp>
      <p:sp>
        <p:nvSpPr>
          <p:cNvPr id="27" name="Action Button: Forward or Next 26">
            <a:hlinkClick r:id="" action="ppaction://hlinkshowjump?jump=nextslide" highlightClick="1"/>
          </p:cNvPr>
          <p:cNvSpPr/>
          <p:nvPr userDrawn="1"/>
        </p:nvSpPr>
        <p:spPr>
          <a:xfrm>
            <a:off x="532427" y="2957135"/>
            <a:ext cx="190062" cy="190085"/>
          </a:xfrm>
          <a:prstGeom prst="actionButtonForwardNext">
            <a:avLst/>
          </a:prstGeom>
          <a:solidFill>
            <a:srgbClr val="00CAC5">
              <a:alpha val="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sz="536"/>
          </a:p>
        </p:txBody>
      </p:sp>
      <p:sp>
        <p:nvSpPr>
          <p:cNvPr id="28" name="Action Button: Back or Previous 27">
            <a:hlinkClick r:id="" action="ppaction://hlinkshowjump?jump=previousslide" highlightClick="1"/>
          </p:cNvPr>
          <p:cNvSpPr/>
          <p:nvPr userDrawn="1"/>
        </p:nvSpPr>
        <p:spPr>
          <a:xfrm>
            <a:off x="118080" y="2953462"/>
            <a:ext cx="190062" cy="190085"/>
          </a:xfrm>
          <a:prstGeom prst="actionButtonBackPrevious">
            <a:avLst/>
          </a:prstGeom>
          <a:solidFill>
            <a:srgbClr val="00CAC5">
              <a:alpha val="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sz="536"/>
          </a:p>
        </p:txBody>
      </p:sp>
    </p:spTree>
    <p:extLst>
      <p:ext uri="{BB962C8B-B14F-4D97-AF65-F5344CB8AC3E}">
        <p14:creationId xmlns:p14="http://schemas.microsoft.com/office/powerpoint/2010/main" xmlns="" val="1241911007"/>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 id="2147483692" r:id="rId12"/>
    <p:sldLayoutId id="2147483752" r:id="rId13"/>
    <p:sldLayoutId id="2147483753" r:id="rId14"/>
    <p:sldLayoutId id="2147483754" r:id="rId15"/>
    <p:sldLayoutId id="2147483755" r:id="rId16"/>
    <p:sldLayoutId id="2147483774" r:id="rId17"/>
    <p:sldLayoutId id="2147483756" r:id="rId18"/>
    <p:sldLayoutId id="2147483775" r:id="rId19"/>
    <p:sldLayoutId id="2147483757" r:id="rId20"/>
    <p:sldLayoutId id="2147483776" r:id="rId21"/>
    <p:sldLayoutId id="2147483758" r:id="rId22"/>
    <p:sldLayoutId id="2147483777" r:id="rId23"/>
    <p:sldLayoutId id="2147483759" r:id="rId24"/>
    <p:sldLayoutId id="2147483778" r:id="rId25"/>
    <p:sldLayoutId id="2147483760" r:id="rId26"/>
    <p:sldLayoutId id="2147483779" r:id="rId27"/>
    <p:sldLayoutId id="2147483761" r:id="rId28"/>
    <p:sldLayoutId id="2147483780" r:id="rId29"/>
    <p:sldLayoutId id="2147483762" r:id="rId30"/>
    <p:sldLayoutId id="2147483781" r:id="rId31"/>
    <p:sldLayoutId id="2147483763" r:id="rId32"/>
    <p:sldLayoutId id="2147483782" r:id="rId33"/>
    <p:sldLayoutId id="2147483764" r:id="rId34"/>
    <p:sldLayoutId id="2147483783" r:id="rId35"/>
    <p:sldLayoutId id="2147483765" r:id="rId36"/>
    <p:sldLayoutId id="2147483784" r:id="rId37"/>
    <p:sldLayoutId id="2147483785" r:id="rId38"/>
    <p:sldLayoutId id="2147483766" r:id="rId39"/>
    <p:sldLayoutId id="2147483768" r:id="rId40"/>
    <p:sldLayoutId id="2147483786" r:id="rId41"/>
    <p:sldLayoutId id="2147483788" r:id="rId42"/>
    <p:sldLayoutId id="2147483769" r:id="rId43"/>
    <p:sldLayoutId id="2147483767" r:id="rId44"/>
    <p:sldLayoutId id="2147483787" r:id="rId45"/>
    <p:sldLayoutId id="2147483771" r:id="rId46"/>
    <p:sldLayoutId id="2147483773" r:id="rId47"/>
    <p:sldLayoutId id="2147483792" r:id="rId48"/>
    <p:sldLayoutId id="2147483793" r:id="rId49"/>
    <p:sldLayoutId id="2147483794" r:id="rId50"/>
    <p:sldLayoutId id="2147483795" r:id="rId51"/>
    <p:sldLayoutId id="2147483796" r:id="rId52"/>
    <p:sldLayoutId id="2147483797" r:id="rId53"/>
    <p:sldLayoutId id="2147483798" r:id="rId54"/>
    <p:sldLayoutId id="2147483842" r:id="rId55"/>
    <p:sldLayoutId id="2147483841" r:id="rId56"/>
    <p:sldLayoutId id="2147483843" r:id="rId57"/>
  </p:sldLayoutIdLst>
  <p:txStyles>
    <p:titleStyle>
      <a:lvl1pPr algn="ctr" defTabSz="575936" rtl="0" eaLnBrk="1" latinLnBrk="0" hangingPunct="1">
        <a:lnSpc>
          <a:spcPct val="86000"/>
        </a:lnSpc>
        <a:spcBef>
          <a:spcPct val="0"/>
        </a:spcBef>
        <a:buNone/>
        <a:defRPr sz="1323" kern="800" spc="-25">
          <a:solidFill>
            <a:schemeClr val="tx1"/>
          </a:solidFill>
          <a:latin typeface="+mj-lt"/>
          <a:ea typeface="+mj-ea"/>
          <a:cs typeface="+mj-cs"/>
        </a:defRPr>
      </a:lvl1pPr>
    </p:titleStyle>
    <p:bodyStyle>
      <a:lvl1pPr marL="107988" indent="-107988" algn="l" defTabSz="575936" rtl="0" eaLnBrk="1" latinLnBrk="0" hangingPunct="1">
        <a:spcBef>
          <a:spcPct val="20000"/>
        </a:spcBef>
        <a:buClr>
          <a:schemeClr val="accent1"/>
        </a:buClr>
        <a:buFont typeface="Arial" panose="020B0604020202020204" pitchFamily="34" charset="0"/>
        <a:buChar char="•"/>
        <a:defRPr sz="945" kern="800" spc="-6">
          <a:solidFill>
            <a:schemeClr val="tx1"/>
          </a:solidFill>
          <a:latin typeface="+mn-lt"/>
          <a:ea typeface="+mn-ea"/>
          <a:cs typeface="+mn-cs"/>
        </a:defRPr>
      </a:lvl1pPr>
      <a:lvl2pPr marL="216976" indent="-108988" algn="l" defTabSz="575936" rtl="0" eaLnBrk="1" latinLnBrk="0" hangingPunct="1">
        <a:spcBef>
          <a:spcPct val="20000"/>
        </a:spcBef>
        <a:buClr>
          <a:schemeClr val="accent1"/>
        </a:buClr>
        <a:buFont typeface="Arial" panose="020B0604020202020204" pitchFamily="34" charset="0"/>
        <a:buChar char="–"/>
        <a:defRPr sz="756" kern="800">
          <a:solidFill>
            <a:schemeClr val="tx1"/>
          </a:solidFill>
          <a:latin typeface="+mn-lt"/>
          <a:ea typeface="+mn-ea"/>
          <a:cs typeface="+mn-cs"/>
        </a:defRPr>
      </a:lvl2pPr>
      <a:lvl3pPr marL="324964" indent="-107988" algn="l" defTabSz="575936" rtl="0" eaLnBrk="1" latinLnBrk="0" hangingPunct="1">
        <a:spcBef>
          <a:spcPct val="20000"/>
        </a:spcBef>
        <a:buClr>
          <a:schemeClr val="accent1"/>
        </a:buClr>
        <a:buFont typeface="Arial" panose="020B0604020202020204" pitchFamily="34" charset="0"/>
        <a:buChar char="•"/>
        <a:defRPr sz="756" kern="800">
          <a:solidFill>
            <a:schemeClr val="tx1"/>
          </a:solidFill>
          <a:latin typeface="+mn-lt"/>
          <a:ea typeface="+mn-ea"/>
          <a:cs typeface="+mn-cs"/>
        </a:defRPr>
      </a:lvl3pPr>
      <a:lvl4pPr marL="432952" indent="-107988" algn="l" defTabSz="575936" rtl="0" eaLnBrk="1" latinLnBrk="0" hangingPunct="1">
        <a:spcBef>
          <a:spcPct val="20000"/>
        </a:spcBef>
        <a:buClr>
          <a:schemeClr val="accent1"/>
        </a:buClr>
        <a:buFont typeface="Arial" panose="020B0604020202020204" pitchFamily="34" charset="0"/>
        <a:buChar char="–"/>
        <a:defRPr sz="756" kern="800">
          <a:solidFill>
            <a:schemeClr val="tx1"/>
          </a:solidFill>
          <a:latin typeface="+mn-lt"/>
          <a:ea typeface="+mn-ea"/>
          <a:cs typeface="+mn-cs"/>
        </a:defRPr>
      </a:lvl4pPr>
      <a:lvl5pPr marL="540940" indent="-107988" algn="l" defTabSz="575936" rtl="0" eaLnBrk="1" latinLnBrk="0" hangingPunct="1">
        <a:spcBef>
          <a:spcPct val="20000"/>
        </a:spcBef>
        <a:buClr>
          <a:schemeClr val="accent1"/>
        </a:buClr>
        <a:buFont typeface="Arial" panose="020B0604020202020204" pitchFamily="34" charset="0"/>
        <a:buChar char="»"/>
        <a:defRPr sz="756" kern="800">
          <a:solidFill>
            <a:schemeClr val="tx1"/>
          </a:solidFill>
          <a:latin typeface="+mn-lt"/>
          <a:ea typeface="+mn-ea"/>
          <a:cs typeface="+mn-cs"/>
        </a:defRPr>
      </a:lvl5pPr>
      <a:lvl6pPr marL="1583823" indent="-143984" algn="l" defTabSz="575936" rtl="0" eaLnBrk="1" latinLnBrk="0" hangingPunct="1">
        <a:spcBef>
          <a:spcPct val="20000"/>
        </a:spcBef>
        <a:buFont typeface="Arial" panose="020B0604020202020204" pitchFamily="34" charset="0"/>
        <a:buChar char="•"/>
        <a:defRPr sz="1260" kern="1200">
          <a:solidFill>
            <a:schemeClr val="tx1"/>
          </a:solidFill>
          <a:latin typeface="+mn-lt"/>
          <a:ea typeface="+mn-ea"/>
          <a:cs typeface="+mn-cs"/>
        </a:defRPr>
      </a:lvl6pPr>
      <a:lvl7pPr marL="1871791" indent="-143984" algn="l" defTabSz="575936" rtl="0" eaLnBrk="1" latinLnBrk="0" hangingPunct="1">
        <a:spcBef>
          <a:spcPct val="20000"/>
        </a:spcBef>
        <a:buFont typeface="Arial" panose="020B0604020202020204" pitchFamily="34" charset="0"/>
        <a:buChar char="•"/>
        <a:defRPr sz="1260" kern="1200">
          <a:solidFill>
            <a:schemeClr val="tx1"/>
          </a:solidFill>
          <a:latin typeface="+mn-lt"/>
          <a:ea typeface="+mn-ea"/>
          <a:cs typeface="+mn-cs"/>
        </a:defRPr>
      </a:lvl7pPr>
      <a:lvl8pPr marL="2159759" indent="-143984" algn="l" defTabSz="575936" rtl="0" eaLnBrk="1" latinLnBrk="0" hangingPunct="1">
        <a:spcBef>
          <a:spcPct val="20000"/>
        </a:spcBef>
        <a:buFont typeface="Arial" panose="020B0604020202020204" pitchFamily="34" charset="0"/>
        <a:buChar char="•"/>
        <a:defRPr sz="1260" kern="1200">
          <a:solidFill>
            <a:schemeClr val="tx1"/>
          </a:solidFill>
          <a:latin typeface="+mn-lt"/>
          <a:ea typeface="+mn-ea"/>
          <a:cs typeface="+mn-cs"/>
        </a:defRPr>
      </a:lvl8pPr>
      <a:lvl9pPr marL="2447726" indent="-143984" algn="l" defTabSz="575936" rtl="0" eaLnBrk="1" latinLnBrk="0" hangingPunct="1">
        <a:spcBef>
          <a:spcPct val="20000"/>
        </a:spcBef>
        <a:buFont typeface="Arial" panose="020B0604020202020204" pitchFamily="34" charset="0"/>
        <a:buChar char="•"/>
        <a:defRPr sz="1260" kern="1200">
          <a:solidFill>
            <a:schemeClr val="tx1"/>
          </a:solidFill>
          <a:latin typeface="+mn-lt"/>
          <a:ea typeface="+mn-ea"/>
          <a:cs typeface="+mn-cs"/>
        </a:defRPr>
      </a:lvl9pPr>
    </p:bodyStyle>
    <p:otherStyle>
      <a:defPPr>
        <a:defRPr lang="en-US"/>
      </a:defPPr>
      <a:lvl1pPr marL="0" algn="l" defTabSz="575936" rtl="0" eaLnBrk="1" latinLnBrk="0" hangingPunct="1">
        <a:defRPr sz="1134" kern="1200">
          <a:solidFill>
            <a:schemeClr val="tx1"/>
          </a:solidFill>
          <a:latin typeface="+mn-lt"/>
          <a:ea typeface="+mn-ea"/>
          <a:cs typeface="+mn-cs"/>
        </a:defRPr>
      </a:lvl1pPr>
      <a:lvl2pPr marL="287968" algn="l" defTabSz="575936" rtl="0" eaLnBrk="1" latinLnBrk="0" hangingPunct="1">
        <a:defRPr sz="1134" kern="1200">
          <a:solidFill>
            <a:schemeClr val="tx1"/>
          </a:solidFill>
          <a:latin typeface="+mn-lt"/>
          <a:ea typeface="+mn-ea"/>
          <a:cs typeface="+mn-cs"/>
        </a:defRPr>
      </a:lvl2pPr>
      <a:lvl3pPr marL="575936" algn="l" defTabSz="575936" rtl="0" eaLnBrk="1" latinLnBrk="0" hangingPunct="1">
        <a:defRPr sz="1134" kern="1200">
          <a:solidFill>
            <a:schemeClr val="tx1"/>
          </a:solidFill>
          <a:latin typeface="+mn-lt"/>
          <a:ea typeface="+mn-ea"/>
          <a:cs typeface="+mn-cs"/>
        </a:defRPr>
      </a:lvl3pPr>
      <a:lvl4pPr marL="863903" algn="l" defTabSz="575936" rtl="0" eaLnBrk="1" latinLnBrk="0" hangingPunct="1">
        <a:defRPr sz="1134" kern="1200">
          <a:solidFill>
            <a:schemeClr val="tx1"/>
          </a:solidFill>
          <a:latin typeface="+mn-lt"/>
          <a:ea typeface="+mn-ea"/>
          <a:cs typeface="+mn-cs"/>
        </a:defRPr>
      </a:lvl4pPr>
      <a:lvl5pPr marL="1151871" algn="l" defTabSz="575936" rtl="0" eaLnBrk="1" latinLnBrk="0" hangingPunct="1">
        <a:defRPr sz="1134" kern="1200">
          <a:solidFill>
            <a:schemeClr val="tx1"/>
          </a:solidFill>
          <a:latin typeface="+mn-lt"/>
          <a:ea typeface="+mn-ea"/>
          <a:cs typeface="+mn-cs"/>
        </a:defRPr>
      </a:lvl5pPr>
      <a:lvl6pPr marL="1439839" algn="l" defTabSz="575936" rtl="0" eaLnBrk="1" latinLnBrk="0" hangingPunct="1">
        <a:defRPr sz="1134" kern="1200">
          <a:solidFill>
            <a:schemeClr val="tx1"/>
          </a:solidFill>
          <a:latin typeface="+mn-lt"/>
          <a:ea typeface="+mn-ea"/>
          <a:cs typeface="+mn-cs"/>
        </a:defRPr>
      </a:lvl6pPr>
      <a:lvl7pPr marL="1727807" algn="l" defTabSz="575936" rtl="0" eaLnBrk="1" latinLnBrk="0" hangingPunct="1">
        <a:defRPr sz="1134" kern="1200">
          <a:solidFill>
            <a:schemeClr val="tx1"/>
          </a:solidFill>
          <a:latin typeface="+mn-lt"/>
          <a:ea typeface="+mn-ea"/>
          <a:cs typeface="+mn-cs"/>
        </a:defRPr>
      </a:lvl7pPr>
      <a:lvl8pPr marL="2015775" algn="l" defTabSz="575936" rtl="0" eaLnBrk="1" latinLnBrk="0" hangingPunct="1">
        <a:defRPr sz="1134" kern="1200">
          <a:solidFill>
            <a:schemeClr val="tx1"/>
          </a:solidFill>
          <a:latin typeface="+mn-lt"/>
          <a:ea typeface="+mn-ea"/>
          <a:cs typeface="+mn-cs"/>
        </a:defRPr>
      </a:lvl8pPr>
      <a:lvl9pPr marL="2303743" algn="l" defTabSz="575936" rtl="0" eaLnBrk="1" latinLnBrk="0" hangingPunct="1">
        <a:defRPr sz="113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9.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xml"/><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 name="object 4">
            <a:extLst>
              <a:ext uri="{FF2B5EF4-FFF2-40B4-BE49-F238E27FC236}">
                <a16:creationId xmlns:a16="http://schemas.microsoft.com/office/drawing/2014/main" xmlns="" id="{96789AA7-9596-4F83-89FD-AEC28EE179F1}"/>
              </a:ext>
            </a:extLst>
          </p:cNvPr>
          <p:cNvSpPr txBox="1"/>
          <p:nvPr/>
        </p:nvSpPr>
        <p:spPr>
          <a:xfrm>
            <a:off x="539417" y="1262854"/>
            <a:ext cx="3483316" cy="1122081"/>
          </a:xfrm>
          <a:prstGeom prst="rect">
            <a:avLst/>
          </a:prstGeom>
        </p:spPr>
        <p:txBody>
          <a:bodyPr vert="horz" wrap="square" lIns="0" tIns="13949" rIns="0" bIns="0" rtlCol="0">
            <a:spAutoFit/>
          </a:bodyPr>
          <a:lstStyle/>
          <a:p>
            <a:pPr marL="18387" algn="ctr">
              <a:spcBef>
                <a:spcPts val="110"/>
              </a:spcBef>
              <a:spcAft>
                <a:spcPts val="1200"/>
              </a:spcAft>
            </a:pPr>
            <a:r>
              <a:rPr sz="2400" b="1" smtClean="0">
                <a:solidFill>
                  <a:srgbClr val="2365C7"/>
                </a:solidFill>
                <a:latin typeface="Arial" pitchFamily="34" charset="0"/>
                <a:cs typeface="Arial" pitchFamily="34" charset="0"/>
              </a:rPr>
              <a:t>Mavzu:</a:t>
            </a:r>
            <a:r>
              <a:rPr lang="ru-RU" sz="2400" b="1" dirty="0" smtClean="0">
                <a:solidFill>
                  <a:srgbClr val="2365C7"/>
                </a:solidFill>
                <a:latin typeface="Arial" pitchFamily="34" charset="0"/>
                <a:cs typeface="Arial" pitchFamily="34" charset="0"/>
              </a:rPr>
              <a:t> </a:t>
            </a:r>
            <a:r>
              <a:rPr lang="en-US" sz="2400" b="1" dirty="0" err="1" smtClean="0">
                <a:solidFill>
                  <a:srgbClr val="2365C7"/>
                </a:solidFill>
                <a:latin typeface="Arial" pitchFamily="34" charset="0"/>
                <a:cs typeface="Arial" pitchFamily="34" charset="0"/>
              </a:rPr>
              <a:t>Abdulhamid</a:t>
            </a:r>
            <a:r>
              <a:rPr lang="en-US" sz="2400" b="1" dirty="0" smtClean="0">
                <a:solidFill>
                  <a:srgbClr val="2365C7"/>
                </a:solidFill>
                <a:latin typeface="Arial" pitchFamily="34" charset="0"/>
                <a:cs typeface="Arial" pitchFamily="34" charset="0"/>
              </a:rPr>
              <a:t> </a:t>
            </a:r>
            <a:r>
              <a:rPr lang="en-US" sz="2400" b="1" dirty="0" err="1" smtClean="0">
                <a:solidFill>
                  <a:srgbClr val="2365C7"/>
                </a:solidFill>
                <a:latin typeface="Arial" pitchFamily="34" charset="0"/>
                <a:cs typeface="Arial" pitchFamily="34" charset="0"/>
              </a:rPr>
              <a:t>Cho‘lpon</a:t>
            </a:r>
            <a:r>
              <a:rPr lang="en-US" sz="2400" b="1" dirty="0" smtClean="0">
                <a:solidFill>
                  <a:srgbClr val="2365C7"/>
                </a:solidFill>
                <a:latin typeface="Arial" pitchFamily="34" charset="0"/>
                <a:cs typeface="Arial" pitchFamily="34" charset="0"/>
              </a:rPr>
              <a:t>. “</a:t>
            </a:r>
            <a:r>
              <a:rPr lang="en-US" sz="2400" b="1" dirty="0" err="1" smtClean="0">
                <a:solidFill>
                  <a:srgbClr val="2365C7"/>
                </a:solidFill>
                <a:latin typeface="Arial" pitchFamily="34" charset="0"/>
                <a:cs typeface="Arial" pitchFamily="34" charset="0"/>
              </a:rPr>
              <a:t>Kecha</a:t>
            </a:r>
            <a:r>
              <a:rPr lang="en-US" sz="2400" b="1" dirty="0" smtClean="0">
                <a:solidFill>
                  <a:srgbClr val="2365C7"/>
                </a:solidFill>
                <a:latin typeface="Arial" pitchFamily="34" charset="0"/>
                <a:cs typeface="Arial" pitchFamily="34" charset="0"/>
              </a:rPr>
              <a:t> </a:t>
            </a:r>
            <a:r>
              <a:rPr lang="en-US" sz="2400" b="1" dirty="0" err="1" smtClean="0">
                <a:solidFill>
                  <a:srgbClr val="2365C7"/>
                </a:solidFill>
                <a:latin typeface="Arial" pitchFamily="34" charset="0"/>
                <a:cs typeface="Arial" pitchFamily="34" charset="0"/>
              </a:rPr>
              <a:t>va</a:t>
            </a:r>
            <a:r>
              <a:rPr lang="en-US" sz="2400" b="1" dirty="0" smtClean="0">
                <a:solidFill>
                  <a:srgbClr val="2365C7"/>
                </a:solidFill>
                <a:latin typeface="Arial" pitchFamily="34" charset="0"/>
                <a:cs typeface="Arial" pitchFamily="34" charset="0"/>
              </a:rPr>
              <a:t> </a:t>
            </a:r>
            <a:r>
              <a:rPr lang="en-US" sz="2400" b="1" dirty="0" err="1" smtClean="0">
                <a:solidFill>
                  <a:srgbClr val="2365C7"/>
                </a:solidFill>
                <a:latin typeface="Arial" pitchFamily="34" charset="0"/>
                <a:cs typeface="Arial" pitchFamily="34" charset="0"/>
              </a:rPr>
              <a:t>kunduz</a:t>
            </a:r>
            <a:r>
              <a:rPr lang="en-US" sz="2400" b="1" dirty="0" smtClean="0">
                <a:solidFill>
                  <a:srgbClr val="2365C7"/>
                </a:solidFill>
                <a:latin typeface="Arial" pitchFamily="34" charset="0"/>
                <a:cs typeface="Arial" pitchFamily="34" charset="0"/>
              </a:rPr>
              <a:t>” </a:t>
            </a:r>
            <a:r>
              <a:rPr lang="en-US" sz="2400" b="1" dirty="0" err="1" smtClean="0">
                <a:solidFill>
                  <a:srgbClr val="2365C7"/>
                </a:solidFill>
                <a:latin typeface="Arial" pitchFamily="34" charset="0"/>
                <a:cs typeface="Arial" pitchFamily="34" charset="0"/>
              </a:rPr>
              <a:t>asari</a:t>
            </a:r>
            <a:endParaRPr lang="ru-RU" sz="2800" b="1" dirty="0" smtClean="0">
              <a:solidFill>
                <a:srgbClr val="2365C7"/>
              </a:solidFill>
              <a:latin typeface="Arial" pitchFamily="34" charset="0"/>
              <a:cs typeface="Arial" pitchFamily="34" charset="0"/>
            </a:endParaRPr>
          </a:p>
        </p:txBody>
      </p:sp>
      <p:sp>
        <p:nvSpPr>
          <p:cNvPr id="13" name="object 2">
            <a:extLst>
              <a:ext uri="{FF2B5EF4-FFF2-40B4-BE49-F238E27FC236}">
                <a16:creationId xmlns:a16="http://schemas.microsoft.com/office/drawing/2014/main" xmlns="" id="{EE80F0AA-4DF1-4DBF-9AA2-5439157D8912}"/>
              </a:ext>
            </a:extLst>
          </p:cNvPr>
          <p:cNvSpPr/>
          <p:nvPr/>
        </p:nvSpPr>
        <p:spPr>
          <a:xfrm>
            <a:off x="1057" y="1534"/>
            <a:ext cx="5751631" cy="1019581"/>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1132"/>
          </a:p>
        </p:txBody>
      </p:sp>
      <p:sp>
        <p:nvSpPr>
          <p:cNvPr id="16" name="object 5">
            <a:extLst>
              <a:ext uri="{FF2B5EF4-FFF2-40B4-BE49-F238E27FC236}">
                <a16:creationId xmlns:a16="http://schemas.microsoft.com/office/drawing/2014/main" xmlns="" id="{A8BAE388-D6D2-40E9-8208-E39C1E0E7029}"/>
              </a:ext>
            </a:extLst>
          </p:cNvPr>
          <p:cNvSpPr/>
          <p:nvPr/>
        </p:nvSpPr>
        <p:spPr>
          <a:xfrm>
            <a:off x="153232" y="1121543"/>
            <a:ext cx="363562" cy="679721"/>
          </a:xfrm>
          <a:custGeom>
            <a:avLst/>
            <a:gdLst/>
            <a:ahLst/>
            <a:cxnLst/>
            <a:rect l="l" t="t" r="r" b="b"/>
            <a:pathLst>
              <a:path w="344170" h="680719">
                <a:moveTo>
                  <a:pt x="343828" y="0"/>
                </a:moveTo>
                <a:lnTo>
                  <a:pt x="0" y="0"/>
                </a:lnTo>
                <a:lnTo>
                  <a:pt x="0" y="680466"/>
                </a:lnTo>
                <a:lnTo>
                  <a:pt x="343828" y="680466"/>
                </a:lnTo>
                <a:lnTo>
                  <a:pt x="343828" y="0"/>
                </a:lnTo>
                <a:close/>
              </a:path>
            </a:pathLst>
          </a:custGeom>
          <a:solidFill>
            <a:srgbClr val="2365C7"/>
          </a:solidFill>
        </p:spPr>
        <p:txBody>
          <a:bodyPr wrap="square" lIns="0" tIns="0" rIns="0" bIns="0" rtlCol="0"/>
          <a:lstStyle/>
          <a:p>
            <a:endParaRPr sz="1132"/>
          </a:p>
        </p:txBody>
      </p:sp>
      <p:sp>
        <p:nvSpPr>
          <p:cNvPr id="17" name="object 6">
            <a:extLst>
              <a:ext uri="{FF2B5EF4-FFF2-40B4-BE49-F238E27FC236}">
                <a16:creationId xmlns:a16="http://schemas.microsoft.com/office/drawing/2014/main" xmlns="" id="{ACB4B4C4-B96E-4D3D-A3B1-019ECDA735A1}"/>
              </a:ext>
            </a:extLst>
          </p:cNvPr>
          <p:cNvSpPr/>
          <p:nvPr/>
        </p:nvSpPr>
        <p:spPr>
          <a:xfrm>
            <a:off x="156402" y="2194316"/>
            <a:ext cx="360392" cy="679721"/>
          </a:xfrm>
          <a:custGeom>
            <a:avLst/>
            <a:gdLst/>
            <a:ahLst/>
            <a:cxnLst/>
            <a:rect l="l" t="t" r="r" b="b"/>
            <a:pathLst>
              <a:path w="344170" h="680719">
                <a:moveTo>
                  <a:pt x="343828" y="0"/>
                </a:moveTo>
                <a:lnTo>
                  <a:pt x="0" y="0"/>
                </a:lnTo>
                <a:lnTo>
                  <a:pt x="0" y="680457"/>
                </a:lnTo>
                <a:lnTo>
                  <a:pt x="343828" y="680457"/>
                </a:lnTo>
                <a:lnTo>
                  <a:pt x="343828" y="0"/>
                </a:lnTo>
                <a:close/>
              </a:path>
            </a:pathLst>
          </a:custGeom>
          <a:solidFill>
            <a:srgbClr val="96989A"/>
          </a:solidFill>
        </p:spPr>
        <p:txBody>
          <a:bodyPr wrap="square" lIns="0" tIns="0" rIns="0" bIns="0" rtlCol="0"/>
          <a:lstStyle/>
          <a:p>
            <a:endParaRPr sz="1132"/>
          </a:p>
        </p:txBody>
      </p:sp>
      <p:sp>
        <p:nvSpPr>
          <p:cNvPr id="20" name="object 9">
            <a:extLst>
              <a:ext uri="{FF2B5EF4-FFF2-40B4-BE49-F238E27FC236}">
                <a16:creationId xmlns:a16="http://schemas.microsoft.com/office/drawing/2014/main" xmlns="" id="{F294EAD7-CAB8-401C-B12D-6064AA1177E0}"/>
              </a:ext>
            </a:extLst>
          </p:cNvPr>
          <p:cNvSpPr/>
          <p:nvPr/>
        </p:nvSpPr>
        <p:spPr>
          <a:xfrm>
            <a:off x="4451361" y="248655"/>
            <a:ext cx="847789" cy="415327"/>
          </a:xfrm>
          <a:custGeom>
            <a:avLst/>
            <a:gdLst/>
            <a:ahLst/>
            <a:cxnLst/>
            <a:rect l="l" t="t" r="r" b="b"/>
            <a:pathLst>
              <a:path w="603885" h="603885">
                <a:moveTo>
                  <a:pt x="603605" y="0"/>
                </a:moveTo>
                <a:lnTo>
                  <a:pt x="0" y="0"/>
                </a:lnTo>
                <a:lnTo>
                  <a:pt x="0" y="603618"/>
                </a:lnTo>
                <a:lnTo>
                  <a:pt x="603605" y="603618"/>
                </a:lnTo>
                <a:lnTo>
                  <a:pt x="603605" y="0"/>
                </a:lnTo>
                <a:close/>
              </a:path>
            </a:pathLst>
          </a:custGeom>
          <a:solidFill>
            <a:srgbClr val="00A859"/>
          </a:solidFill>
        </p:spPr>
        <p:txBody>
          <a:bodyPr wrap="square" lIns="0" tIns="0" rIns="0" bIns="0" rtlCol="0"/>
          <a:lstStyle/>
          <a:p>
            <a:endParaRPr sz="1132"/>
          </a:p>
        </p:txBody>
      </p:sp>
      <p:sp>
        <p:nvSpPr>
          <p:cNvPr id="21" name="object 10">
            <a:extLst>
              <a:ext uri="{FF2B5EF4-FFF2-40B4-BE49-F238E27FC236}">
                <a16:creationId xmlns:a16="http://schemas.microsoft.com/office/drawing/2014/main" xmlns="" id="{27824596-7DE1-4136-95E4-49A51856B6D3}"/>
              </a:ext>
            </a:extLst>
          </p:cNvPr>
          <p:cNvSpPr/>
          <p:nvPr/>
        </p:nvSpPr>
        <p:spPr>
          <a:xfrm>
            <a:off x="4451361" y="227771"/>
            <a:ext cx="847789" cy="436211"/>
          </a:xfrm>
          <a:custGeom>
            <a:avLst/>
            <a:gdLst/>
            <a:ahLst/>
            <a:cxnLst/>
            <a:rect l="l" t="t" r="r" b="b"/>
            <a:pathLst>
              <a:path w="603885" h="603885">
                <a:moveTo>
                  <a:pt x="0" y="0"/>
                </a:moveTo>
                <a:lnTo>
                  <a:pt x="603605" y="0"/>
                </a:lnTo>
                <a:lnTo>
                  <a:pt x="603605" y="603618"/>
                </a:lnTo>
                <a:lnTo>
                  <a:pt x="0" y="603618"/>
                </a:lnTo>
                <a:lnTo>
                  <a:pt x="0" y="0"/>
                </a:lnTo>
                <a:close/>
              </a:path>
            </a:pathLst>
          </a:custGeom>
          <a:ln w="30481">
            <a:solidFill>
              <a:srgbClr val="FEFEFE"/>
            </a:solidFill>
          </a:ln>
        </p:spPr>
        <p:txBody>
          <a:bodyPr wrap="square" lIns="0" tIns="0" rIns="0" bIns="0" rtlCol="0"/>
          <a:lstStyle/>
          <a:p>
            <a:endParaRPr sz="1132"/>
          </a:p>
        </p:txBody>
      </p:sp>
      <p:sp>
        <p:nvSpPr>
          <p:cNvPr id="22" name="object 12">
            <a:extLst>
              <a:ext uri="{FF2B5EF4-FFF2-40B4-BE49-F238E27FC236}">
                <a16:creationId xmlns:a16="http://schemas.microsoft.com/office/drawing/2014/main" xmlns="" id="{CAFE6579-511C-4CCB-9A5C-300ACC2F553A}"/>
              </a:ext>
            </a:extLst>
          </p:cNvPr>
          <p:cNvSpPr txBox="1"/>
          <p:nvPr/>
        </p:nvSpPr>
        <p:spPr>
          <a:xfrm>
            <a:off x="4451361" y="248656"/>
            <a:ext cx="847789" cy="361807"/>
          </a:xfrm>
          <a:prstGeom prst="rect">
            <a:avLst/>
          </a:prstGeom>
        </p:spPr>
        <p:txBody>
          <a:bodyPr vert="horz" wrap="square" lIns="0" tIns="15852" rIns="0" bIns="0" rtlCol="0">
            <a:spAutoFit/>
          </a:bodyPr>
          <a:lstStyle/>
          <a:p>
            <a:pPr algn="ctr">
              <a:spcBef>
                <a:spcPts val="125"/>
              </a:spcBef>
            </a:pPr>
            <a:r>
              <a:rPr lang="ru-RU" sz="2247" b="1" spc="10" dirty="0" smtClean="0">
                <a:solidFill>
                  <a:srgbClr val="FEFEFE"/>
                </a:solidFill>
                <a:latin typeface="Arial"/>
                <a:cs typeface="Arial"/>
              </a:rPr>
              <a:t>11</a:t>
            </a:r>
            <a:r>
              <a:rPr lang="ru-RU" sz="2247" spc="10" dirty="0" smtClean="0">
                <a:solidFill>
                  <a:srgbClr val="FEFEFE"/>
                </a:solidFill>
                <a:latin typeface="Arial"/>
                <a:cs typeface="Arial"/>
              </a:rPr>
              <a:t>-</a:t>
            </a:r>
            <a:r>
              <a:rPr lang="en-US" sz="1800" spc="10" dirty="0" err="1" smtClean="0">
                <a:solidFill>
                  <a:srgbClr val="FEFEFE"/>
                </a:solidFill>
                <a:latin typeface="Arial"/>
                <a:cs typeface="Arial"/>
              </a:rPr>
              <a:t>sinf</a:t>
            </a:r>
            <a:endParaRPr sz="2247" dirty="0">
              <a:latin typeface="Arial"/>
              <a:cs typeface="Arial"/>
            </a:endParaRPr>
          </a:p>
        </p:txBody>
      </p:sp>
      <p:sp>
        <p:nvSpPr>
          <p:cNvPr id="46" name="object 2">
            <a:extLst>
              <a:ext uri="{FF2B5EF4-FFF2-40B4-BE49-F238E27FC236}">
                <a16:creationId xmlns:a16="http://schemas.microsoft.com/office/drawing/2014/main" xmlns="" id="{B8AE967A-8A32-463D-BEB3-961169192AFF}"/>
              </a:ext>
            </a:extLst>
          </p:cNvPr>
          <p:cNvSpPr txBox="1">
            <a:spLocks/>
          </p:cNvSpPr>
          <p:nvPr/>
        </p:nvSpPr>
        <p:spPr>
          <a:xfrm>
            <a:off x="1450965" y="215732"/>
            <a:ext cx="1882775" cy="546735"/>
          </a:xfrm>
          <a:prstGeom prst="rect">
            <a:avLst/>
          </a:prstGeom>
        </p:spPr>
        <p:txBody>
          <a:bodyPr vert="horz" wrap="square" lIns="0" tIns="14604" rIns="0" bIns="0" rtlCol="0">
            <a:spAutoFit/>
          </a:bodyPr>
          <a:lstStyle>
            <a:lvl1pPr>
              <a:defRPr sz="3400" b="1" i="0">
                <a:solidFill>
                  <a:schemeClr val="bg1"/>
                </a:solidFill>
                <a:latin typeface="Arial"/>
                <a:ea typeface="+mj-ea"/>
                <a:cs typeface="Arial"/>
              </a:defRPr>
            </a:lvl1pPr>
          </a:lstStyle>
          <a:p>
            <a:pPr marL="12700" marR="0" lvl="0" indent="0" defTabSz="914400" eaLnBrk="1" fontAlgn="auto" latinLnBrk="0" hangingPunct="1">
              <a:lnSpc>
                <a:spcPct val="100000"/>
              </a:lnSpc>
              <a:spcBef>
                <a:spcPts val="114"/>
              </a:spcBef>
              <a:spcAft>
                <a:spcPts val="0"/>
              </a:spcAft>
              <a:buClrTx/>
              <a:buSzTx/>
              <a:buFontTx/>
              <a:buNone/>
              <a:tabLst/>
              <a:defRPr/>
            </a:pPr>
            <a:r>
              <a:rPr kumimoji="0" lang="en-US" sz="3400" b="1" i="0" u="none" strike="noStrike" kern="0" cap="none" spc="10" normalizeH="0" baseline="0" noProof="0" dirty="0" err="1">
                <a:ln>
                  <a:noFill/>
                </a:ln>
                <a:solidFill>
                  <a:sysClr val="window" lastClr="FFFFFF"/>
                </a:solidFill>
                <a:effectLst/>
                <a:uLnTx/>
                <a:uFillTx/>
                <a:latin typeface="Arial"/>
                <a:ea typeface="+mj-ea"/>
                <a:cs typeface="Arial"/>
              </a:rPr>
              <a:t>Adabiyot</a:t>
            </a:r>
            <a:endParaRPr kumimoji="0" lang="en-US" sz="3400" b="1" i="0" u="none" strike="noStrike" kern="0" cap="none" spc="10" normalizeH="0" baseline="0" noProof="0" dirty="0">
              <a:ln>
                <a:noFill/>
              </a:ln>
              <a:solidFill>
                <a:sysClr val="window" lastClr="FFFFFF"/>
              </a:solidFill>
              <a:effectLst/>
              <a:uLnTx/>
              <a:uFillTx/>
              <a:latin typeface="Arial"/>
              <a:ea typeface="+mj-ea"/>
              <a:cs typeface="Arial"/>
            </a:endParaRPr>
          </a:p>
        </p:txBody>
      </p:sp>
      <p:sp>
        <p:nvSpPr>
          <p:cNvPr id="47" name="object 11">
            <a:extLst>
              <a:ext uri="{FF2B5EF4-FFF2-40B4-BE49-F238E27FC236}">
                <a16:creationId xmlns:a16="http://schemas.microsoft.com/office/drawing/2014/main" xmlns="" id="{38127922-7F66-46DD-B48F-9CFEFAEAC55F}"/>
              </a:ext>
            </a:extLst>
          </p:cNvPr>
          <p:cNvSpPr/>
          <p:nvPr/>
        </p:nvSpPr>
        <p:spPr>
          <a:xfrm>
            <a:off x="332676" y="290278"/>
            <a:ext cx="442595" cy="424180"/>
          </a:xfrm>
          <a:custGeom>
            <a:avLst/>
            <a:gdLst/>
            <a:ahLst/>
            <a:cxnLst/>
            <a:rect l="l" t="t" r="r" b="b"/>
            <a:pathLst>
              <a:path w="442595" h="424180">
                <a:moveTo>
                  <a:pt x="439548" y="319402"/>
                </a:moveTo>
                <a:lnTo>
                  <a:pt x="52138" y="319402"/>
                </a:lnTo>
                <a:lnTo>
                  <a:pt x="31861" y="323505"/>
                </a:lnTo>
                <a:lnTo>
                  <a:pt x="15286" y="334689"/>
                </a:lnTo>
                <a:lnTo>
                  <a:pt x="4103" y="351264"/>
                </a:lnTo>
                <a:lnTo>
                  <a:pt x="0" y="371541"/>
                </a:lnTo>
                <a:lnTo>
                  <a:pt x="4103" y="391814"/>
                </a:lnTo>
                <a:lnTo>
                  <a:pt x="15286" y="408387"/>
                </a:lnTo>
                <a:lnTo>
                  <a:pt x="31861" y="419570"/>
                </a:lnTo>
                <a:lnTo>
                  <a:pt x="52138" y="423673"/>
                </a:lnTo>
                <a:lnTo>
                  <a:pt x="328301" y="423673"/>
                </a:lnTo>
                <a:lnTo>
                  <a:pt x="331199" y="420775"/>
                </a:lnTo>
                <a:lnTo>
                  <a:pt x="331199" y="413618"/>
                </a:lnTo>
                <a:lnTo>
                  <a:pt x="328301" y="410716"/>
                </a:lnTo>
                <a:lnTo>
                  <a:pt x="52138" y="410716"/>
                </a:lnTo>
                <a:lnTo>
                  <a:pt x="36902" y="407633"/>
                </a:lnTo>
                <a:lnTo>
                  <a:pt x="24445" y="399230"/>
                </a:lnTo>
                <a:lnTo>
                  <a:pt x="16039" y="386776"/>
                </a:lnTo>
                <a:lnTo>
                  <a:pt x="12955" y="371541"/>
                </a:lnTo>
                <a:lnTo>
                  <a:pt x="16039" y="356305"/>
                </a:lnTo>
                <a:lnTo>
                  <a:pt x="24445" y="343850"/>
                </a:lnTo>
                <a:lnTo>
                  <a:pt x="36902" y="335446"/>
                </a:lnTo>
                <a:lnTo>
                  <a:pt x="52138" y="332362"/>
                </a:lnTo>
                <a:lnTo>
                  <a:pt x="439548" y="332362"/>
                </a:lnTo>
                <a:lnTo>
                  <a:pt x="442446" y="329457"/>
                </a:lnTo>
                <a:lnTo>
                  <a:pt x="442446" y="322300"/>
                </a:lnTo>
                <a:lnTo>
                  <a:pt x="439548" y="319402"/>
                </a:lnTo>
                <a:close/>
              </a:path>
              <a:path w="442595" h="424180">
                <a:moveTo>
                  <a:pt x="439548" y="410716"/>
                </a:moveTo>
                <a:lnTo>
                  <a:pt x="354347" y="410716"/>
                </a:lnTo>
                <a:lnTo>
                  <a:pt x="351445" y="413618"/>
                </a:lnTo>
                <a:lnTo>
                  <a:pt x="351445" y="420775"/>
                </a:lnTo>
                <a:lnTo>
                  <a:pt x="354347" y="423673"/>
                </a:lnTo>
                <a:lnTo>
                  <a:pt x="439548" y="423673"/>
                </a:lnTo>
                <a:lnTo>
                  <a:pt x="442446" y="420775"/>
                </a:lnTo>
                <a:lnTo>
                  <a:pt x="442446" y="413618"/>
                </a:lnTo>
                <a:lnTo>
                  <a:pt x="439548" y="410716"/>
                </a:lnTo>
                <a:close/>
              </a:path>
              <a:path w="442595" h="424180">
                <a:moveTo>
                  <a:pt x="432503" y="332362"/>
                </a:moveTo>
                <a:lnTo>
                  <a:pt x="418830" y="332362"/>
                </a:lnTo>
                <a:lnTo>
                  <a:pt x="416437" y="340457"/>
                </a:lnTo>
                <a:lnTo>
                  <a:pt x="414121" y="350137"/>
                </a:lnTo>
                <a:lnTo>
                  <a:pt x="412372" y="360724"/>
                </a:lnTo>
                <a:lnTo>
                  <a:pt x="411680" y="371541"/>
                </a:lnTo>
                <a:lnTo>
                  <a:pt x="412372" y="382354"/>
                </a:lnTo>
                <a:lnTo>
                  <a:pt x="414121" y="392940"/>
                </a:lnTo>
                <a:lnTo>
                  <a:pt x="416437" y="402620"/>
                </a:lnTo>
                <a:lnTo>
                  <a:pt x="418830" y="410716"/>
                </a:lnTo>
                <a:lnTo>
                  <a:pt x="432503" y="410716"/>
                </a:lnTo>
                <a:lnTo>
                  <a:pt x="430159" y="403448"/>
                </a:lnTo>
                <a:lnTo>
                  <a:pt x="427579" y="393776"/>
                </a:lnTo>
                <a:lnTo>
                  <a:pt x="425494" y="382780"/>
                </a:lnTo>
                <a:lnTo>
                  <a:pt x="424637" y="371541"/>
                </a:lnTo>
                <a:lnTo>
                  <a:pt x="425494" y="360297"/>
                </a:lnTo>
                <a:lnTo>
                  <a:pt x="427579" y="349299"/>
                </a:lnTo>
                <a:lnTo>
                  <a:pt x="430159" y="339627"/>
                </a:lnTo>
                <a:lnTo>
                  <a:pt x="432503" y="332362"/>
                </a:lnTo>
                <a:close/>
              </a:path>
              <a:path w="442595" h="424180">
                <a:moveTo>
                  <a:pt x="437324" y="60998"/>
                </a:moveTo>
                <a:lnTo>
                  <a:pt x="91180" y="60998"/>
                </a:lnTo>
                <a:lnTo>
                  <a:pt x="72562" y="64766"/>
                </a:lnTo>
                <a:lnTo>
                  <a:pt x="57340" y="75038"/>
                </a:lnTo>
                <a:lnTo>
                  <a:pt x="47069" y="90259"/>
                </a:lnTo>
                <a:lnTo>
                  <a:pt x="43300" y="108878"/>
                </a:lnTo>
                <a:lnTo>
                  <a:pt x="47069" y="127498"/>
                </a:lnTo>
                <a:lnTo>
                  <a:pt x="57340" y="142719"/>
                </a:lnTo>
                <a:lnTo>
                  <a:pt x="72562" y="152990"/>
                </a:lnTo>
                <a:lnTo>
                  <a:pt x="91180" y="156758"/>
                </a:lnTo>
                <a:lnTo>
                  <a:pt x="69324" y="156758"/>
                </a:lnTo>
                <a:lnTo>
                  <a:pt x="27786" y="184311"/>
                </a:lnTo>
                <a:lnTo>
                  <a:pt x="24237" y="274312"/>
                </a:lnTo>
                <a:lnTo>
                  <a:pt x="27786" y="291847"/>
                </a:lnTo>
                <a:lnTo>
                  <a:pt x="37458" y="306181"/>
                </a:lnTo>
                <a:lnTo>
                  <a:pt x="51791" y="315853"/>
                </a:lnTo>
                <a:lnTo>
                  <a:pt x="69324" y="319402"/>
                </a:lnTo>
                <a:lnTo>
                  <a:pt x="390660" y="319402"/>
                </a:lnTo>
                <a:lnTo>
                  <a:pt x="393559" y="316500"/>
                </a:lnTo>
                <a:lnTo>
                  <a:pt x="393559" y="309347"/>
                </a:lnTo>
                <a:lnTo>
                  <a:pt x="390660" y="306445"/>
                </a:lnTo>
                <a:lnTo>
                  <a:pt x="69324" y="306445"/>
                </a:lnTo>
                <a:lnTo>
                  <a:pt x="56828" y="303917"/>
                </a:lnTo>
                <a:lnTo>
                  <a:pt x="46614" y="297025"/>
                </a:lnTo>
                <a:lnTo>
                  <a:pt x="39723" y="286810"/>
                </a:lnTo>
                <a:lnTo>
                  <a:pt x="37194" y="274312"/>
                </a:lnTo>
                <a:lnTo>
                  <a:pt x="37311" y="201264"/>
                </a:lnTo>
                <a:lnTo>
                  <a:pt x="39723" y="189349"/>
                </a:lnTo>
                <a:lnTo>
                  <a:pt x="46614" y="179135"/>
                </a:lnTo>
                <a:lnTo>
                  <a:pt x="56828" y="172243"/>
                </a:lnTo>
                <a:lnTo>
                  <a:pt x="69324" y="169715"/>
                </a:lnTo>
                <a:lnTo>
                  <a:pt x="272069" y="169715"/>
                </a:lnTo>
                <a:lnTo>
                  <a:pt x="272069" y="143798"/>
                </a:lnTo>
                <a:lnTo>
                  <a:pt x="91180" y="143798"/>
                </a:lnTo>
                <a:lnTo>
                  <a:pt x="77602" y="141049"/>
                </a:lnTo>
                <a:lnTo>
                  <a:pt x="66500" y="133558"/>
                </a:lnTo>
                <a:lnTo>
                  <a:pt x="59008" y="122457"/>
                </a:lnTo>
                <a:lnTo>
                  <a:pt x="56259" y="108878"/>
                </a:lnTo>
                <a:lnTo>
                  <a:pt x="59008" y="95299"/>
                </a:lnTo>
                <a:lnTo>
                  <a:pt x="66500" y="84196"/>
                </a:lnTo>
                <a:lnTo>
                  <a:pt x="77602" y="76703"/>
                </a:lnTo>
                <a:lnTo>
                  <a:pt x="91180" y="73954"/>
                </a:lnTo>
                <a:lnTo>
                  <a:pt x="437324" y="73954"/>
                </a:lnTo>
                <a:lnTo>
                  <a:pt x="440228" y="71056"/>
                </a:lnTo>
                <a:lnTo>
                  <a:pt x="440228" y="63900"/>
                </a:lnTo>
                <a:lnTo>
                  <a:pt x="437324" y="60998"/>
                </a:lnTo>
                <a:close/>
              </a:path>
              <a:path w="442595" h="424180">
                <a:moveTo>
                  <a:pt x="364773" y="279319"/>
                </a:moveTo>
                <a:lnTo>
                  <a:pt x="358407" y="282596"/>
                </a:lnTo>
                <a:lnTo>
                  <a:pt x="357159" y="286501"/>
                </a:lnTo>
                <a:lnTo>
                  <a:pt x="361878" y="295652"/>
                </a:lnTo>
                <a:lnTo>
                  <a:pt x="365412" y="301195"/>
                </a:lnTo>
                <a:lnTo>
                  <a:pt x="369417" y="306445"/>
                </a:lnTo>
                <a:lnTo>
                  <a:pt x="386379" y="306445"/>
                </a:lnTo>
                <a:lnTo>
                  <a:pt x="381764" y="301183"/>
                </a:lnTo>
                <a:lnTo>
                  <a:pt x="377507" y="295584"/>
                </a:lnTo>
                <a:lnTo>
                  <a:pt x="373727" y="289832"/>
                </a:lnTo>
                <a:lnTo>
                  <a:pt x="370316" y="283748"/>
                </a:lnTo>
                <a:lnTo>
                  <a:pt x="368679" y="280569"/>
                </a:lnTo>
                <a:lnTo>
                  <a:pt x="364773" y="279319"/>
                </a:lnTo>
                <a:close/>
              </a:path>
              <a:path w="442595" h="424180">
                <a:moveTo>
                  <a:pt x="386358" y="169715"/>
                </a:moveTo>
                <a:lnTo>
                  <a:pt x="369388" y="169715"/>
                </a:lnTo>
                <a:lnTo>
                  <a:pt x="359477" y="185128"/>
                </a:lnTo>
                <a:lnTo>
                  <a:pt x="352251" y="201849"/>
                </a:lnTo>
                <a:lnTo>
                  <a:pt x="347827" y="219594"/>
                </a:lnTo>
                <a:lnTo>
                  <a:pt x="346326" y="238079"/>
                </a:lnTo>
                <a:lnTo>
                  <a:pt x="346326" y="244717"/>
                </a:lnTo>
                <a:lnTo>
                  <a:pt x="346913" y="251369"/>
                </a:lnTo>
                <a:lnTo>
                  <a:pt x="348612" y="260992"/>
                </a:lnTo>
                <a:lnTo>
                  <a:pt x="351345" y="263199"/>
                </a:lnTo>
                <a:lnTo>
                  <a:pt x="354804" y="263199"/>
                </a:lnTo>
                <a:lnTo>
                  <a:pt x="355185" y="263170"/>
                </a:lnTo>
                <a:lnTo>
                  <a:pt x="359088" y="262475"/>
                </a:lnTo>
                <a:lnTo>
                  <a:pt x="361439" y="259113"/>
                </a:lnTo>
                <a:lnTo>
                  <a:pt x="359801" y="249850"/>
                </a:lnTo>
                <a:lnTo>
                  <a:pt x="359352" y="244717"/>
                </a:lnTo>
                <a:lnTo>
                  <a:pt x="359286" y="238079"/>
                </a:lnTo>
                <a:lnTo>
                  <a:pt x="361058" y="219208"/>
                </a:lnTo>
                <a:lnTo>
                  <a:pt x="366268" y="201264"/>
                </a:lnTo>
                <a:lnTo>
                  <a:pt x="374754" y="184637"/>
                </a:lnTo>
                <a:lnTo>
                  <a:pt x="386358" y="169715"/>
                </a:lnTo>
                <a:close/>
              </a:path>
              <a:path w="442595" h="424180">
                <a:moveTo>
                  <a:pt x="305304" y="191105"/>
                </a:moveTo>
                <a:lnTo>
                  <a:pt x="282202" y="191105"/>
                </a:lnTo>
                <a:lnTo>
                  <a:pt x="291815" y="202039"/>
                </a:lnTo>
                <a:lnTo>
                  <a:pt x="295783" y="203028"/>
                </a:lnTo>
                <a:lnTo>
                  <a:pt x="302975" y="200322"/>
                </a:lnTo>
                <a:lnTo>
                  <a:pt x="305304" y="196959"/>
                </a:lnTo>
                <a:lnTo>
                  <a:pt x="305304" y="191105"/>
                </a:lnTo>
                <a:close/>
              </a:path>
              <a:path w="442595" h="424180">
                <a:moveTo>
                  <a:pt x="272069" y="169715"/>
                </a:moveTo>
                <a:lnTo>
                  <a:pt x="259105" y="169715"/>
                </a:lnTo>
                <a:lnTo>
                  <a:pt x="259105" y="196959"/>
                </a:lnTo>
                <a:lnTo>
                  <a:pt x="261432" y="200322"/>
                </a:lnTo>
                <a:lnTo>
                  <a:pt x="265035" y="201676"/>
                </a:lnTo>
                <a:lnTo>
                  <a:pt x="267544" y="202759"/>
                </a:lnTo>
                <a:lnTo>
                  <a:pt x="272141" y="202359"/>
                </a:lnTo>
                <a:lnTo>
                  <a:pt x="275132" y="199155"/>
                </a:lnTo>
                <a:lnTo>
                  <a:pt x="282202" y="191105"/>
                </a:lnTo>
                <a:lnTo>
                  <a:pt x="305304" y="191105"/>
                </a:lnTo>
                <a:lnTo>
                  <a:pt x="305304" y="183017"/>
                </a:lnTo>
                <a:lnTo>
                  <a:pt x="272069" y="183017"/>
                </a:lnTo>
                <a:lnTo>
                  <a:pt x="272069" y="169715"/>
                </a:lnTo>
                <a:close/>
              </a:path>
              <a:path w="442595" h="424180">
                <a:moveTo>
                  <a:pt x="284565" y="175701"/>
                </a:moveTo>
                <a:lnTo>
                  <a:pt x="279845" y="175701"/>
                </a:lnTo>
                <a:lnTo>
                  <a:pt x="277606" y="176712"/>
                </a:lnTo>
                <a:lnTo>
                  <a:pt x="272069" y="183017"/>
                </a:lnTo>
                <a:lnTo>
                  <a:pt x="292345" y="183017"/>
                </a:lnTo>
                <a:lnTo>
                  <a:pt x="286804" y="176712"/>
                </a:lnTo>
                <a:lnTo>
                  <a:pt x="284565" y="175701"/>
                </a:lnTo>
                <a:close/>
              </a:path>
              <a:path w="442595" h="424180">
                <a:moveTo>
                  <a:pt x="367595" y="104612"/>
                </a:moveTo>
                <a:lnTo>
                  <a:pt x="292345" y="104612"/>
                </a:lnTo>
                <a:lnTo>
                  <a:pt x="292345" y="183017"/>
                </a:lnTo>
                <a:lnTo>
                  <a:pt x="305304" y="183017"/>
                </a:lnTo>
                <a:lnTo>
                  <a:pt x="305304" y="169715"/>
                </a:lnTo>
                <a:lnTo>
                  <a:pt x="390660" y="169715"/>
                </a:lnTo>
                <a:lnTo>
                  <a:pt x="393559" y="166813"/>
                </a:lnTo>
                <a:lnTo>
                  <a:pt x="393559" y="159656"/>
                </a:lnTo>
                <a:lnTo>
                  <a:pt x="390660" y="156758"/>
                </a:lnTo>
                <a:lnTo>
                  <a:pt x="437324" y="156758"/>
                </a:lnTo>
                <a:lnTo>
                  <a:pt x="440228" y="153860"/>
                </a:lnTo>
                <a:lnTo>
                  <a:pt x="440228" y="146704"/>
                </a:lnTo>
                <a:lnTo>
                  <a:pt x="437324" y="143798"/>
                </a:lnTo>
                <a:lnTo>
                  <a:pt x="305297" y="143798"/>
                </a:lnTo>
                <a:lnTo>
                  <a:pt x="305297" y="104616"/>
                </a:lnTo>
                <a:lnTo>
                  <a:pt x="367595" y="104612"/>
                </a:lnTo>
                <a:close/>
              </a:path>
              <a:path w="442595" h="424180">
                <a:moveTo>
                  <a:pt x="367591" y="91659"/>
                </a:moveTo>
                <a:lnTo>
                  <a:pt x="253306" y="91659"/>
                </a:lnTo>
                <a:lnTo>
                  <a:pt x="250404" y="94557"/>
                </a:lnTo>
                <a:lnTo>
                  <a:pt x="250404" y="101714"/>
                </a:lnTo>
                <a:lnTo>
                  <a:pt x="253306" y="104616"/>
                </a:lnTo>
                <a:lnTo>
                  <a:pt x="259105" y="104616"/>
                </a:lnTo>
                <a:lnTo>
                  <a:pt x="259105" y="143798"/>
                </a:lnTo>
                <a:lnTo>
                  <a:pt x="272069" y="143798"/>
                </a:lnTo>
                <a:lnTo>
                  <a:pt x="272069" y="104612"/>
                </a:lnTo>
                <a:lnTo>
                  <a:pt x="367595" y="104612"/>
                </a:lnTo>
                <a:lnTo>
                  <a:pt x="370493" y="101714"/>
                </a:lnTo>
                <a:lnTo>
                  <a:pt x="370493" y="94557"/>
                </a:lnTo>
                <a:lnTo>
                  <a:pt x="367591" y="91659"/>
                </a:lnTo>
                <a:close/>
              </a:path>
              <a:path w="442595" h="424180">
                <a:moveTo>
                  <a:pt x="431038" y="73954"/>
                </a:moveTo>
                <a:lnTo>
                  <a:pt x="417382" y="73954"/>
                </a:lnTo>
                <a:lnTo>
                  <a:pt x="415252" y="81289"/>
                </a:lnTo>
                <a:lnTo>
                  <a:pt x="413226" y="89930"/>
                </a:lnTo>
                <a:lnTo>
                  <a:pt x="411711" y="99314"/>
                </a:lnTo>
                <a:lnTo>
                  <a:pt x="411115" y="108878"/>
                </a:lnTo>
                <a:lnTo>
                  <a:pt x="411711" y="118442"/>
                </a:lnTo>
                <a:lnTo>
                  <a:pt x="413226" y="127825"/>
                </a:lnTo>
                <a:lnTo>
                  <a:pt x="415252" y="136465"/>
                </a:lnTo>
                <a:lnTo>
                  <a:pt x="417382" y="143798"/>
                </a:lnTo>
                <a:lnTo>
                  <a:pt x="431038" y="143798"/>
                </a:lnTo>
                <a:lnTo>
                  <a:pt x="428929" y="137197"/>
                </a:lnTo>
                <a:lnTo>
                  <a:pt x="426650" y="128562"/>
                </a:lnTo>
                <a:lnTo>
                  <a:pt x="424826" y="118815"/>
                </a:lnTo>
                <a:lnTo>
                  <a:pt x="424079" y="108878"/>
                </a:lnTo>
                <a:lnTo>
                  <a:pt x="424826" y="98940"/>
                </a:lnTo>
                <a:lnTo>
                  <a:pt x="426650" y="89193"/>
                </a:lnTo>
                <a:lnTo>
                  <a:pt x="428929" y="80557"/>
                </a:lnTo>
                <a:lnTo>
                  <a:pt x="431038" y="73954"/>
                </a:lnTo>
                <a:close/>
              </a:path>
              <a:path w="442595" h="424180">
                <a:moveTo>
                  <a:pt x="64557" y="118"/>
                </a:moveTo>
                <a:lnTo>
                  <a:pt x="30742" y="118"/>
                </a:lnTo>
                <a:lnTo>
                  <a:pt x="18905" y="2514"/>
                </a:lnTo>
                <a:lnTo>
                  <a:pt x="9229" y="9045"/>
                </a:lnTo>
                <a:lnTo>
                  <a:pt x="2701" y="18723"/>
                </a:lnTo>
                <a:lnTo>
                  <a:pt x="306" y="30560"/>
                </a:lnTo>
                <a:lnTo>
                  <a:pt x="2701" y="42397"/>
                </a:lnTo>
                <a:lnTo>
                  <a:pt x="9229" y="52074"/>
                </a:lnTo>
                <a:lnTo>
                  <a:pt x="18905" y="58602"/>
                </a:lnTo>
                <a:lnTo>
                  <a:pt x="30742" y="60998"/>
                </a:lnTo>
                <a:lnTo>
                  <a:pt x="388849" y="60998"/>
                </a:lnTo>
                <a:lnTo>
                  <a:pt x="391222" y="59400"/>
                </a:lnTo>
                <a:lnTo>
                  <a:pt x="393209" y="54518"/>
                </a:lnTo>
                <a:lnTo>
                  <a:pt x="392619" y="51714"/>
                </a:lnTo>
                <a:lnTo>
                  <a:pt x="388842" y="48041"/>
                </a:lnTo>
                <a:lnTo>
                  <a:pt x="21102" y="48041"/>
                </a:lnTo>
                <a:lnTo>
                  <a:pt x="13265" y="40200"/>
                </a:lnTo>
                <a:lnTo>
                  <a:pt x="13265" y="20923"/>
                </a:lnTo>
                <a:lnTo>
                  <a:pt x="21102" y="13078"/>
                </a:lnTo>
                <a:lnTo>
                  <a:pt x="64557" y="13078"/>
                </a:lnTo>
                <a:lnTo>
                  <a:pt x="67456" y="10180"/>
                </a:lnTo>
                <a:lnTo>
                  <a:pt x="67456" y="3023"/>
                </a:lnTo>
                <a:lnTo>
                  <a:pt x="64557" y="118"/>
                </a:lnTo>
                <a:close/>
              </a:path>
              <a:path w="442595" h="424180">
                <a:moveTo>
                  <a:pt x="392421" y="0"/>
                </a:moveTo>
                <a:lnTo>
                  <a:pt x="386206" y="118"/>
                </a:lnTo>
                <a:lnTo>
                  <a:pt x="90333" y="118"/>
                </a:lnTo>
                <a:lnTo>
                  <a:pt x="87435" y="3023"/>
                </a:lnTo>
                <a:lnTo>
                  <a:pt x="87435" y="10180"/>
                </a:lnTo>
                <a:lnTo>
                  <a:pt x="90333" y="13078"/>
                </a:lnTo>
                <a:lnTo>
                  <a:pt x="373614" y="13078"/>
                </a:lnTo>
                <a:lnTo>
                  <a:pt x="370989" y="18453"/>
                </a:lnTo>
                <a:lnTo>
                  <a:pt x="369600" y="24392"/>
                </a:lnTo>
                <a:lnTo>
                  <a:pt x="369600" y="36730"/>
                </a:lnTo>
                <a:lnTo>
                  <a:pt x="370987" y="42670"/>
                </a:lnTo>
                <a:lnTo>
                  <a:pt x="373611" y="48041"/>
                </a:lnTo>
                <a:lnTo>
                  <a:pt x="388842" y="48041"/>
                </a:lnTo>
                <a:lnTo>
                  <a:pt x="385462" y="44754"/>
                </a:lnTo>
                <a:lnTo>
                  <a:pt x="382557" y="37890"/>
                </a:lnTo>
                <a:lnTo>
                  <a:pt x="382557" y="23227"/>
                </a:lnTo>
                <a:lnTo>
                  <a:pt x="385462" y="16369"/>
                </a:lnTo>
                <a:lnTo>
                  <a:pt x="390729" y="11245"/>
                </a:lnTo>
                <a:lnTo>
                  <a:pt x="394487" y="7793"/>
                </a:lnTo>
                <a:lnTo>
                  <a:pt x="392421"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48" name="object 12">
            <a:extLst>
              <a:ext uri="{FF2B5EF4-FFF2-40B4-BE49-F238E27FC236}">
                <a16:creationId xmlns:a16="http://schemas.microsoft.com/office/drawing/2014/main" xmlns="" id="{4BA87E8F-AB13-4B1A-98DA-14DD43AEABCF}"/>
              </a:ext>
            </a:extLst>
          </p:cNvPr>
          <p:cNvSpPr/>
          <p:nvPr/>
        </p:nvSpPr>
        <p:spPr>
          <a:xfrm>
            <a:off x="516794" y="525306"/>
            <a:ext cx="155575" cy="0"/>
          </a:xfrm>
          <a:custGeom>
            <a:avLst/>
            <a:gdLst/>
            <a:ahLst/>
            <a:cxnLst/>
            <a:rect l="l" t="t" r="r" b="b"/>
            <a:pathLst>
              <a:path w="155575">
                <a:moveTo>
                  <a:pt x="0" y="0"/>
                </a:moveTo>
                <a:lnTo>
                  <a:pt x="155365" y="0"/>
                </a:lnTo>
              </a:path>
            </a:pathLst>
          </a:custGeom>
          <a:ln w="12956">
            <a:solidFill>
              <a:srgbClr val="00AEEF"/>
            </a:solidFill>
          </a:ln>
        </p:spPr>
        <p:txBody>
          <a:bodyPr wrap="square" lIns="0" tIns="0" rIns="0" bIns="0" rtlCol="0"/>
          <a:lstStyle/>
          <a:p>
            <a:pPr defTabSz="914400"/>
            <a:endParaRPr sz="1800">
              <a:solidFill>
                <a:prstClr val="black"/>
              </a:solidFill>
              <a:latin typeface="Calibri"/>
            </a:endParaRPr>
          </a:p>
        </p:txBody>
      </p:sp>
      <p:sp>
        <p:nvSpPr>
          <p:cNvPr id="49" name="object 13">
            <a:extLst>
              <a:ext uri="{FF2B5EF4-FFF2-40B4-BE49-F238E27FC236}">
                <a16:creationId xmlns:a16="http://schemas.microsoft.com/office/drawing/2014/main" xmlns="" id="{B0334A9A-6476-4878-93C5-A3D2EC2917B4}"/>
              </a:ext>
            </a:extLst>
          </p:cNvPr>
          <p:cNvSpPr/>
          <p:nvPr/>
        </p:nvSpPr>
        <p:spPr>
          <a:xfrm>
            <a:off x="583081" y="663983"/>
            <a:ext cx="42545" cy="13335"/>
          </a:xfrm>
          <a:custGeom>
            <a:avLst/>
            <a:gdLst/>
            <a:ahLst/>
            <a:cxnLst/>
            <a:rect l="l" t="t" r="r" b="b"/>
            <a:pathLst>
              <a:path w="42545" h="13334">
                <a:moveTo>
                  <a:pt x="39164" y="0"/>
                </a:moveTo>
                <a:lnTo>
                  <a:pt x="2901" y="0"/>
                </a:lnTo>
                <a:lnTo>
                  <a:pt x="0" y="2901"/>
                </a:lnTo>
                <a:lnTo>
                  <a:pt x="0" y="10058"/>
                </a:lnTo>
                <a:lnTo>
                  <a:pt x="2901" y="12960"/>
                </a:lnTo>
                <a:lnTo>
                  <a:pt x="39164" y="12960"/>
                </a:lnTo>
                <a:lnTo>
                  <a:pt x="42062" y="10058"/>
                </a:lnTo>
                <a:lnTo>
                  <a:pt x="42062" y="2901"/>
                </a:lnTo>
                <a:lnTo>
                  <a:pt x="39164"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50" name="object 14">
            <a:extLst>
              <a:ext uri="{FF2B5EF4-FFF2-40B4-BE49-F238E27FC236}">
                <a16:creationId xmlns:a16="http://schemas.microsoft.com/office/drawing/2014/main" xmlns="" id="{6631407E-AD9B-4D71-ADDE-1AE5738A212F}"/>
              </a:ext>
            </a:extLst>
          </p:cNvPr>
          <p:cNvSpPr/>
          <p:nvPr/>
        </p:nvSpPr>
        <p:spPr>
          <a:xfrm>
            <a:off x="444632" y="670464"/>
            <a:ext cx="123189" cy="0"/>
          </a:xfrm>
          <a:custGeom>
            <a:avLst/>
            <a:gdLst/>
            <a:ahLst/>
            <a:cxnLst/>
            <a:rect l="l" t="t" r="r" b="b"/>
            <a:pathLst>
              <a:path w="123190">
                <a:moveTo>
                  <a:pt x="0" y="0"/>
                </a:moveTo>
                <a:lnTo>
                  <a:pt x="123033" y="0"/>
                </a:lnTo>
              </a:path>
            </a:pathLst>
          </a:custGeom>
          <a:ln w="12960">
            <a:solidFill>
              <a:srgbClr val="00AEEF"/>
            </a:solidFill>
          </a:ln>
        </p:spPr>
        <p:txBody>
          <a:bodyPr wrap="square" lIns="0" tIns="0" rIns="0" bIns="0" rtlCol="0"/>
          <a:lstStyle/>
          <a:p>
            <a:pPr defTabSz="914400"/>
            <a:endParaRPr sz="1800">
              <a:solidFill>
                <a:prstClr val="black"/>
              </a:solidFill>
              <a:latin typeface="Calibri"/>
            </a:endParaRPr>
          </a:p>
        </p:txBody>
      </p:sp>
      <p:sp>
        <p:nvSpPr>
          <p:cNvPr id="51" name="object 15">
            <a:extLst>
              <a:ext uri="{FF2B5EF4-FFF2-40B4-BE49-F238E27FC236}">
                <a16:creationId xmlns:a16="http://schemas.microsoft.com/office/drawing/2014/main" xmlns="" id="{23E1226E-F095-46EB-B6A9-68DAB40DE3D5}"/>
              </a:ext>
            </a:extLst>
          </p:cNvPr>
          <p:cNvSpPr/>
          <p:nvPr/>
        </p:nvSpPr>
        <p:spPr>
          <a:xfrm>
            <a:off x="539417" y="381938"/>
            <a:ext cx="29845" cy="13335"/>
          </a:xfrm>
          <a:custGeom>
            <a:avLst/>
            <a:gdLst/>
            <a:ahLst/>
            <a:cxnLst/>
            <a:rect l="l" t="t" r="r" b="b"/>
            <a:pathLst>
              <a:path w="29845" h="13335">
                <a:moveTo>
                  <a:pt x="26700" y="0"/>
                </a:moveTo>
                <a:lnTo>
                  <a:pt x="2898" y="0"/>
                </a:lnTo>
                <a:lnTo>
                  <a:pt x="0" y="2898"/>
                </a:lnTo>
                <a:lnTo>
                  <a:pt x="0" y="10054"/>
                </a:lnTo>
                <a:lnTo>
                  <a:pt x="2898" y="12952"/>
                </a:lnTo>
                <a:lnTo>
                  <a:pt x="26700" y="12952"/>
                </a:lnTo>
                <a:lnTo>
                  <a:pt x="29606" y="10054"/>
                </a:lnTo>
                <a:lnTo>
                  <a:pt x="29606" y="2898"/>
                </a:lnTo>
                <a:lnTo>
                  <a:pt x="26700"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52" name="object 16">
            <a:extLst>
              <a:ext uri="{FF2B5EF4-FFF2-40B4-BE49-F238E27FC236}">
                <a16:creationId xmlns:a16="http://schemas.microsoft.com/office/drawing/2014/main" xmlns="" id="{F081E63C-06CE-423D-AAE9-690F6D2219A1}"/>
              </a:ext>
            </a:extLst>
          </p:cNvPr>
          <p:cNvSpPr/>
          <p:nvPr/>
        </p:nvSpPr>
        <p:spPr>
          <a:xfrm>
            <a:off x="403833" y="492580"/>
            <a:ext cx="120650" cy="83820"/>
          </a:xfrm>
          <a:custGeom>
            <a:avLst/>
            <a:gdLst/>
            <a:ahLst/>
            <a:cxnLst/>
            <a:rect l="l" t="t" r="r" b="b"/>
            <a:pathLst>
              <a:path w="120650" h="83820">
                <a:moveTo>
                  <a:pt x="80314" y="64068"/>
                </a:moveTo>
                <a:lnTo>
                  <a:pt x="58356" y="64068"/>
                </a:lnTo>
                <a:lnTo>
                  <a:pt x="78800" y="79019"/>
                </a:lnTo>
                <a:lnTo>
                  <a:pt x="83786" y="83310"/>
                </a:lnTo>
                <a:lnTo>
                  <a:pt x="94640" y="79689"/>
                </a:lnTo>
                <a:lnTo>
                  <a:pt x="94557" y="65012"/>
                </a:lnTo>
                <a:lnTo>
                  <a:pt x="81601" y="65012"/>
                </a:lnTo>
                <a:lnTo>
                  <a:pt x="80314" y="64068"/>
                </a:lnTo>
                <a:close/>
              </a:path>
              <a:path w="120650" h="83820">
                <a:moveTo>
                  <a:pt x="35111" y="12956"/>
                </a:moveTo>
                <a:lnTo>
                  <a:pt x="22157" y="12956"/>
                </a:lnTo>
                <a:lnTo>
                  <a:pt x="22157" y="74771"/>
                </a:lnTo>
                <a:lnTo>
                  <a:pt x="24231" y="78155"/>
                </a:lnTo>
                <a:lnTo>
                  <a:pt x="30928" y="81554"/>
                </a:lnTo>
                <a:lnTo>
                  <a:pt x="34888" y="81234"/>
                </a:lnTo>
                <a:lnTo>
                  <a:pt x="57066" y="65012"/>
                </a:lnTo>
                <a:lnTo>
                  <a:pt x="35111" y="65012"/>
                </a:lnTo>
                <a:lnTo>
                  <a:pt x="35111" y="12956"/>
                </a:lnTo>
                <a:close/>
              </a:path>
              <a:path w="120650" h="83820">
                <a:moveTo>
                  <a:pt x="59698" y="49560"/>
                </a:moveTo>
                <a:lnTo>
                  <a:pt x="57016" y="49560"/>
                </a:lnTo>
                <a:lnTo>
                  <a:pt x="55670" y="49982"/>
                </a:lnTo>
                <a:lnTo>
                  <a:pt x="35111" y="65012"/>
                </a:lnTo>
                <a:lnTo>
                  <a:pt x="57070" y="65009"/>
                </a:lnTo>
                <a:lnTo>
                  <a:pt x="58356" y="64068"/>
                </a:lnTo>
                <a:lnTo>
                  <a:pt x="80314" y="64068"/>
                </a:lnTo>
                <a:lnTo>
                  <a:pt x="61045" y="49982"/>
                </a:lnTo>
                <a:lnTo>
                  <a:pt x="59698" y="49560"/>
                </a:lnTo>
                <a:close/>
              </a:path>
              <a:path w="120650" h="83820">
                <a:moveTo>
                  <a:pt x="94557" y="12956"/>
                </a:moveTo>
                <a:lnTo>
                  <a:pt x="81601" y="12956"/>
                </a:lnTo>
                <a:lnTo>
                  <a:pt x="81605" y="65012"/>
                </a:lnTo>
                <a:lnTo>
                  <a:pt x="94557" y="65012"/>
                </a:lnTo>
                <a:lnTo>
                  <a:pt x="94557" y="12956"/>
                </a:lnTo>
                <a:close/>
              </a:path>
              <a:path w="120650" h="83820">
                <a:moveTo>
                  <a:pt x="117187" y="0"/>
                </a:moveTo>
                <a:lnTo>
                  <a:pt x="2901" y="0"/>
                </a:lnTo>
                <a:lnTo>
                  <a:pt x="0" y="2901"/>
                </a:lnTo>
                <a:lnTo>
                  <a:pt x="0" y="10058"/>
                </a:lnTo>
                <a:lnTo>
                  <a:pt x="2901" y="12956"/>
                </a:lnTo>
                <a:lnTo>
                  <a:pt x="117187" y="12956"/>
                </a:lnTo>
                <a:lnTo>
                  <a:pt x="120084" y="10058"/>
                </a:lnTo>
                <a:lnTo>
                  <a:pt x="120084" y="2901"/>
                </a:lnTo>
                <a:lnTo>
                  <a:pt x="117187"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pic>
        <p:nvPicPr>
          <p:cNvPr id="2" name="Picture 2" descr="C:\Documents and Settings\User\Рабочий стол\кеча0.jpg"/>
          <p:cNvPicPr>
            <a:picLocks noChangeAspect="1" noChangeArrowheads="1"/>
          </p:cNvPicPr>
          <p:nvPr/>
        </p:nvPicPr>
        <p:blipFill>
          <a:blip r:embed="rId2"/>
          <a:srcRect/>
          <a:stretch>
            <a:fillRect/>
          </a:stretch>
        </p:blipFill>
        <p:spPr bwMode="auto">
          <a:xfrm>
            <a:off x="4068914" y="1121543"/>
            <a:ext cx="1576816" cy="2091528"/>
          </a:xfrm>
          <a:prstGeom prst="rect">
            <a:avLst/>
          </a:prstGeom>
          <a:noFill/>
        </p:spPr>
      </p:pic>
    </p:spTree>
    <p:extLst>
      <p:ext uri="{BB962C8B-B14F-4D97-AF65-F5344CB8AC3E}">
        <p14:creationId xmlns:p14="http://schemas.microsoft.com/office/powerpoint/2010/main" xmlns="" val="12409107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object 2">
            <a:extLst>
              <a:ext uri="{FF2B5EF4-FFF2-40B4-BE49-F238E27FC236}">
                <a16:creationId xmlns:a16="http://schemas.microsoft.com/office/drawing/2014/main" xmlns="" id="{EE80F0AA-4DF1-4DBF-9AA2-5439157D8912}"/>
              </a:ext>
            </a:extLst>
          </p:cNvPr>
          <p:cNvSpPr/>
          <p:nvPr/>
        </p:nvSpPr>
        <p:spPr>
          <a:xfrm>
            <a:off x="7819" y="1535"/>
            <a:ext cx="5751631" cy="475501"/>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nchor="ctr"/>
          <a:lstStyle/>
          <a:p>
            <a:pPr algn="ctr"/>
            <a:r>
              <a:rPr lang="en-US" sz="3200" dirty="0" smtClean="0">
                <a:solidFill>
                  <a:schemeClr val="bg1"/>
                </a:solidFill>
                <a:latin typeface="Arial" panose="020B0604020202020204" pitchFamily="34" charset="0"/>
                <a:cs typeface="Arial" panose="020B0604020202020204" pitchFamily="34" charset="0"/>
              </a:rPr>
              <a:t>“</a:t>
            </a:r>
            <a:r>
              <a:rPr lang="en-US" sz="3200" dirty="0" err="1" smtClean="0">
                <a:solidFill>
                  <a:schemeClr val="bg1"/>
                </a:solidFill>
                <a:latin typeface="Arial" panose="020B0604020202020204" pitchFamily="34" charset="0"/>
                <a:cs typeface="Arial" panose="020B0604020202020204" pitchFamily="34" charset="0"/>
              </a:rPr>
              <a:t>Nima</a:t>
            </a:r>
            <a:r>
              <a:rPr lang="en-US" sz="3200" dirty="0" smtClean="0">
                <a:solidFill>
                  <a:schemeClr val="bg1"/>
                </a:solidFill>
                <a:latin typeface="Arial" panose="020B0604020202020204" pitchFamily="34" charset="0"/>
                <a:cs typeface="Arial" panose="020B0604020202020204" pitchFamily="34" charset="0"/>
              </a:rPr>
              <a:t> </a:t>
            </a:r>
            <a:r>
              <a:rPr lang="en-US" sz="3200" dirty="0" err="1" smtClean="0">
                <a:solidFill>
                  <a:schemeClr val="bg1"/>
                </a:solidFill>
                <a:latin typeface="Arial" panose="020B0604020202020204" pitchFamily="34" charset="0"/>
                <a:cs typeface="Arial" panose="020B0604020202020204" pitchFamily="34" charset="0"/>
              </a:rPr>
              <a:t>bu</a:t>
            </a:r>
            <a:r>
              <a:rPr lang="en-US" sz="3200" dirty="0" smtClean="0">
                <a:solidFill>
                  <a:schemeClr val="bg1"/>
                </a:solidFill>
                <a:latin typeface="Arial" panose="020B0604020202020204" pitchFamily="34" charset="0"/>
                <a:cs typeface="Arial" panose="020B0604020202020204" pitchFamily="34" charset="0"/>
              </a:rPr>
              <a:t> </a:t>
            </a:r>
            <a:r>
              <a:rPr lang="en-US" sz="3200" dirty="0" err="1" smtClean="0">
                <a:solidFill>
                  <a:schemeClr val="bg1"/>
                </a:solidFill>
                <a:latin typeface="Arial" panose="020B0604020202020204" pitchFamily="34" charset="0"/>
                <a:cs typeface="Arial" panose="020B0604020202020204" pitchFamily="34" charset="0"/>
              </a:rPr>
              <a:t>qiyomat</a:t>
            </a:r>
            <a:r>
              <a:rPr lang="en-US" sz="3200" dirty="0" smtClean="0">
                <a:solidFill>
                  <a:schemeClr val="bg1"/>
                </a:solidFill>
                <a:latin typeface="Arial" panose="020B0604020202020204" pitchFamily="34" charset="0"/>
                <a:cs typeface="Arial" panose="020B0604020202020204" pitchFamily="34" charset="0"/>
              </a:rPr>
              <a:t>!”</a:t>
            </a:r>
            <a:endParaRPr sz="3200" dirty="0">
              <a:solidFill>
                <a:schemeClr val="bg1"/>
              </a:solidFill>
              <a:latin typeface="Arial" panose="020B0604020202020204" pitchFamily="34" charset="0"/>
              <a:cs typeface="Arial" panose="020B0604020202020204" pitchFamily="34" charset="0"/>
            </a:endParaRPr>
          </a:p>
        </p:txBody>
      </p:sp>
      <p:sp>
        <p:nvSpPr>
          <p:cNvPr id="3" name="Прямоугольник 2"/>
          <p:cNvSpPr/>
          <p:nvPr/>
        </p:nvSpPr>
        <p:spPr>
          <a:xfrm>
            <a:off x="93643" y="477036"/>
            <a:ext cx="3786214" cy="2616101"/>
          </a:xfrm>
          <a:prstGeom prst="rect">
            <a:avLst/>
          </a:prstGeom>
        </p:spPr>
        <p:txBody>
          <a:bodyPr wrap="square">
            <a:spAutoFit/>
          </a:bodyPr>
          <a:lstStyle/>
          <a:p>
            <a:pPr algn="just">
              <a:spcAft>
                <a:spcPts val="600"/>
              </a:spcAft>
            </a:pP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So‘fining</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Nima</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bu</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qiyomat</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degan</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gapi</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Saltanatning</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taklifiga</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ko‘ra</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Zebining</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qishloqqa</a:t>
            </a:r>
            <a:r>
              <a:rPr lang="en-US" sz="1400" dirty="0" smtClean="0">
                <a:solidFill>
                  <a:srgbClr val="000000"/>
                </a:solidFill>
                <a:latin typeface="Arial" pitchFamily="34" charset="0"/>
                <a:cs typeface="Arial" pitchFamily="34" charset="0"/>
              </a:rPr>
              <a:t> – </a:t>
            </a:r>
            <a:r>
              <a:rPr lang="en-US" sz="1400" dirty="0" err="1" smtClean="0">
                <a:solidFill>
                  <a:srgbClr val="000000"/>
                </a:solidFill>
                <a:latin typeface="Arial" pitchFamily="34" charset="0"/>
                <a:cs typeface="Arial" pitchFamily="34" charset="0"/>
              </a:rPr>
              <a:t>Enaxonning</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uyiga</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mehmon</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bo‘lib</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borish</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masalasini</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yanada</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chigallashtiradi</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Ruxsat</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tegishi</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yo</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tegmasligi</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muammosi</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o‘rtaga</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qalqib</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chiqadi</a:t>
            </a:r>
            <a:r>
              <a:rPr lang="en-US" sz="1400" dirty="0" smtClean="0">
                <a:solidFill>
                  <a:srgbClr val="000000"/>
                </a:solidFill>
                <a:latin typeface="Arial" pitchFamily="34" charset="0"/>
                <a:cs typeface="Arial" pitchFamily="34" charset="0"/>
              </a:rPr>
              <a:t>.</a:t>
            </a:r>
          </a:p>
          <a:p>
            <a:pPr algn="just">
              <a:spcAft>
                <a:spcPts val="600"/>
              </a:spcAft>
            </a:pP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Qurvonbibi</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Razzoq</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so‘figa</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tushuntirib</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vaziyatni</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yumshatadi</a:t>
            </a:r>
            <a:r>
              <a:rPr lang="en-US" sz="1400" dirty="0" smtClean="0">
                <a:solidFill>
                  <a:srgbClr val="000000"/>
                </a:solidFill>
                <a:latin typeface="Arial" pitchFamily="34" charset="0"/>
                <a:cs typeface="Arial" pitchFamily="34" charset="0"/>
              </a:rPr>
              <a:t>. </a:t>
            </a:r>
          </a:p>
          <a:p>
            <a:pPr algn="just"/>
            <a:r>
              <a:rPr lang="en-US" sz="1400" dirty="0" smtClean="0">
                <a:solidFill>
                  <a:srgbClr val="000000"/>
                </a:solidFill>
                <a:latin typeface="Arial" pitchFamily="34" charset="0"/>
                <a:cs typeface="Arial" pitchFamily="34" charset="0"/>
              </a:rPr>
              <a:t>   </a:t>
            </a:r>
            <a:r>
              <a:rPr lang="en-US" sz="1400" i="1" dirty="0" smtClean="0">
                <a:solidFill>
                  <a:srgbClr val="002060"/>
                </a:solidFill>
                <a:latin typeface="Arial" pitchFamily="34" charset="0"/>
                <a:cs typeface="Arial" pitchFamily="34" charset="0"/>
              </a:rPr>
              <a:t>“</a:t>
            </a:r>
            <a:r>
              <a:rPr lang="en-US" sz="1400" i="1" dirty="0" err="1" smtClean="0">
                <a:solidFill>
                  <a:srgbClr val="002060"/>
                </a:solidFill>
                <a:latin typeface="Arial" pitchFamily="34" charset="0"/>
                <a:cs typeface="Arial" pitchFamily="34" charset="0"/>
              </a:rPr>
              <a:t>Ovozim</a:t>
            </a:r>
            <a:r>
              <a:rPr lang="en-US" sz="1400" i="1" dirty="0" smtClean="0">
                <a:solidFill>
                  <a:srgbClr val="002060"/>
                </a:solidFill>
                <a:latin typeface="Arial" pitchFamily="34" charset="0"/>
                <a:cs typeface="Arial" pitchFamily="34" charset="0"/>
              </a:rPr>
              <a:t> </a:t>
            </a:r>
            <a:r>
              <a:rPr lang="en-US" sz="1400" i="1" dirty="0" err="1" smtClean="0">
                <a:solidFill>
                  <a:srgbClr val="002060"/>
                </a:solidFill>
                <a:latin typeface="Arial" pitchFamily="34" charset="0"/>
                <a:cs typeface="Arial" pitchFamily="34" charset="0"/>
              </a:rPr>
              <a:t>bor</a:t>
            </a:r>
            <a:r>
              <a:rPr lang="en-US" sz="1400" i="1" dirty="0" smtClean="0">
                <a:solidFill>
                  <a:srgbClr val="002060"/>
                </a:solidFill>
                <a:latin typeface="Arial" pitchFamily="34" charset="0"/>
                <a:cs typeface="Arial" pitchFamily="34" charset="0"/>
              </a:rPr>
              <a:t>, </a:t>
            </a:r>
            <a:r>
              <a:rPr lang="en-US" sz="1400" i="1" dirty="0" err="1" smtClean="0">
                <a:solidFill>
                  <a:srgbClr val="002060"/>
                </a:solidFill>
                <a:latin typeface="Arial" pitchFamily="34" charset="0"/>
                <a:cs typeface="Arial" pitchFamily="34" charset="0"/>
              </a:rPr>
              <a:t>deb</a:t>
            </a:r>
            <a:r>
              <a:rPr lang="en-US" sz="1400" i="1" dirty="0" smtClean="0">
                <a:solidFill>
                  <a:srgbClr val="002060"/>
                </a:solidFill>
                <a:latin typeface="Arial" pitchFamily="34" charset="0"/>
                <a:cs typeface="Arial" pitchFamily="34" charset="0"/>
              </a:rPr>
              <a:t> </a:t>
            </a:r>
            <a:r>
              <a:rPr lang="en-US" sz="1400" i="1" dirty="0" err="1" smtClean="0">
                <a:solidFill>
                  <a:srgbClr val="002060"/>
                </a:solidFill>
                <a:latin typeface="Arial" pitchFamily="34" charset="0"/>
                <a:cs typeface="Arial" pitchFamily="34" charset="0"/>
              </a:rPr>
              <a:t>ashulaga</a:t>
            </a:r>
            <a:r>
              <a:rPr lang="en-US" sz="1400" i="1" dirty="0" smtClean="0">
                <a:solidFill>
                  <a:srgbClr val="002060"/>
                </a:solidFill>
                <a:latin typeface="Arial" pitchFamily="34" charset="0"/>
                <a:cs typeface="Arial" pitchFamily="34" charset="0"/>
              </a:rPr>
              <a:t> </a:t>
            </a:r>
            <a:r>
              <a:rPr lang="en-US" sz="1400" i="1" dirty="0" err="1" smtClean="0">
                <a:solidFill>
                  <a:srgbClr val="002060"/>
                </a:solidFill>
                <a:latin typeface="Arial" pitchFamily="34" charset="0"/>
                <a:cs typeface="Arial" pitchFamily="34" charset="0"/>
              </a:rPr>
              <a:t>zo‘r</a:t>
            </a:r>
            <a:r>
              <a:rPr lang="en-US" sz="1400" i="1" dirty="0" smtClean="0">
                <a:solidFill>
                  <a:srgbClr val="002060"/>
                </a:solidFill>
                <a:latin typeface="Arial" pitchFamily="34" charset="0"/>
                <a:cs typeface="Arial" pitchFamily="34" charset="0"/>
              </a:rPr>
              <a:t> </a:t>
            </a:r>
            <a:r>
              <a:rPr lang="en-US" sz="1400" i="1" dirty="0" err="1" smtClean="0">
                <a:solidFill>
                  <a:srgbClr val="002060"/>
                </a:solidFill>
                <a:latin typeface="Arial" pitchFamily="34" charset="0"/>
                <a:cs typeface="Arial" pitchFamily="34" charset="0"/>
              </a:rPr>
              <a:t>bermasin</a:t>
            </a:r>
            <a:r>
              <a:rPr lang="en-US" sz="1400" i="1" dirty="0" smtClean="0">
                <a:solidFill>
                  <a:srgbClr val="002060"/>
                </a:solidFill>
                <a:latin typeface="Arial" pitchFamily="34" charset="0"/>
                <a:cs typeface="Arial" pitchFamily="34" charset="0"/>
              </a:rPr>
              <a:t>. </a:t>
            </a:r>
            <a:r>
              <a:rPr lang="en-US" sz="1400" i="1" dirty="0" err="1" smtClean="0">
                <a:solidFill>
                  <a:srgbClr val="002060"/>
                </a:solidFill>
                <a:latin typeface="Arial" pitchFamily="34" charset="0"/>
                <a:cs typeface="Arial" pitchFamily="34" charset="0"/>
              </a:rPr>
              <a:t>Nomahramlarga</a:t>
            </a:r>
            <a:r>
              <a:rPr lang="en-US" sz="1400" i="1" dirty="0" smtClean="0">
                <a:solidFill>
                  <a:srgbClr val="002060"/>
                </a:solidFill>
                <a:latin typeface="Arial" pitchFamily="34" charset="0"/>
                <a:cs typeface="Arial" pitchFamily="34" charset="0"/>
              </a:rPr>
              <a:t> </a:t>
            </a:r>
            <a:r>
              <a:rPr lang="en-US" sz="1400" i="1" dirty="0" err="1" smtClean="0">
                <a:solidFill>
                  <a:srgbClr val="002060"/>
                </a:solidFill>
                <a:latin typeface="Arial" pitchFamily="34" charset="0"/>
                <a:cs typeface="Arial" pitchFamily="34" charset="0"/>
              </a:rPr>
              <a:t>ovozini</a:t>
            </a:r>
            <a:r>
              <a:rPr lang="en-US" sz="1400" i="1" dirty="0" smtClean="0">
                <a:solidFill>
                  <a:srgbClr val="002060"/>
                </a:solidFill>
                <a:latin typeface="Arial" pitchFamily="34" charset="0"/>
                <a:cs typeface="Arial" pitchFamily="34" charset="0"/>
              </a:rPr>
              <a:t> </a:t>
            </a:r>
            <a:r>
              <a:rPr lang="en-US" sz="1400" i="1" dirty="0" err="1" smtClean="0">
                <a:solidFill>
                  <a:srgbClr val="002060"/>
                </a:solidFill>
                <a:latin typeface="Arial" pitchFamily="34" charset="0"/>
                <a:cs typeface="Arial" pitchFamily="34" charset="0"/>
              </a:rPr>
              <a:t>eshitdirsa</a:t>
            </a:r>
            <a:r>
              <a:rPr lang="en-US" sz="1400" i="1" dirty="0" smtClean="0">
                <a:solidFill>
                  <a:srgbClr val="002060"/>
                </a:solidFill>
                <a:latin typeface="Arial" pitchFamily="34" charset="0"/>
                <a:cs typeface="Arial" pitchFamily="34" charset="0"/>
              </a:rPr>
              <a:t>, </a:t>
            </a:r>
            <a:r>
              <a:rPr lang="en-US" sz="1400" i="1" dirty="0" err="1" smtClean="0">
                <a:solidFill>
                  <a:srgbClr val="002060"/>
                </a:solidFill>
                <a:latin typeface="Arial" pitchFamily="34" charset="0"/>
                <a:cs typeface="Arial" pitchFamily="34" charset="0"/>
              </a:rPr>
              <a:t>rozi</a:t>
            </a:r>
            <a:r>
              <a:rPr lang="en-US" sz="1400" i="1" dirty="0" smtClean="0">
                <a:solidFill>
                  <a:srgbClr val="002060"/>
                </a:solidFill>
                <a:latin typeface="Arial" pitchFamily="34" charset="0"/>
                <a:cs typeface="Arial" pitchFamily="34" charset="0"/>
              </a:rPr>
              <a:t> </a:t>
            </a:r>
            <a:r>
              <a:rPr lang="en-US" sz="1400" i="1" dirty="0" err="1" smtClean="0">
                <a:solidFill>
                  <a:srgbClr val="002060"/>
                </a:solidFill>
                <a:latin typeface="Arial" pitchFamily="34" charset="0"/>
                <a:cs typeface="Arial" pitchFamily="34" charset="0"/>
              </a:rPr>
              <a:t>emasman</a:t>
            </a:r>
            <a:r>
              <a:rPr lang="en-US" sz="1400" i="1" dirty="0" smtClean="0">
                <a:solidFill>
                  <a:srgbClr val="002060"/>
                </a:solidFill>
                <a:latin typeface="Arial" pitchFamily="34" charset="0"/>
                <a:cs typeface="Arial" pitchFamily="34" charset="0"/>
              </a:rPr>
              <a:t>” </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deya</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shart</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qo‘yib</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rozi</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bo‘ladi</a:t>
            </a:r>
            <a:r>
              <a:rPr lang="en-US" sz="1400" dirty="0" smtClean="0">
                <a:solidFill>
                  <a:srgbClr val="000000"/>
                </a:solidFill>
                <a:latin typeface="Arial" pitchFamily="34" charset="0"/>
                <a:cs typeface="Arial" pitchFamily="34" charset="0"/>
              </a:rPr>
              <a:t>.</a:t>
            </a:r>
            <a:endParaRPr lang="ru-RU" sz="1200" dirty="0"/>
          </a:p>
        </p:txBody>
      </p:sp>
      <p:pic>
        <p:nvPicPr>
          <p:cNvPr id="1026" name="Picture 2" descr="C:\Documents and Settings\User\Рабочий стол\зеби.jpg"/>
          <p:cNvPicPr>
            <a:picLocks noChangeAspect="1" noChangeArrowheads="1"/>
          </p:cNvPicPr>
          <p:nvPr/>
        </p:nvPicPr>
        <p:blipFill>
          <a:blip r:embed="rId2"/>
          <a:srcRect/>
          <a:stretch>
            <a:fillRect/>
          </a:stretch>
        </p:blipFill>
        <p:spPr bwMode="auto">
          <a:xfrm>
            <a:off x="3951295" y="548474"/>
            <a:ext cx="1724025" cy="2657475"/>
          </a:xfrm>
          <a:prstGeom prst="rect">
            <a:avLst/>
          </a:prstGeom>
          <a:noFill/>
        </p:spPr>
      </p:pic>
    </p:spTree>
    <p:extLst>
      <p:ext uri="{BB962C8B-B14F-4D97-AF65-F5344CB8AC3E}">
        <p14:creationId xmlns:p14="http://schemas.microsoft.com/office/powerpoint/2010/main" xmlns="" val="42397143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object 2">
            <a:extLst>
              <a:ext uri="{FF2B5EF4-FFF2-40B4-BE49-F238E27FC236}">
                <a16:creationId xmlns:a16="http://schemas.microsoft.com/office/drawing/2014/main" xmlns="" id="{EE80F0AA-4DF1-4DBF-9AA2-5439157D8912}"/>
              </a:ext>
            </a:extLst>
          </p:cNvPr>
          <p:cNvSpPr/>
          <p:nvPr/>
        </p:nvSpPr>
        <p:spPr>
          <a:xfrm>
            <a:off x="7819" y="1535"/>
            <a:ext cx="5751631" cy="475501"/>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nchor="ctr"/>
          <a:lstStyle/>
          <a:p>
            <a:pPr algn="ctr"/>
            <a:r>
              <a:rPr lang="en-US" sz="2800" dirty="0" smtClean="0">
                <a:solidFill>
                  <a:schemeClr val="bg1"/>
                </a:solidFill>
                <a:latin typeface="Arial" panose="020B0604020202020204" pitchFamily="34" charset="0"/>
                <a:cs typeface="Arial" panose="020B0604020202020204" pitchFamily="34" charset="0"/>
              </a:rPr>
              <a:t>“</a:t>
            </a:r>
            <a:r>
              <a:rPr lang="en-US" sz="2800" dirty="0" err="1" smtClean="0">
                <a:solidFill>
                  <a:schemeClr val="bg1"/>
                </a:solidFill>
                <a:latin typeface="Arial" panose="020B0604020202020204" pitchFamily="34" charset="0"/>
                <a:cs typeface="Arial" panose="020B0604020202020204" pitchFamily="34" charset="0"/>
              </a:rPr>
              <a:t>Qafasning</a:t>
            </a:r>
            <a:r>
              <a:rPr lang="en-US" sz="2800" dirty="0" smtClean="0">
                <a:solidFill>
                  <a:schemeClr val="bg1"/>
                </a:solidFill>
                <a:latin typeface="Arial" panose="020B0604020202020204" pitchFamily="34" charset="0"/>
                <a:cs typeface="Arial" panose="020B0604020202020204" pitchFamily="34" charset="0"/>
              </a:rPr>
              <a:t> </a:t>
            </a:r>
            <a:r>
              <a:rPr lang="en-US" sz="2800" dirty="0" err="1" smtClean="0">
                <a:solidFill>
                  <a:schemeClr val="bg1"/>
                </a:solidFill>
                <a:latin typeface="Arial" panose="020B0604020202020204" pitchFamily="34" charset="0"/>
                <a:cs typeface="Arial" panose="020B0604020202020204" pitchFamily="34" charset="0"/>
              </a:rPr>
              <a:t>darichasi</a:t>
            </a:r>
            <a:r>
              <a:rPr lang="en-US" sz="2800" dirty="0" smtClean="0">
                <a:solidFill>
                  <a:schemeClr val="bg1"/>
                </a:solidFill>
                <a:latin typeface="Arial" panose="020B0604020202020204" pitchFamily="34" charset="0"/>
                <a:cs typeface="Arial" panose="020B0604020202020204" pitchFamily="34" charset="0"/>
              </a:rPr>
              <a:t> </a:t>
            </a:r>
            <a:r>
              <a:rPr lang="en-US" sz="2800" dirty="0" err="1" smtClean="0">
                <a:solidFill>
                  <a:schemeClr val="bg1"/>
                </a:solidFill>
                <a:latin typeface="Arial" panose="020B0604020202020204" pitchFamily="34" charset="0"/>
                <a:cs typeface="Arial" panose="020B0604020202020204" pitchFamily="34" charset="0"/>
              </a:rPr>
              <a:t>ochildi</a:t>
            </a:r>
            <a:r>
              <a:rPr lang="en-US" sz="2800" dirty="0" smtClean="0">
                <a:solidFill>
                  <a:schemeClr val="bg1"/>
                </a:solidFill>
                <a:latin typeface="Arial" panose="020B0604020202020204" pitchFamily="34" charset="0"/>
                <a:cs typeface="Arial" panose="020B0604020202020204" pitchFamily="34" charset="0"/>
              </a:rPr>
              <a:t>”</a:t>
            </a:r>
            <a:endParaRPr sz="2800" dirty="0">
              <a:solidFill>
                <a:schemeClr val="bg1"/>
              </a:solidFill>
              <a:latin typeface="Arial" panose="020B0604020202020204" pitchFamily="34" charset="0"/>
              <a:cs typeface="Arial" panose="020B0604020202020204" pitchFamily="34" charset="0"/>
            </a:endParaRPr>
          </a:p>
        </p:txBody>
      </p:sp>
      <p:sp>
        <p:nvSpPr>
          <p:cNvPr id="6" name="Прямоугольник 5"/>
          <p:cNvSpPr/>
          <p:nvPr/>
        </p:nvSpPr>
        <p:spPr>
          <a:xfrm>
            <a:off x="93643" y="548474"/>
            <a:ext cx="3214710" cy="2323713"/>
          </a:xfrm>
          <a:prstGeom prst="rect">
            <a:avLst/>
          </a:prstGeom>
        </p:spPr>
        <p:txBody>
          <a:bodyPr wrap="square">
            <a:spAutoFit/>
          </a:bodyPr>
          <a:lstStyle/>
          <a:p>
            <a:pPr algn="just">
              <a:spcAft>
                <a:spcPts val="600"/>
              </a:spcAft>
            </a:pP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Mehmondorchilikka</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borish</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uchun</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ruxsat</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tegishini</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adib</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bir</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jumla</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bilan</a:t>
            </a:r>
            <a:r>
              <a:rPr lang="en-US" sz="1400" dirty="0" smtClean="0">
                <a:solidFill>
                  <a:srgbClr val="000000"/>
                </a:solidFill>
                <a:latin typeface="Arial" pitchFamily="34" charset="0"/>
                <a:cs typeface="Arial" pitchFamily="34" charset="0"/>
              </a:rPr>
              <a:t> </a:t>
            </a:r>
            <a:r>
              <a:rPr lang="en-US" sz="1400" i="1" dirty="0" smtClean="0">
                <a:solidFill>
                  <a:srgbClr val="002060"/>
                </a:solidFill>
                <a:latin typeface="Arial" pitchFamily="34" charset="0"/>
                <a:cs typeface="Arial" pitchFamily="34" charset="0"/>
              </a:rPr>
              <a:t>“</a:t>
            </a:r>
            <a:r>
              <a:rPr lang="en-US" sz="1400" i="1" dirty="0" err="1" smtClean="0">
                <a:solidFill>
                  <a:srgbClr val="002060"/>
                </a:solidFill>
                <a:latin typeface="Arial" pitchFamily="34" charset="0"/>
                <a:cs typeface="Arial" pitchFamily="34" charset="0"/>
              </a:rPr>
              <a:t>Qafasning</a:t>
            </a:r>
            <a:r>
              <a:rPr lang="en-US" sz="1400" i="1" dirty="0" smtClean="0">
                <a:solidFill>
                  <a:srgbClr val="002060"/>
                </a:solidFill>
                <a:latin typeface="Arial" pitchFamily="34" charset="0"/>
                <a:cs typeface="Arial" pitchFamily="34" charset="0"/>
              </a:rPr>
              <a:t> </a:t>
            </a:r>
            <a:r>
              <a:rPr lang="en-US" sz="1400" i="1" dirty="0" err="1" smtClean="0">
                <a:solidFill>
                  <a:srgbClr val="002060"/>
                </a:solidFill>
                <a:latin typeface="Arial" pitchFamily="34" charset="0"/>
                <a:cs typeface="Arial" pitchFamily="34" charset="0"/>
              </a:rPr>
              <a:t>darichasi</a:t>
            </a:r>
            <a:r>
              <a:rPr lang="en-US" sz="1400" i="1" dirty="0" smtClean="0">
                <a:solidFill>
                  <a:srgbClr val="002060"/>
                </a:solidFill>
                <a:latin typeface="Arial" pitchFamily="34" charset="0"/>
                <a:cs typeface="Arial" pitchFamily="34" charset="0"/>
              </a:rPr>
              <a:t> </a:t>
            </a:r>
            <a:r>
              <a:rPr lang="en-US" sz="1400" i="1" dirty="0" err="1" smtClean="0">
                <a:solidFill>
                  <a:srgbClr val="002060"/>
                </a:solidFill>
                <a:latin typeface="Arial" pitchFamily="34" charset="0"/>
                <a:cs typeface="Arial" pitchFamily="34" charset="0"/>
              </a:rPr>
              <a:t>ochildi</a:t>
            </a:r>
            <a:r>
              <a:rPr lang="en-US" sz="1400" i="1" dirty="0" smtClean="0">
                <a:solidFill>
                  <a:srgbClr val="00206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deya</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ifodalaydi</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Qishloqqa</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qarab</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yo‘lga</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chiqilar</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ekan</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aravakash</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O‘lmasxon</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o‘zicha</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qo‘shiq</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xirgoyi</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qiladi</a:t>
            </a:r>
            <a:r>
              <a:rPr lang="en-US" sz="1400" dirty="0" smtClean="0">
                <a:solidFill>
                  <a:srgbClr val="000000"/>
                </a:solidFill>
                <a:latin typeface="Arial" pitchFamily="34" charset="0"/>
                <a:cs typeface="Arial" pitchFamily="34" charset="0"/>
              </a:rPr>
              <a:t>. Gap </a:t>
            </a:r>
            <a:r>
              <a:rPr lang="en-US" sz="1400" dirty="0" err="1" smtClean="0">
                <a:solidFill>
                  <a:srgbClr val="000000"/>
                </a:solidFill>
                <a:latin typeface="Arial" pitchFamily="34" charset="0"/>
                <a:cs typeface="Arial" pitchFamily="34" charset="0"/>
              </a:rPr>
              <a:t>tabiiy</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ravishda</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Zebining</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ovoziga</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borib</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taqaladi</a:t>
            </a:r>
            <a:r>
              <a:rPr lang="en-US" sz="1400" dirty="0" smtClean="0">
                <a:solidFill>
                  <a:srgbClr val="000000"/>
                </a:solidFill>
                <a:latin typeface="Arial" pitchFamily="34" charset="0"/>
                <a:cs typeface="Arial" pitchFamily="34" charset="0"/>
              </a:rPr>
              <a:t>. </a:t>
            </a:r>
          </a:p>
          <a:p>
            <a:pPr algn="just"/>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Saltanat</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Zebini</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qo‘yarda-qo‘ymay</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ashulaga</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qo‘shilishga</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ko‘ndiradi</a:t>
            </a:r>
            <a:r>
              <a:rPr lang="en-US" sz="1400" dirty="0" smtClean="0">
                <a:solidFill>
                  <a:srgbClr val="000000"/>
                </a:solidFill>
                <a:latin typeface="Arial" pitchFamily="34" charset="0"/>
                <a:cs typeface="Arial" pitchFamily="34" charset="0"/>
              </a:rPr>
              <a:t>.</a:t>
            </a:r>
            <a:endParaRPr lang="ru-RU" sz="1400" dirty="0" smtClean="0"/>
          </a:p>
        </p:txBody>
      </p:sp>
      <p:pic>
        <p:nvPicPr>
          <p:cNvPr id="2050" name="Picture 2" descr="C:\Documents and Settings\User\Рабочий стол\кеча3.jpg"/>
          <p:cNvPicPr>
            <a:picLocks noChangeAspect="1" noChangeArrowheads="1"/>
          </p:cNvPicPr>
          <p:nvPr/>
        </p:nvPicPr>
        <p:blipFill>
          <a:blip r:embed="rId2"/>
          <a:srcRect t="13345" b="27935"/>
          <a:stretch>
            <a:fillRect/>
          </a:stretch>
        </p:blipFill>
        <p:spPr bwMode="auto">
          <a:xfrm>
            <a:off x="3594105" y="762788"/>
            <a:ext cx="1990727" cy="1835041"/>
          </a:xfrm>
          <a:prstGeom prst="rect">
            <a:avLst/>
          </a:prstGeom>
          <a:noFill/>
        </p:spPr>
      </p:pic>
    </p:spTree>
    <p:extLst>
      <p:ext uri="{BB962C8B-B14F-4D97-AF65-F5344CB8AC3E}">
        <p14:creationId xmlns:p14="http://schemas.microsoft.com/office/powerpoint/2010/main" xmlns="" val="42397143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object 2">
            <a:extLst>
              <a:ext uri="{FF2B5EF4-FFF2-40B4-BE49-F238E27FC236}">
                <a16:creationId xmlns:a16="http://schemas.microsoft.com/office/drawing/2014/main" xmlns="" id="{EE80F0AA-4DF1-4DBF-9AA2-5439157D8912}"/>
              </a:ext>
            </a:extLst>
          </p:cNvPr>
          <p:cNvSpPr/>
          <p:nvPr/>
        </p:nvSpPr>
        <p:spPr>
          <a:xfrm>
            <a:off x="7819" y="1535"/>
            <a:ext cx="5751631" cy="475501"/>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nchor="ctr"/>
          <a:lstStyle/>
          <a:p>
            <a:pPr algn="ctr"/>
            <a:r>
              <a:rPr lang="en-US" sz="3200" dirty="0" err="1" smtClean="0">
                <a:solidFill>
                  <a:schemeClr val="bg1"/>
                </a:solidFill>
                <a:latin typeface="Arial" panose="020B0604020202020204" pitchFamily="34" charset="0"/>
                <a:cs typeface="Arial" panose="020B0604020202020204" pitchFamily="34" charset="0"/>
              </a:rPr>
              <a:t>Mustahkamlash</a:t>
            </a:r>
            <a:endParaRPr sz="3200" dirty="0">
              <a:solidFill>
                <a:schemeClr val="bg1"/>
              </a:solidFill>
              <a:latin typeface="Arial" panose="020B0604020202020204" pitchFamily="34" charset="0"/>
              <a:cs typeface="Arial" panose="020B0604020202020204" pitchFamily="34" charset="0"/>
            </a:endParaRPr>
          </a:p>
        </p:txBody>
      </p:sp>
      <p:pic>
        <p:nvPicPr>
          <p:cNvPr id="4" name="Picture 2" descr="D:\1.   Jamoliddinxon-TEGMANG\0.   SLAYDLAR - 5-9 ADABIYOT\R-A-S-M\1.  gif\boook-gif\c79f0ba4b5b5d69fbfc95a422fd3081b.jpg"/>
          <p:cNvPicPr>
            <a:picLocks noChangeAspect="1" noChangeArrowheads="1"/>
          </p:cNvPicPr>
          <p:nvPr/>
        </p:nvPicPr>
        <p:blipFill rotWithShape="1">
          <a:blip r:embed="rId2">
            <a:extLst>
              <a:ext uri="{28A0092B-C50C-407E-A947-70E740481C1C}">
                <a14:useLocalDpi xmlns="" xmlns:a14="http://schemas.microsoft.com/office/drawing/2010/main" val="0"/>
              </a:ext>
            </a:extLst>
          </a:blip>
          <a:srcRect l="6685" r="5957"/>
          <a:stretch/>
        </p:blipFill>
        <p:spPr bwMode="auto">
          <a:xfrm>
            <a:off x="7819" y="477036"/>
            <a:ext cx="1943211" cy="2763052"/>
          </a:xfrm>
          <a:prstGeom prst="rect">
            <a:avLst/>
          </a:prstGeom>
          <a:noFill/>
          <a:extLst>
            <a:ext uri="{909E8E84-426E-40DD-AFC4-6F175D3DCCD1}">
              <a14:hiddenFill xmlns="" xmlns:a14="http://schemas.microsoft.com/office/drawing/2010/main">
                <a:solidFill>
                  <a:srgbClr val="FFFFFF"/>
                </a:solidFill>
              </a14:hiddenFill>
            </a:ext>
          </a:extLst>
        </p:spPr>
      </p:pic>
      <p:sp>
        <p:nvSpPr>
          <p:cNvPr id="5" name="Прямоугольник 4"/>
          <p:cNvSpPr/>
          <p:nvPr/>
        </p:nvSpPr>
        <p:spPr>
          <a:xfrm>
            <a:off x="2093907" y="905664"/>
            <a:ext cx="3429024" cy="1508105"/>
          </a:xfrm>
          <a:prstGeom prst="rect">
            <a:avLst/>
          </a:prstGeom>
        </p:spPr>
        <p:txBody>
          <a:bodyPr wrap="square">
            <a:spAutoFit/>
          </a:bodyPr>
          <a:lstStyle/>
          <a:p>
            <a:pPr algn="ctr"/>
            <a:r>
              <a:rPr lang="en-US" sz="2000" dirty="0" err="1" smtClean="0">
                <a:solidFill>
                  <a:srgbClr val="000000"/>
                </a:solidFill>
                <a:latin typeface="Arial" pitchFamily="34" charset="0"/>
                <a:cs typeface="Arial" pitchFamily="34" charset="0"/>
              </a:rPr>
              <a:t>Razzoq</a:t>
            </a:r>
            <a:r>
              <a:rPr lang="en-US" sz="2000" dirty="0" smtClean="0">
                <a:solidFill>
                  <a:srgbClr val="000000"/>
                </a:solidFill>
                <a:latin typeface="Arial" pitchFamily="34" charset="0"/>
                <a:cs typeface="Arial" pitchFamily="34" charset="0"/>
              </a:rPr>
              <a:t> </a:t>
            </a:r>
            <a:r>
              <a:rPr lang="en-US" sz="2000" dirty="0" err="1" smtClean="0">
                <a:solidFill>
                  <a:srgbClr val="000000"/>
                </a:solidFill>
                <a:latin typeface="Arial" pitchFamily="34" charset="0"/>
                <a:cs typeface="Arial" pitchFamily="34" charset="0"/>
              </a:rPr>
              <a:t>so‘fi</a:t>
            </a:r>
            <a:r>
              <a:rPr lang="en-US" sz="2000" dirty="0" smtClean="0">
                <a:solidFill>
                  <a:srgbClr val="000000"/>
                </a:solidFill>
                <a:latin typeface="Arial" pitchFamily="34" charset="0"/>
                <a:cs typeface="Arial" pitchFamily="34" charset="0"/>
              </a:rPr>
              <a:t> </a:t>
            </a:r>
            <a:r>
              <a:rPr lang="en-US" sz="2000" dirty="0" err="1" smtClean="0">
                <a:solidFill>
                  <a:srgbClr val="000000"/>
                </a:solidFill>
                <a:latin typeface="Arial" pitchFamily="34" charset="0"/>
                <a:cs typeface="Arial" pitchFamily="34" charset="0"/>
              </a:rPr>
              <a:t>tabiatiga</a:t>
            </a:r>
            <a:r>
              <a:rPr lang="en-US" sz="2000" dirty="0" smtClean="0">
                <a:solidFill>
                  <a:srgbClr val="000000"/>
                </a:solidFill>
                <a:latin typeface="Arial" pitchFamily="34" charset="0"/>
                <a:cs typeface="Arial" pitchFamily="34" charset="0"/>
              </a:rPr>
              <a:t> </a:t>
            </a:r>
            <a:r>
              <a:rPr lang="en-US" sz="2000" dirty="0" err="1" smtClean="0">
                <a:solidFill>
                  <a:srgbClr val="000000"/>
                </a:solidFill>
                <a:latin typeface="Arial" pitchFamily="34" charset="0"/>
                <a:cs typeface="Arial" pitchFamily="34" charset="0"/>
              </a:rPr>
              <a:t>xos</a:t>
            </a:r>
            <a:r>
              <a:rPr lang="en-US" sz="2000" dirty="0" smtClean="0">
                <a:solidFill>
                  <a:srgbClr val="000000"/>
                </a:solidFill>
                <a:latin typeface="Arial" pitchFamily="34" charset="0"/>
                <a:cs typeface="Arial" pitchFamily="34" charset="0"/>
              </a:rPr>
              <a:t> </a:t>
            </a:r>
            <a:r>
              <a:rPr lang="en-US" sz="2000" dirty="0" err="1" smtClean="0">
                <a:solidFill>
                  <a:srgbClr val="000000"/>
                </a:solidFill>
                <a:latin typeface="Arial" pitchFamily="34" charset="0"/>
                <a:cs typeface="Arial" pitchFamily="34" charset="0"/>
              </a:rPr>
              <a:t>bo‘lgan</a:t>
            </a:r>
            <a:r>
              <a:rPr lang="en-US" sz="2000" dirty="0" smtClean="0">
                <a:solidFill>
                  <a:srgbClr val="000000"/>
                </a:solidFill>
                <a:latin typeface="Arial" pitchFamily="34" charset="0"/>
                <a:cs typeface="Arial" pitchFamily="34" charset="0"/>
              </a:rPr>
              <a:t> </a:t>
            </a:r>
            <a:r>
              <a:rPr lang="en-US" sz="2000" dirty="0" err="1" smtClean="0">
                <a:solidFill>
                  <a:srgbClr val="000000"/>
                </a:solidFill>
                <a:latin typeface="Arial" pitchFamily="34" charset="0"/>
                <a:cs typeface="Arial" pitchFamily="34" charset="0"/>
              </a:rPr>
              <a:t>jihatlar</a:t>
            </a:r>
            <a:r>
              <a:rPr lang="en-US" sz="2000" dirty="0" smtClean="0">
                <a:solidFill>
                  <a:srgbClr val="000000"/>
                </a:solidFill>
                <a:latin typeface="Arial" pitchFamily="34" charset="0"/>
                <a:cs typeface="Arial" pitchFamily="34" charset="0"/>
              </a:rPr>
              <a:t> </a:t>
            </a:r>
            <a:r>
              <a:rPr lang="en-US" sz="2000" dirty="0" err="1" smtClean="0">
                <a:solidFill>
                  <a:srgbClr val="000000"/>
                </a:solidFill>
                <a:latin typeface="Arial" pitchFamily="34" charset="0"/>
                <a:cs typeface="Arial" pitchFamily="34" charset="0"/>
              </a:rPr>
              <a:t>qanday</a:t>
            </a:r>
            <a:r>
              <a:rPr lang="en-US" sz="2000" dirty="0" smtClean="0">
                <a:solidFill>
                  <a:srgbClr val="000000"/>
                </a:solidFill>
                <a:latin typeface="Arial" pitchFamily="34" charset="0"/>
                <a:cs typeface="Arial" pitchFamily="34" charset="0"/>
              </a:rPr>
              <a:t> </a:t>
            </a:r>
            <a:r>
              <a:rPr lang="en-US" sz="2000" dirty="0" err="1" smtClean="0">
                <a:solidFill>
                  <a:srgbClr val="000000"/>
                </a:solidFill>
                <a:latin typeface="Arial" pitchFamily="34" charset="0"/>
                <a:cs typeface="Arial" pitchFamily="34" charset="0"/>
              </a:rPr>
              <a:t>obrazli</a:t>
            </a:r>
            <a:r>
              <a:rPr lang="en-US" sz="2000" dirty="0" smtClean="0">
                <a:solidFill>
                  <a:srgbClr val="000000"/>
                </a:solidFill>
                <a:latin typeface="Arial" pitchFamily="34" charset="0"/>
                <a:cs typeface="Arial" pitchFamily="34" charset="0"/>
              </a:rPr>
              <a:t> </a:t>
            </a:r>
            <a:r>
              <a:rPr lang="en-US" sz="2000" dirty="0" err="1" smtClean="0">
                <a:solidFill>
                  <a:srgbClr val="000000"/>
                </a:solidFill>
                <a:latin typeface="Arial" pitchFamily="34" charset="0"/>
                <a:cs typeface="Arial" pitchFamily="34" charset="0"/>
              </a:rPr>
              <a:t>ifodalar</a:t>
            </a:r>
            <a:r>
              <a:rPr lang="en-US" sz="2000" dirty="0" smtClean="0">
                <a:solidFill>
                  <a:srgbClr val="000000"/>
                </a:solidFill>
                <a:latin typeface="Arial" pitchFamily="34" charset="0"/>
                <a:cs typeface="Arial" pitchFamily="34" charset="0"/>
              </a:rPr>
              <a:t> </a:t>
            </a:r>
            <a:r>
              <a:rPr lang="en-US" sz="2000" dirty="0" err="1" smtClean="0">
                <a:solidFill>
                  <a:srgbClr val="000000"/>
                </a:solidFill>
                <a:latin typeface="Arial" pitchFamily="34" charset="0"/>
                <a:cs typeface="Arial" pitchFamily="34" charset="0"/>
              </a:rPr>
              <a:t>bilan</a:t>
            </a:r>
            <a:r>
              <a:rPr lang="en-US" sz="2000" dirty="0" smtClean="0">
                <a:solidFill>
                  <a:srgbClr val="000000"/>
                </a:solidFill>
                <a:latin typeface="Arial" pitchFamily="34" charset="0"/>
                <a:cs typeface="Arial" pitchFamily="34" charset="0"/>
              </a:rPr>
              <a:t> </a:t>
            </a:r>
            <a:r>
              <a:rPr lang="en-US" sz="2000" dirty="0" err="1" smtClean="0">
                <a:solidFill>
                  <a:srgbClr val="000000"/>
                </a:solidFill>
                <a:latin typeface="Arial" pitchFamily="34" charset="0"/>
                <a:cs typeface="Arial" pitchFamily="34" charset="0"/>
              </a:rPr>
              <a:t>tasvirlangan</a:t>
            </a:r>
            <a:r>
              <a:rPr lang="en-US" sz="2000" dirty="0" smtClean="0">
                <a:solidFill>
                  <a:srgbClr val="000000"/>
                </a:solidFill>
                <a:latin typeface="Arial" pitchFamily="34" charset="0"/>
                <a:cs typeface="Arial" pitchFamily="34" charset="0"/>
              </a:rPr>
              <a:t>?</a:t>
            </a:r>
          </a:p>
          <a:p>
            <a:endParaRPr lang="ru-RU" sz="1200" dirty="0"/>
          </a:p>
        </p:txBody>
      </p:sp>
    </p:spTree>
    <p:extLst>
      <p:ext uri="{BB962C8B-B14F-4D97-AF65-F5344CB8AC3E}">
        <p14:creationId xmlns:p14="http://schemas.microsoft.com/office/powerpoint/2010/main" xmlns="" val="4239714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object 2">
            <a:extLst>
              <a:ext uri="{FF2B5EF4-FFF2-40B4-BE49-F238E27FC236}">
                <a16:creationId xmlns:a16="http://schemas.microsoft.com/office/drawing/2014/main" xmlns="" id="{EE80F0AA-4DF1-4DBF-9AA2-5439157D8912}"/>
              </a:ext>
            </a:extLst>
          </p:cNvPr>
          <p:cNvSpPr/>
          <p:nvPr/>
        </p:nvSpPr>
        <p:spPr>
          <a:xfrm>
            <a:off x="7819" y="1535"/>
            <a:ext cx="5751631" cy="475501"/>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pPr algn="ctr"/>
            <a:r>
              <a:rPr lang="en-US" sz="2400" dirty="0" err="1" smtClean="0">
                <a:solidFill>
                  <a:schemeClr val="bg1"/>
                </a:solidFill>
                <a:latin typeface="Arial" pitchFamily="34" charset="0"/>
                <a:cs typeface="Arial" pitchFamily="34" charset="0"/>
              </a:rPr>
              <a:t>Mustaqil</a:t>
            </a:r>
            <a:r>
              <a:rPr lang="en-US" sz="2400" dirty="0" smtClean="0">
                <a:solidFill>
                  <a:schemeClr val="bg1"/>
                </a:solidFill>
                <a:latin typeface="Arial" pitchFamily="34" charset="0"/>
                <a:cs typeface="Arial" pitchFamily="34" charset="0"/>
              </a:rPr>
              <a:t> </a:t>
            </a:r>
            <a:r>
              <a:rPr lang="en-US" sz="2400" dirty="0" err="1" smtClean="0">
                <a:solidFill>
                  <a:schemeClr val="bg1"/>
                </a:solidFill>
                <a:latin typeface="Arial" pitchFamily="34" charset="0"/>
                <a:cs typeface="Arial" pitchFamily="34" charset="0"/>
              </a:rPr>
              <a:t>bajarish</a:t>
            </a:r>
            <a:r>
              <a:rPr lang="en-US" sz="2400" dirty="0" smtClean="0">
                <a:solidFill>
                  <a:schemeClr val="bg1"/>
                </a:solidFill>
                <a:latin typeface="Arial" pitchFamily="34" charset="0"/>
                <a:cs typeface="Arial" pitchFamily="34" charset="0"/>
              </a:rPr>
              <a:t> </a:t>
            </a:r>
            <a:r>
              <a:rPr lang="en-US" sz="2400" dirty="0" err="1" smtClean="0">
                <a:solidFill>
                  <a:schemeClr val="bg1"/>
                </a:solidFill>
                <a:latin typeface="Arial" pitchFamily="34" charset="0"/>
                <a:cs typeface="Arial" pitchFamily="34" charset="0"/>
              </a:rPr>
              <a:t>uchun</a:t>
            </a:r>
            <a:r>
              <a:rPr lang="en-US" sz="2400" dirty="0" smtClean="0">
                <a:solidFill>
                  <a:schemeClr val="bg1"/>
                </a:solidFill>
                <a:latin typeface="Arial" pitchFamily="34" charset="0"/>
                <a:cs typeface="Arial" pitchFamily="34" charset="0"/>
              </a:rPr>
              <a:t> </a:t>
            </a:r>
            <a:r>
              <a:rPr lang="en-US" sz="2400" dirty="0" err="1" smtClean="0">
                <a:solidFill>
                  <a:schemeClr val="bg1"/>
                </a:solidFill>
                <a:latin typeface="Arial" pitchFamily="34" charset="0"/>
                <a:cs typeface="Arial" pitchFamily="34" charset="0"/>
              </a:rPr>
              <a:t>topshiriqlar</a:t>
            </a:r>
            <a:endParaRPr sz="2400" dirty="0">
              <a:solidFill>
                <a:schemeClr val="bg1"/>
              </a:solidFill>
              <a:latin typeface="Arial" pitchFamily="34" charset="0"/>
              <a:cs typeface="Arial" pitchFamily="34" charset="0"/>
            </a:endParaRPr>
          </a:p>
        </p:txBody>
      </p:sp>
      <p:sp>
        <p:nvSpPr>
          <p:cNvPr id="3" name="Прямоугольник 2"/>
          <p:cNvSpPr/>
          <p:nvPr/>
        </p:nvSpPr>
        <p:spPr>
          <a:xfrm>
            <a:off x="165081" y="619912"/>
            <a:ext cx="3143272" cy="2092881"/>
          </a:xfrm>
          <a:prstGeom prst="rect">
            <a:avLst/>
          </a:prstGeom>
        </p:spPr>
        <p:txBody>
          <a:bodyPr wrap="square">
            <a:spAutoFit/>
          </a:bodyPr>
          <a:lstStyle/>
          <a:p>
            <a:pPr marL="228600" indent="-228600" algn="just">
              <a:spcAft>
                <a:spcPts val="1200"/>
              </a:spcAft>
              <a:buAutoNum type="arabicPeriod"/>
            </a:pPr>
            <a:r>
              <a:rPr lang="en-US" sz="2000" dirty="0" err="1" smtClean="0">
                <a:solidFill>
                  <a:srgbClr val="002060"/>
                </a:solidFill>
                <a:latin typeface="Arial" pitchFamily="34" charset="0"/>
                <a:cs typeface="Arial" pitchFamily="34" charset="0"/>
              </a:rPr>
              <a:t>Cho‘lponning</a:t>
            </a:r>
            <a:r>
              <a:rPr lang="en-US" sz="2000" dirty="0" smtClean="0">
                <a:solidFill>
                  <a:srgbClr val="002060"/>
                </a:solidFill>
                <a:latin typeface="Arial" pitchFamily="34" charset="0"/>
                <a:cs typeface="Arial" pitchFamily="34" charset="0"/>
              </a:rPr>
              <a:t> </a:t>
            </a:r>
            <a:r>
              <a:rPr lang="en-US" sz="2000" dirty="0" err="1" smtClean="0">
                <a:solidFill>
                  <a:srgbClr val="002060"/>
                </a:solidFill>
                <a:latin typeface="Arial" pitchFamily="34" charset="0"/>
                <a:cs typeface="Arial" pitchFamily="34" charset="0"/>
              </a:rPr>
              <a:t>hayoti</a:t>
            </a:r>
            <a:r>
              <a:rPr lang="en-US" sz="2000" dirty="0" smtClean="0">
                <a:solidFill>
                  <a:srgbClr val="002060"/>
                </a:solidFill>
                <a:latin typeface="Arial" pitchFamily="34" charset="0"/>
                <a:cs typeface="Arial" pitchFamily="34" charset="0"/>
              </a:rPr>
              <a:t> </a:t>
            </a:r>
            <a:r>
              <a:rPr lang="en-US" sz="2000" dirty="0" err="1" smtClean="0">
                <a:solidFill>
                  <a:srgbClr val="002060"/>
                </a:solidFill>
                <a:latin typeface="Arial" pitchFamily="34" charset="0"/>
                <a:cs typeface="Arial" pitchFamily="34" charset="0"/>
              </a:rPr>
              <a:t>va</a:t>
            </a:r>
            <a:r>
              <a:rPr lang="en-US" sz="2000" dirty="0" smtClean="0">
                <a:solidFill>
                  <a:srgbClr val="002060"/>
                </a:solidFill>
                <a:latin typeface="Arial" pitchFamily="34" charset="0"/>
                <a:cs typeface="Arial" pitchFamily="34" charset="0"/>
              </a:rPr>
              <a:t> </a:t>
            </a:r>
            <a:r>
              <a:rPr lang="en-US" sz="2000" dirty="0" err="1" smtClean="0">
                <a:solidFill>
                  <a:srgbClr val="002060"/>
                </a:solidFill>
                <a:latin typeface="Arial" pitchFamily="34" charset="0"/>
                <a:cs typeface="Arial" pitchFamily="34" charset="0"/>
              </a:rPr>
              <a:t>ijodiga</a:t>
            </a:r>
            <a:r>
              <a:rPr lang="en-US" sz="2000" dirty="0" smtClean="0">
                <a:solidFill>
                  <a:srgbClr val="002060"/>
                </a:solidFill>
                <a:latin typeface="Arial" pitchFamily="34" charset="0"/>
                <a:cs typeface="Arial" pitchFamily="34" charset="0"/>
              </a:rPr>
              <a:t> </a:t>
            </a:r>
            <a:r>
              <a:rPr lang="en-US" sz="2000" dirty="0" err="1" smtClean="0">
                <a:solidFill>
                  <a:srgbClr val="002060"/>
                </a:solidFill>
                <a:latin typeface="Arial" pitchFamily="34" charset="0"/>
                <a:cs typeface="Arial" pitchFamily="34" charset="0"/>
              </a:rPr>
              <a:t>oid</a:t>
            </a:r>
            <a:r>
              <a:rPr lang="en-US" sz="2000" dirty="0" smtClean="0">
                <a:solidFill>
                  <a:srgbClr val="002060"/>
                </a:solidFill>
                <a:latin typeface="Arial" pitchFamily="34" charset="0"/>
                <a:cs typeface="Arial" pitchFamily="34" charset="0"/>
              </a:rPr>
              <a:t> </a:t>
            </a:r>
            <a:r>
              <a:rPr lang="en-US" sz="2000" dirty="0" err="1" smtClean="0">
                <a:solidFill>
                  <a:srgbClr val="002060"/>
                </a:solidFill>
                <a:latin typeface="Arial" pitchFamily="34" charset="0"/>
                <a:cs typeface="Arial" pitchFamily="34" charset="0"/>
              </a:rPr>
              <a:t>yana</a:t>
            </a:r>
            <a:r>
              <a:rPr lang="en-US" sz="2000" dirty="0" smtClean="0">
                <a:solidFill>
                  <a:srgbClr val="002060"/>
                </a:solidFill>
                <a:latin typeface="Arial" pitchFamily="34" charset="0"/>
                <a:cs typeface="Arial" pitchFamily="34" charset="0"/>
              </a:rPr>
              <a:t> </a:t>
            </a:r>
            <a:r>
              <a:rPr lang="en-US" sz="2000" dirty="0" err="1" smtClean="0">
                <a:solidFill>
                  <a:srgbClr val="002060"/>
                </a:solidFill>
                <a:latin typeface="Arial" pitchFamily="34" charset="0"/>
                <a:cs typeface="Arial" pitchFamily="34" charset="0"/>
              </a:rPr>
              <a:t>qanday</a:t>
            </a:r>
            <a:r>
              <a:rPr lang="en-US" sz="2000" dirty="0" smtClean="0">
                <a:solidFill>
                  <a:srgbClr val="002060"/>
                </a:solidFill>
                <a:latin typeface="Arial" pitchFamily="34" charset="0"/>
                <a:cs typeface="Arial" pitchFamily="34" charset="0"/>
              </a:rPr>
              <a:t> </a:t>
            </a:r>
            <a:r>
              <a:rPr lang="en-US" sz="2000" dirty="0" err="1" smtClean="0">
                <a:solidFill>
                  <a:srgbClr val="002060"/>
                </a:solidFill>
                <a:latin typeface="Arial" pitchFamily="34" charset="0"/>
                <a:cs typeface="Arial" pitchFamily="34" charset="0"/>
              </a:rPr>
              <a:t>ma’lumotlarni</a:t>
            </a:r>
            <a:r>
              <a:rPr lang="en-US" sz="2000" dirty="0" smtClean="0">
                <a:solidFill>
                  <a:srgbClr val="002060"/>
                </a:solidFill>
                <a:latin typeface="Arial" pitchFamily="34" charset="0"/>
                <a:cs typeface="Arial" pitchFamily="34" charset="0"/>
              </a:rPr>
              <a:t> </a:t>
            </a:r>
            <a:r>
              <a:rPr lang="en-US" sz="2000" dirty="0" err="1" smtClean="0">
                <a:solidFill>
                  <a:srgbClr val="002060"/>
                </a:solidFill>
                <a:latin typeface="Arial" pitchFamily="34" charset="0"/>
                <a:cs typeface="Arial" pitchFamily="34" charset="0"/>
              </a:rPr>
              <a:t>bilasiz</a:t>
            </a:r>
            <a:r>
              <a:rPr lang="en-US" sz="2000" dirty="0" smtClean="0">
                <a:solidFill>
                  <a:srgbClr val="002060"/>
                </a:solidFill>
                <a:latin typeface="Arial" pitchFamily="34" charset="0"/>
                <a:cs typeface="Arial" pitchFamily="34" charset="0"/>
              </a:rPr>
              <a:t>?</a:t>
            </a:r>
          </a:p>
          <a:p>
            <a:pPr marL="228600" indent="-228600" algn="just">
              <a:buAutoNum type="arabicPeriod"/>
            </a:pPr>
            <a:r>
              <a:rPr lang="en-US" sz="2000" dirty="0" smtClean="0">
                <a:solidFill>
                  <a:srgbClr val="002060"/>
                </a:solidFill>
                <a:latin typeface="Arial" pitchFamily="34" charset="0"/>
                <a:cs typeface="Arial" pitchFamily="34" charset="0"/>
              </a:rPr>
              <a:t>“</a:t>
            </a:r>
            <a:r>
              <a:rPr lang="en-US" sz="2000" dirty="0" err="1" smtClean="0">
                <a:solidFill>
                  <a:srgbClr val="002060"/>
                </a:solidFill>
                <a:latin typeface="Arial" pitchFamily="34" charset="0"/>
                <a:cs typeface="Arial" pitchFamily="34" charset="0"/>
              </a:rPr>
              <a:t>Kecha</a:t>
            </a:r>
            <a:r>
              <a:rPr lang="en-US" sz="2000" dirty="0" smtClean="0">
                <a:solidFill>
                  <a:srgbClr val="002060"/>
                </a:solidFill>
                <a:latin typeface="Arial" pitchFamily="34" charset="0"/>
                <a:cs typeface="Arial" pitchFamily="34" charset="0"/>
              </a:rPr>
              <a:t> </a:t>
            </a:r>
            <a:r>
              <a:rPr lang="en-US" sz="2000" dirty="0" err="1" smtClean="0">
                <a:solidFill>
                  <a:srgbClr val="002060"/>
                </a:solidFill>
                <a:latin typeface="Arial" pitchFamily="34" charset="0"/>
                <a:cs typeface="Arial" pitchFamily="34" charset="0"/>
              </a:rPr>
              <a:t>va</a:t>
            </a:r>
            <a:r>
              <a:rPr lang="en-US" sz="2000" dirty="0" smtClean="0">
                <a:solidFill>
                  <a:srgbClr val="002060"/>
                </a:solidFill>
                <a:latin typeface="Arial" pitchFamily="34" charset="0"/>
                <a:cs typeface="Arial" pitchFamily="34" charset="0"/>
              </a:rPr>
              <a:t> </a:t>
            </a:r>
            <a:r>
              <a:rPr lang="en-US" sz="2000" dirty="0" err="1" smtClean="0">
                <a:solidFill>
                  <a:srgbClr val="002060"/>
                </a:solidFill>
                <a:latin typeface="Arial" pitchFamily="34" charset="0"/>
                <a:cs typeface="Arial" pitchFamily="34" charset="0"/>
              </a:rPr>
              <a:t>kunduz</a:t>
            </a:r>
            <a:r>
              <a:rPr lang="en-US" sz="2000" dirty="0" smtClean="0">
                <a:solidFill>
                  <a:srgbClr val="002060"/>
                </a:solidFill>
                <a:latin typeface="Arial" pitchFamily="34" charset="0"/>
                <a:cs typeface="Arial" pitchFamily="34" charset="0"/>
              </a:rPr>
              <a:t>” </a:t>
            </a:r>
            <a:r>
              <a:rPr lang="en-US" sz="2000" dirty="0" err="1" smtClean="0">
                <a:solidFill>
                  <a:srgbClr val="002060"/>
                </a:solidFill>
                <a:latin typeface="Arial" pitchFamily="34" charset="0"/>
                <a:cs typeface="Arial" pitchFamily="34" charset="0"/>
              </a:rPr>
              <a:t>romanini</a:t>
            </a:r>
            <a:r>
              <a:rPr lang="en-US" sz="2000" dirty="0" smtClean="0">
                <a:solidFill>
                  <a:srgbClr val="002060"/>
                </a:solidFill>
                <a:latin typeface="Arial" pitchFamily="34" charset="0"/>
                <a:cs typeface="Arial" pitchFamily="34" charset="0"/>
              </a:rPr>
              <a:t> </a:t>
            </a:r>
            <a:r>
              <a:rPr lang="en-US" sz="2000" dirty="0" err="1" smtClean="0">
                <a:solidFill>
                  <a:srgbClr val="002060"/>
                </a:solidFill>
                <a:latin typeface="Arial" pitchFamily="34" charset="0"/>
                <a:cs typeface="Arial" pitchFamily="34" charset="0"/>
              </a:rPr>
              <a:t>to‘liq</a:t>
            </a:r>
            <a:r>
              <a:rPr lang="en-US" sz="2000" dirty="0" smtClean="0">
                <a:solidFill>
                  <a:srgbClr val="002060"/>
                </a:solidFill>
                <a:latin typeface="Arial" pitchFamily="34" charset="0"/>
                <a:cs typeface="Arial" pitchFamily="34" charset="0"/>
              </a:rPr>
              <a:t> </a:t>
            </a:r>
            <a:r>
              <a:rPr lang="en-US" sz="2000" dirty="0" err="1" smtClean="0">
                <a:solidFill>
                  <a:srgbClr val="002060"/>
                </a:solidFill>
                <a:latin typeface="Arial" pitchFamily="34" charset="0"/>
                <a:cs typeface="Arial" pitchFamily="34" charset="0"/>
              </a:rPr>
              <a:t>o‘qib</a:t>
            </a:r>
            <a:r>
              <a:rPr lang="en-US" sz="2000" dirty="0" smtClean="0">
                <a:solidFill>
                  <a:srgbClr val="002060"/>
                </a:solidFill>
                <a:latin typeface="Arial" pitchFamily="34" charset="0"/>
                <a:cs typeface="Arial" pitchFamily="34" charset="0"/>
              </a:rPr>
              <a:t> </a:t>
            </a:r>
            <a:r>
              <a:rPr lang="en-US" sz="2000" dirty="0" err="1" smtClean="0">
                <a:solidFill>
                  <a:srgbClr val="002060"/>
                </a:solidFill>
                <a:latin typeface="Arial" pitchFamily="34" charset="0"/>
                <a:cs typeface="Arial" pitchFamily="34" charset="0"/>
              </a:rPr>
              <a:t>chiqing</a:t>
            </a:r>
            <a:r>
              <a:rPr lang="en-US" sz="2000" dirty="0" smtClean="0">
                <a:solidFill>
                  <a:srgbClr val="002060"/>
                </a:solidFill>
                <a:latin typeface="Arial" pitchFamily="34" charset="0"/>
                <a:cs typeface="Arial" pitchFamily="34" charset="0"/>
              </a:rPr>
              <a:t>.</a:t>
            </a:r>
            <a:endParaRPr lang="ru-RU" sz="2000" dirty="0">
              <a:solidFill>
                <a:srgbClr val="002060"/>
              </a:solidFill>
            </a:endParaRPr>
          </a:p>
        </p:txBody>
      </p:sp>
      <p:pic>
        <p:nvPicPr>
          <p:cNvPr id="4" name="Picture 2" descr="C:\Documents and Settings\User\Рабочий стол\Kitoblar rasmi\скачанные файлы (5).jpg"/>
          <p:cNvPicPr>
            <a:picLocks noChangeAspect="1" noChangeArrowheads="1"/>
          </p:cNvPicPr>
          <p:nvPr/>
        </p:nvPicPr>
        <p:blipFill>
          <a:blip r:embed="rId3"/>
          <a:srcRect/>
          <a:stretch>
            <a:fillRect/>
          </a:stretch>
        </p:blipFill>
        <p:spPr bwMode="auto">
          <a:xfrm>
            <a:off x="3451229" y="691350"/>
            <a:ext cx="2093907" cy="1847850"/>
          </a:xfrm>
          <a:prstGeom prst="rect">
            <a:avLst/>
          </a:prstGeom>
          <a:noFill/>
        </p:spPr>
      </p:pic>
    </p:spTree>
    <p:extLst>
      <p:ext uri="{BB962C8B-B14F-4D97-AF65-F5344CB8AC3E}">
        <p14:creationId xmlns:p14="http://schemas.microsoft.com/office/powerpoint/2010/main" xmlns="" val="32264481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object 2">
            <a:extLst>
              <a:ext uri="{FF2B5EF4-FFF2-40B4-BE49-F238E27FC236}">
                <a16:creationId xmlns:a16="http://schemas.microsoft.com/office/drawing/2014/main" xmlns="" id="{EE80F0AA-4DF1-4DBF-9AA2-5439157D8912}"/>
              </a:ext>
            </a:extLst>
          </p:cNvPr>
          <p:cNvSpPr/>
          <p:nvPr/>
        </p:nvSpPr>
        <p:spPr>
          <a:xfrm>
            <a:off x="7819" y="1535"/>
            <a:ext cx="5751631" cy="475501"/>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nchor="ctr"/>
          <a:lstStyle/>
          <a:p>
            <a:pPr algn="ctr"/>
            <a:r>
              <a:rPr lang="en-US" sz="3200" dirty="0" err="1" smtClean="0">
                <a:solidFill>
                  <a:schemeClr val="bg1"/>
                </a:solidFill>
                <a:latin typeface="Arial" panose="020B0604020202020204" pitchFamily="34" charset="0"/>
                <a:cs typeface="Arial" panose="020B0604020202020204" pitchFamily="34" charset="0"/>
              </a:rPr>
              <a:t>Esga</a:t>
            </a:r>
            <a:r>
              <a:rPr lang="en-US" sz="3200" dirty="0" smtClean="0">
                <a:solidFill>
                  <a:schemeClr val="bg1"/>
                </a:solidFill>
                <a:latin typeface="Arial" panose="020B0604020202020204" pitchFamily="34" charset="0"/>
                <a:cs typeface="Arial" panose="020B0604020202020204" pitchFamily="34" charset="0"/>
              </a:rPr>
              <a:t> </a:t>
            </a:r>
            <a:r>
              <a:rPr lang="en-US" sz="3200" dirty="0" err="1" smtClean="0">
                <a:solidFill>
                  <a:schemeClr val="bg1"/>
                </a:solidFill>
                <a:latin typeface="Arial" panose="020B0604020202020204" pitchFamily="34" charset="0"/>
                <a:cs typeface="Arial" panose="020B0604020202020204" pitchFamily="34" charset="0"/>
              </a:rPr>
              <a:t>olamiz</a:t>
            </a:r>
            <a:endParaRPr sz="3200" dirty="0">
              <a:solidFill>
                <a:schemeClr val="bg1"/>
              </a:solidFill>
              <a:latin typeface="Arial" panose="020B0604020202020204" pitchFamily="34" charset="0"/>
              <a:cs typeface="Arial" panose="020B0604020202020204" pitchFamily="34" charset="0"/>
            </a:endParaRPr>
          </a:p>
        </p:txBody>
      </p:sp>
      <p:sp>
        <p:nvSpPr>
          <p:cNvPr id="5" name="Заголовок 1"/>
          <p:cNvSpPr>
            <a:spLocks noGrp="1"/>
          </p:cNvSpPr>
          <p:nvPr>
            <p:ph type="title"/>
          </p:nvPr>
        </p:nvSpPr>
        <p:spPr>
          <a:xfrm>
            <a:off x="165081" y="548474"/>
            <a:ext cx="5500726" cy="642942"/>
          </a:xfrm>
          <a:prstGeom prst="flowChartAlternateProcess">
            <a:avLst/>
          </a:prstGeom>
          <a:ln w="28575">
            <a:solidFill>
              <a:srgbClr val="FF0000"/>
            </a:solidFill>
          </a:ln>
          <a:effectLst>
            <a:glow rad="101600">
              <a:schemeClr val="accent2">
                <a:satMod val="175000"/>
                <a:alpha val="40000"/>
              </a:schemeClr>
            </a:glow>
            <a:outerShdw blurRad="40000" dist="20000" dir="5400000" rotWithShape="0">
              <a:srgbClr val="000000">
                <a:alpha val="38000"/>
              </a:srgbClr>
            </a:outerShdw>
          </a:effectLst>
        </p:spPr>
        <p:style>
          <a:lnRef idx="1">
            <a:schemeClr val="accent3"/>
          </a:lnRef>
          <a:fillRef idx="2">
            <a:schemeClr val="accent3"/>
          </a:fillRef>
          <a:effectRef idx="1">
            <a:schemeClr val="accent3"/>
          </a:effectRef>
          <a:fontRef idx="minor">
            <a:schemeClr val="dk1"/>
          </a:fontRef>
        </p:style>
        <p:txBody>
          <a:bodyPr>
            <a:normAutofit/>
          </a:bodyPr>
          <a:lstStyle/>
          <a:p>
            <a:pPr>
              <a:lnSpc>
                <a:spcPct val="100000"/>
              </a:lnSpc>
            </a:pPr>
            <a:r>
              <a:rPr lang="uz-Cyrl-UZ" sz="1600" dirty="0">
                <a:solidFill>
                  <a:srgbClr val="000000"/>
                </a:solidFill>
                <a:latin typeface="Arial" pitchFamily="34" charset="0"/>
                <a:cs typeface="Arial" pitchFamily="34" charset="0"/>
              </a:rPr>
              <a:t>Abdulhamid Sulaymon o‘g‘li </a:t>
            </a:r>
            <a:r>
              <a:rPr lang="uz-Cyrl-UZ" sz="1600" dirty="0" smtClean="0">
                <a:solidFill>
                  <a:srgbClr val="000000"/>
                </a:solidFill>
                <a:latin typeface="Arial" pitchFamily="34" charset="0"/>
                <a:cs typeface="Arial" pitchFamily="34" charset="0"/>
              </a:rPr>
              <a:t>Cho‘lpon </a:t>
            </a:r>
            <a:r>
              <a:rPr lang="uz-Cyrl-UZ" sz="1600" b="1" dirty="0" smtClean="0">
                <a:solidFill>
                  <a:srgbClr val="000000"/>
                </a:solidFill>
                <a:latin typeface="Arial" pitchFamily="34" charset="0"/>
                <a:cs typeface="Arial" pitchFamily="34" charset="0"/>
              </a:rPr>
              <a:t>1898-yilda </a:t>
            </a:r>
            <a:r>
              <a:rPr lang="uz-Cyrl-UZ" sz="1600" dirty="0">
                <a:solidFill>
                  <a:srgbClr val="000000"/>
                </a:solidFill>
                <a:latin typeface="Arial" pitchFamily="34" charset="0"/>
                <a:cs typeface="Arial" pitchFamily="34" charset="0"/>
              </a:rPr>
              <a:t>Andijon shahrining </a:t>
            </a:r>
            <a:r>
              <a:rPr lang="uz-Cyrl-UZ" sz="1600" dirty="0" smtClean="0">
                <a:solidFill>
                  <a:srgbClr val="000000"/>
                </a:solidFill>
                <a:latin typeface="Arial" pitchFamily="34" charset="0"/>
                <a:cs typeface="Arial" pitchFamily="34" charset="0"/>
              </a:rPr>
              <a:t>Qatorterak</a:t>
            </a:r>
            <a:r>
              <a:rPr lang="en-US" sz="1600" dirty="0" smtClean="0">
                <a:solidFill>
                  <a:srgbClr val="000000"/>
                </a:solidFill>
                <a:latin typeface="Arial" pitchFamily="34" charset="0"/>
                <a:cs typeface="Arial" pitchFamily="34" charset="0"/>
              </a:rPr>
              <a:t> </a:t>
            </a:r>
            <a:r>
              <a:rPr lang="uz-Cyrl-UZ" sz="1600" dirty="0" smtClean="0">
                <a:solidFill>
                  <a:srgbClr val="000000"/>
                </a:solidFill>
                <a:latin typeface="Arial" pitchFamily="34" charset="0"/>
                <a:cs typeface="Arial" pitchFamily="34" charset="0"/>
              </a:rPr>
              <a:t>mahallasida </a:t>
            </a:r>
            <a:r>
              <a:rPr lang="uz-Cyrl-UZ" sz="1600" dirty="0">
                <a:solidFill>
                  <a:srgbClr val="000000"/>
                </a:solidFill>
                <a:latin typeface="Arial" pitchFamily="34" charset="0"/>
                <a:cs typeface="Arial" pitchFamily="34" charset="0"/>
              </a:rPr>
              <a:t>tug‘ildi</a:t>
            </a:r>
            <a:r>
              <a:rPr lang="uz-Cyrl-UZ" sz="2000" dirty="0" smtClean="0">
                <a:latin typeface="Times New Roman" panose="02020603050405020304" pitchFamily="18" charset="0"/>
                <a:cs typeface="Times New Roman" panose="02020603050405020304" pitchFamily="18" charset="0"/>
              </a:rPr>
              <a:t>.</a:t>
            </a:r>
            <a:endParaRPr lang="ru-RU" sz="1050" dirty="0">
              <a:latin typeface="Times New Roman" panose="02020603050405020304" pitchFamily="18" charset="0"/>
              <a:cs typeface="Times New Roman" panose="02020603050405020304" pitchFamily="18" charset="0"/>
            </a:endParaRPr>
          </a:p>
        </p:txBody>
      </p:sp>
      <p:sp>
        <p:nvSpPr>
          <p:cNvPr id="6" name="Заголовок 1"/>
          <p:cNvSpPr txBox="1">
            <a:spLocks/>
          </p:cNvSpPr>
          <p:nvPr/>
        </p:nvSpPr>
        <p:spPr>
          <a:xfrm>
            <a:off x="165081" y="1343816"/>
            <a:ext cx="5500726" cy="642942"/>
          </a:xfrm>
          <a:prstGeom prst="flowChartAlternateProcess">
            <a:avLst/>
          </a:prstGeom>
          <a:ln w="28575" cap="flat" cmpd="sng" algn="ctr">
            <a:solidFill>
              <a:srgbClr val="FF0000"/>
            </a:solidFill>
            <a:prstDash val="solid"/>
          </a:ln>
          <a:effectLst>
            <a:glow rad="101600">
              <a:schemeClr val="accent2">
                <a:satMod val="175000"/>
                <a:alpha val="40000"/>
              </a:schemeClr>
            </a:glow>
            <a:outerShdw blurRad="40000" dist="20000" dir="5400000" rotWithShape="0">
              <a:srgbClr val="000000">
                <a:alpha val="38000"/>
              </a:srgbClr>
            </a:outerShdw>
          </a:effectLst>
        </p:spPr>
        <p:style>
          <a:lnRef idx="1">
            <a:schemeClr val="accent3"/>
          </a:lnRef>
          <a:fillRef idx="2">
            <a:schemeClr val="accent3"/>
          </a:fillRef>
          <a:effectRef idx="1">
            <a:schemeClr val="accent3"/>
          </a:effectRef>
          <a:fontRef idx="minor">
            <a:schemeClr val="dk1"/>
          </a:fontRef>
        </p:style>
        <p:txBody>
          <a:bodyPr vert="horz" lIns="0" tIns="0" rIns="0" bIns="0" rtlCol="0" anchor="ctr">
            <a:normAutofit fontScale="70000" lnSpcReduction="20000"/>
          </a:bodyPr>
          <a:lstStyle/>
          <a:p>
            <a:pPr lvl="0" algn="ctr" defTabSz="575936">
              <a:spcBef>
                <a:spcPct val="0"/>
              </a:spcBef>
            </a:pPr>
            <a:r>
              <a:rPr lang="en-US" sz="2000" dirty="0" smtClean="0">
                <a:solidFill>
                  <a:srgbClr val="000000"/>
                </a:solidFill>
                <a:latin typeface="Arial" pitchFamily="34" charset="0"/>
                <a:cs typeface="Arial" pitchFamily="34" charset="0"/>
              </a:rPr>
              <a:t> </a:t>
            </a:r>
            <a:r>
              <a:rPr lang="en-US" sz="2000" dirty="0" err="1" smtClean="0">
                <a:solidFill>
                  <a:srgbClr val="000000"/>
                </a:solidFill>
                <a:latin typeface="Arial" pitchFamily="34" charset="0"/>
                <a:cs typeface="Arial" pitchFamily="34" charset="0"/>
              </a:rPr>
              <a:t>Cho‘lpon</a:t>
            </a:r>
            <a:r>
              <a:rPr lang="en-US" sz="2000" dirty="0" smtClean="0">
                <a:solidFill>
                  <a:srgbClr val="000000"/>
                </a:solidFill>
                <a:latin typeface="Arial" pitchFamily="34" charset="0"/>
                <a:cs typeface="Arial" pitchFamily="34" charset="0"/>
              </a:rPr>
              <a:t> </a:t>
            </a:r>
            <a:r>
              <a:rPr lang="en-US" sz="2000" dirty="0" err="1" smtClean="0">
                <a:solidFill>
                  <a:srgbClr val="000000"/>
                </a:solidFill>
                <a:latin typeface="Arial" pitchFamily="34" charset="0"/>
                <a:cs typeface="Arial" pitchFamily="34" charset="0"/>
              </a:rPr>
              <a:t>madrasa</a:t>
            </a:r>
            <a:r>
              <a:rPr lang="en-US" sz="2000" dirty="0" smtClean="0">
                <a:solidFill>
                  <a:srgbClr val="000000"/>
                </a:solidFill>
                <a:latin typeface="Arial" pitchFamily="34" charset="0"/>
                <a:cs typeface="Arial" pitchFamily="34" charset="0"/>
              </a:rPr>
              <a:t> </a:t>
            </a:r>
            <a:r>
              <a:rPr lang="en-US" sz="2000" dirty="0" err="1" smtClean="0">
                <a:solidFill>
                  <a:srgbClr val="000000"/>
                </a:solidFill>
                <a:latin typeface="Arial" pitchFamily="34" charset="0"/>
                <a:cs typeface="Arial" pitchFamily="34" charset="0"/>
              </a:rPr>
              <a:t>tahsilini</a:t>
            </a:r>
            <a:r>
              <a:rPr lang="en-US" sz="2000" dirty="0" smtClean="0">
                <a:solidFill>
                  <a:srgbClr val="000000"/>
                </a:solidFill>
                <a:latin typeface="Arial" pitchFamily="34" charset="0"/>
                <a:cs typeface="Arial" pitchFamily="34" charset="0"/>
              </a:rPr>
              <a:t> ko‘rgach,1912-1914</a:t>
            </a:r>
            <a:r>
              <a:rPr lang="ru-RU" sz="2000" dirty="0" smtClean="0">
                <a:solidFill>
                  <a:srgbClr val="000000"/>
                </a:solidFill>
                <a:latin typeface="Arial" pitchFamily="34" charset="0"/>
                <a:cs typeface="Arial" pitchFamily="34" charset="0"/>
              </a:rPr>
              <a:t> </a:t>
            </a:r>
            <a:r>
              <a:rPr lang="en-US" sz="2000" dirty="0" smtClean="0">
                <a:solidFill>
                  <a:srgbClr val="000000"/>
                </a:solidFill>
                <a:latin typeface="Arial" pitchFamily="34" charset="0"/>
                <a:cs typeface="Arial" pitchFamily="34" charset="0"/>
              </a:rPr>
              <a:t>- </a:t>
            </a:r>
            <a:r>
              <a:rPr lang="en-US" sz="2000" dirty="0" err="1" smtClean="0">
                <a:solidFill>
                  <a:srgbClr val="000000"/>
                </a:solidFill>
                <a:latin typeface="Arial" pitchFamily="34" charset="0"/>
                <a:cs typeface="Arial" pitchFamily="34" charset="0"/>
              </a:rPr>
              <a:t>yillarda</a:t>
            </a:r>
            <a:r>
              <a:rPr lang="en-US" sz="2000" dirty="0" smtClean="0">
                <a:solidFill>
                  <a:srgbClr val="000000"/>
                </a:solidFill>
                <a:latin typeface="Arial" pitchFamily="34" charset="0"/>
                <a:cs typeface="Arial" pitchFamily="34" charset="0"/>
              </a:rPr>
              <a:t> </a:t>
            </a:r>
            <a:r>
              <a:rPr lang="en-US" sz="2000" dirty="0" err="1" smtClean="0">
                <a:solidFill>
                  <a:srgbClr val="000000"/>
                </a:solidFill>
                <a:latin typeface="Arial" pitchFamily="34" charset="0"/>
                <a:cs typeface="Arial" pitchFamily="34" charset="0"/>
              </a:rPr>
              <a:t>rus-tuzem</a:t>
            </a:r>
            <a:r>
              <a:rPr lang="en-US" sz="2000" dirty="0" smtClean="0">
                <a:solidFill>
                  <a:srgbClr val="000000"/>
                </a:solidFill>
                <a:latin typeface="Arial" pitchFamily="34" charset="0"/>
                <a:cs typeface="Arial" pitchFamily="34" charset="0"/>
              </a:rPr>
              <a:t> </a:t>
            </a:r>
            <a:r>
              <a:rPr lang="en-US" sz="2000" dirty="0" err="1" smtClean="0">
                <a:solidFill>
                  <a:srgbClr val="000000"/>
                </a:solidFill>
                <a:latin typeface="Arial" pitchFamily="34" charset="0"/>
                <a:cs typeface="Arial" pitchFamily="34" charset="0"/>
              </a:rPr>
              <a:t>maktabida</a:t>
            </a:r>
            <a:r>
              <a:rPr lang="en-US" sz="2000" dirty="0" smtClean="0">
                <a:solidFill>
                  <a:srgbClr val="000000"/>
                </a:solidFill>
                <a:latin typeface="Arial" pitchFamily="34" charset="0"/>
                <a:cs typeface="Arial" pitchFamily="34" charset="0"/>
              </a:rPr>
              <a:t> </a:t>
            </a:r>
            <a:r>
              <a:rPr lang="en-US" sz="2000" dirty="0" err="1" smtClean="0">
                <a:solidFill>
                  <a:srgbClr val="000000"/>
                </a:solidFill>
                <a:latin typeface="Arial" pitchFamily="34" charset="0"/>
                <a:cs typeface="Arial" pitchFamily="34" charset="0"/>
              </a:rPr>
              <a:t>o‘qidi</a:t>
            </a:r>
            <a:r>
              <a:rPr lang="en-US" sz="2000" dirty="0" smtClean="0">
                <a:solidFill>
                  <a:srgbClr val="000000"/>
                </a:solidFill>
                <a:latin typeface="Arial" pitchFamily="34" charset="0"/>
                <a:cs typeface="Arial" pitchFamily="34" charset="0"/>
              </a:rPr>
              <a:t>. </a:t>
            </a:r>
            <a:r>
              <a:rPr lang="en-US" sz="2000" dirty="0" err="1" smtClean="0">
                <a:solidFill>
                  <a:srgbClr val="000000"/>
                </a:solidFill>
                <a:latin typeface="Arial" pitchFamily="34" charset="0"/>
                <a:cs typeface="Arial" pitchFamily="34" charset="0"/>
              </a:rPr>
              <a:t>Shu</a:t>
            </a:r>
            <a:r>
              <a:rPr lang="en-US" sz="2000" dirty="0" smtClean="0">
                <a:solidFill>
                  <a:srgbClr val="000000"/>
                </a:solidFill>
                <a:latin typeface="Arial" pitchFamily="34" charset="0"/>
                <a:cs typeface="Arial" pitchFamily="34" charset="0"/>
              </a:rPr>
              <a:t> </a:t>
            </a:r>
            <a:r>
              <a:rPr lang="en-US" sz="2000" dirty="0" err="1" smtClean="0">
                <a:solidFill>
                  <a:srgbClr val="000000"/>
                </a:solidFill>
                <a:latin typeface="Arial" pitchFamily="34" charset="0"/>
                <a:cs typeface="Arial" pitchFamily="34" charset="0"/>
              </a:rPr>
              <a:t>vaqtda</a:t>
            </a:r>
            <a:r>
              <a:rPr lang="en-US" sz="2000" dirty="0" smtClean="0">
                <a:solidFill>
                  <a:srgbClr val="000000"/>
                </a:solidFill>
                <a:latin typeface="Arial" pitchFamily="34" charset="0"/>
                <a:cs typeface="Arial" pitchFamily="34" charset="0"/>
              </a:rPr>
              <a:t> „</a:t>
            </a:r>
            <a:r>
              <a:rPr lang="en-US" sz="2000" dirty="0" err="1" smtClean="0">
                <a:solidFill>
                  <a:srgbClr val="000000"/>
                </a:solidFill>
                <a:latin typeface="Arial" pitchFamily="34" charset="0"/>
                <a:cs typeface="Arial" pitchFamily="34" charset="0"/>
              </a:rPr>
              <a:t>Tarjimon</a:t>
            </a:r>
            <a:r>
              <a:rPr lang="en-US" sz="2000" dirty="0" smtClean="0">
                <a:solidFill>
                  <a:srgbClr val="000000"/>
                </a:solidFill>
                <a:latin typeface="Arial" pitchFamily="34" charset="0"/>
                <a:cs typeface="Arial" pitchFamily="34" charset="0"/>
              </a:rPr>
              <a:t>" </a:t>
            </a:r>
            <a:r>
              <a:rPr lang="en-US" sz="2000" dirty="0" err="1" smtClean="0">
                <a:solidFill>
                  <a:srgbClr val="000000"/>
                </a:solidFill>
                <a:latin typeface="Arial" pitchFamily="34" charset="0"/>
                <a:cs typeface="Arial" pitchFamily="34" charset="0"/>
              </a:rPr>
              <a:t>gazetasi</a:t>
            </a:r>
            <a:r>
              <a:rPr lang="en-US" sz="2000" dirty="0" smtClean="0">
                <a:solidFill>
                  <a:srgbClr val="000000"/>
                </a:solidFill>
                <a:latin typeface="Arial" pitchFamily="34" charset="0"/>
                <a:cs typeface="Arial" pitchFamily="34" charset="0"/>
              </a:rPr>
              <a:t> </a:t>
            </a:r>
            <a:r>
              <a:rPr lang="en-US" sz="2000" dirty="0" err="1" smtClean="0">
                <a:solidFill>
                  <a:srgbClr val="000000"/>
                </a:solidFill>
                <a:latin typeface="Arial" pitchFamily="34" charset="0"/>
                <a:cs typeface="Arial" pitchFamily="34" charset="0"/>
              </a:rPr>
              <a:t>va</a:t>
            </a:r>
            <a:r>
              <a:rPr lang="en-US" sz="2000" dirty="0" smtClean="0">
                <a:solidFill>
                  <a:srgbClr val="000000"/>
                </a:solidFill>
                <a:latin typeface="Arial" pitchFamily="34" charset="0"/>
                <a:cs typeface="Arial" pitchFamily="34" charset="0"/>
              </a:rPr>
              <a:t> „</a:t>
            </a:r>
            <a:r>
              <a:rPr lang="en-US" sz="2000" dirty="0" err="1" smtClean="0">
                <a:solidFill>
                  <a:srgbClr val="000000"/>
                </a:solidFill>
                <a:latin typeface="Arial" pitchFamily="34" charset="0"/>
                <a:cs typeface="Arial" pitchFamily="34" charset="0"/>
              </a:rPr>
              <a:t>Oyna</a:t>
            </a:r>
            <a:r>
              <a:rPr lang="en-US" sz="2000" dirty="0" smtClean="0">
                <a:solidFill>
                  <a:srgbClr val="000000"/>
                </a:solidFill>
                <a:latin typeface="Arial" pitchFamily="34" charset="0"/>
                <a:cs typeface="Arial" pitchFamily="34" charset="0"/>
              </a:rPr>
              <a:t>" </a:t>
            </a:r>
            <a:r>
              <a:rPr lang="en-US" sz="2000" dirty="0" err="1" smtClean="0">
                <a:solidFill>
                  <a:srgbClr val="000000"/>
                </a:solidFill>
                <a:latin typeface="Arial" pitchFamily="34" charset="0"/>
                <a:cs typeface="Arial" pitchFamily="34" charset="0"/>
              </a:rPr>
              <a:t>jurnaliga</a:t>
            </a:r>
            <a:r>
              <a:rPr lang="en-US" sz="2000" dirty="0" smtClean="0">
                <a:solidFill>
                  <a:srgbClr val="000000"/>
                </a:solidFill>
                <a:latin typeface="Arial" pitchFamily="34" charset="0"/>
                <a:cs typeface="Arial" pitchFamily="34" charset="0"/>
              </a:rPr>
              <a:t> </a:t>
            </a:r>
            <a:r>
              <a:rPr lang="en-US" sz="2000" dirty="0" err="1" smtClean="0">
                <a:solidFill>
                  <a:srgbClr val="000000"/>
                </a:solidFill>
                <a:latin typeface="Arial" pitchFamily="34" charset="0"/>
                <a:cs typeface="Arial" pitchFamily="34" charset="0"/>
              </a:rPr>
              <a:t>xabar</a:t>
            </a:r>
            <a:r>
              <a:rPr lang="en-US" sz="2000" dirty="0" smtClean="0">
                <a:solidFill>
                  <a:srgbClr val="000000"/>
                </a:solidFill>
                <a:latin typeface="Arial" pitchFamily="34" charset="0"/>
                <a:cs typeface="Arial" pitchFamily="34" charset="0"/>
              </a:rPr>
              <a:t> </a:t>
            </a:r>
            <a:r>
              <a:rPr lang="en-US" sz="2000" dirty="0" err="1" smtClean="0">
                <a:solidFill>
                  <a:srgbClr val="000000"/>
                </a:solidFill>
                <a:latin typeface="Arial" pitchFamily="34" charset="0"/>
                <a:cs typeface="Arial" pitchFamily="34" charset="0"/>
              </a:rPr>
              <a:t>va</a:t>
            </a:r>
            <a:r>
              <a:rPr lang="en-US" sz="2000" dirty="0" smtClean="0">
                <a:solidFill>
                  <a:srgbClr val="000000"/>
                </a:solidFill>
                <a:latin typeface="Arial" pitchFamily="34" charset="0"/>
                <a:cs typeface="Arial" pitchFamily="34" charset="0"/>
              </a:rPr>
              <a:t> </a:t>
            </a:r>
            <a:r>
              <a:rPr lang="en-US" sz="2000" dirty="0" err="1" smtClean="0">
                <a:solidFill>
                  <a:srgbClr val="000000"/>
                </a:solidFill>
                <a:latin typeface="Arial" pitchFamily="34" charset="0"/>
                <a:cs typeface="Arial" pitchFamily="34" charset="0"/>
              </a:rPr>
              <a:t>she’rlar</a:t>
            </a:r>
            <a:r>
              <a:rPr lang="en-US" sz="2000" dirty="0" smtClean="0">
                <a:solidFill>
                  <a:srgbClr val="000000"/>
                </a:solidFill>
                <a:latin typeface="Arial" pitchFamily="34" charset="0"/>
                <a:cs typeface="Arial" pitchFamily="34" charset="0"/>
              </a:rPr>
              <a:t> </a:t>
            </a:r>
            <a:r>
              <a:rPr lang="en-US" sz="2000" dirty="0" err="1" smtClean="0">
                <a:solidFill>
                  <a:srgbClr val="000000"/>
                </a:solidFill>
                <a:latin typeface="Arial" pitchFamily="34" charset="0"/>
                <a:cs typeface="Arial" pitchFamily="34" charset="0"/>
              </a:rPr>
              <a:t>yo‘llab</a:t>
            </a:r>
            <a:r>
              <a:rPr lang="en-US" sz="2000" dirty="0" smtClean="0">
                <a:solidFill>
                  <a:srgbClr val="000000"/>
                </a:solidFill>
                <a:latin typeface="Arial" pitchFamily="34" charset="0"/>
                <a:cs typeface="Arial" pitchFamily="34" charset="0"/>
              </a:rPr>
              <a:t> </a:t>
            </a:r>
            <a:r>
              <a:rPr lang="en-US" sz="2000" dirty="0" err="1" smtClean="0">
                <a:solidFill>
                  <a:srgbClr val="000000"/>
                </a:solidFill>
                <a:latin typeface="Arial" pitchFamily="34" charset="0"/>
                <a:cs typeface="Arial" pitchFamily="34" charset="0"/>
              </a:rPr>
              <a:t>turdi</a:t>
            </a:r>
            <a:r>
              <a:rPr lang="en-US" sz="2000" dirty="0" smtClean="0">
                <a:solidFill>
                  <a:srgbClr val="000000"/>
                </a:solidFill>
                <a:latin typeface="Arial" pitchFamily="34" charset="0"/>
                <a:cs typeface="Arial" pitchFamily="34" charset="0"/>
              </a:rPr>
              <a:t>. </a:t>
            </a:r>
            <a:endParaRPr kumimoji="0" lang="ru-RU" sz="1050" b="0" i="0" u="none" strike="noStrike" kern="800" cap="none" spc="-25" normalizeH="0" baseline="0" noProof="0" dirty="0">
              <a:ln>
                <a:noFill/>
              </a:ln>
              <a:solidFill>
                <a:schemeClr val="dk1"/>
              </a:solidFill>
              <a:effectLst/>
              <a:uLnTx/>
              <a:uFillTx/>
              <a:latin typeface="Times New Roman" panose="02020603050405020304" pitchFamily="18" charset="0"/>
              <a:ea typeface="+mn-ea"/>
              <a:cs typeface="Times New Roman" panose="02020603050405020304" pitchFamily="18" charset="0"/>
            </a:endParaRPr>
          </a:p>
        </p:txBody>
      </p:sp>
      <p:sp>
        <p:nvSpPr>
          <p:cNvPr id="7" name="Заголовок 1"/>
          <p:cNvSpPr txBox="1">
            <a:spLocks/>
          </p:cNvSpPr>
          <p:nvPr/>
        </p:nvSpPr>
        <p:spPr>
          <a:xfrm>
            <a:off x="165081" y="2139158"/>
            <a:ext cx="5500726" cy="838208"/>
          </a:xfrm>
          <a:prstGeom prst="flowChartAlternateProcess">
            <a:avLst/>
          </a:prstGeom>
          <a:ln w="28575" cap="flat" cmpd="sng" algn="ctr">
            <a:solidFill>
              <a:srgbClr val="FF0000"/>
            </a:solidFill>
            <a:prstDash val="solid"/>
          </a:ln>
          <a:effectLst>
            <a:glow rad="101600">
              <a:schemeClr val="accent2">
                <a:satMod val="175000"/>
                <a:alpha val="40000"/>
              </a:schemeClr>
            </a:glow>
            <a:outerShdw blurRad="40000" dist="20000" dir="5400000" rotWithShape="0">
              <a:srgbClr val="000000">
                <a:alpha val="38000"/>
              </a:srgbClr>
            </a:outerShdw>
          </a:effectLst>
        </p:spPr>
        <p:style>
          <a:lnRef idx="1">
            <a:schemeClr val="accent3"/>
          </a:lnRef>
          <a:fillRef idx="2">
            <a:schemeClr val="accent3"/>
          </a:fillRef>
          <a:effectRef idx="1">
            <a:schemeClr val="accent3"/>
          </a:effectRef>
          <a:fontRef idx="minor">
            <a:schemeClr val="dk1"/>
          </a:fontRef>
        </p:style>
        <p:txBody>
          <a:bodyPr vert="horz" lIns="0" tIns="0" rIns="0" bIns="0" rtlCol="0" anchor="ctr">
            <a:noAutofit/>
          </a:bodyPr>
          <a:lstStyle/>
          <a:p>
            <a:r>
              <a:rPr lang="uz-Cyrl-UZ" sz="1400" b="1" i="1" dirty="0" smtClean="0">
                <a:ln>
                  <a:solidFill>
                    <a:schemeClr val="tx1"/>
                  </a:solidFill>
                </a:ln>
                <a:solidFill>
                  <a:srgbClr val="002060"/>
                </a:solidFill>
                <a:latin typeface="Arial" pitchFamily="34" charset="0"/>
                <a:cs typeface="Arial" pitchFamily="34" charset="0"/>
              </a:rPr>
              <a:t>A.S.Pushkin </a:t>
            </a:r>
            <a:r>
              <a:rPr lang="en-US" sz="1400" b="1" dirty="0" smtClean="0">
                <a:solidFill>
                  <a:srgbClr val="002060"/>
                </a:solidFill>
                <a:latin typeface="Arial" pitchFamily="34" charset="0"/>
                <a:cs typeface="Arial" pitchFamily="34" charset="0"/>
              </a:rPr>
              <a:t>- </a:t>
            </a:r>
            <a:r>
              <a:rPr lang="uz-Cyrl-UZ" sz="1400" i="1" dirty="0" smtClean="0">
                <a:solidFill>
                  <a:srgbClr val="000000"/>
                </a:solidFill>
                <a:latin typeface="Arial" pitchFamily="34" charset="0"/>
                <a:cs typeface="Arial" pitchFamily="34" charset="0"/>
              </a:rPr>
              <a:t>«Boris Godunov», «Dubrovskiy»</a:t>
            </a:r>
            <a:r>
              <a:rPr lang="en-US" sz="1400" i="1" dirty="0" smtClean="0">
                <a:solidFill>
                  <a:srgbClr val="000000"/>
                </a:solidFill>
                <a:latin typeface="Arial" pitchFamily="34" charset="0"/>
                <a:cs typeface="Arial" pitchFamily="34" charset="0"/>
              </a:rPr>
              <a:t>; </a:t>
            </a:r>
            <a:r>
              <a:rPr lang="uz-Cyrl-UZ" sz="1400" b="1" i="1" dirty="0" smtClean="0">
                <a:ln>
                  <a:solidFill>
                    <a:schemeClr val="tx1"/>
                  </a:solidFill>
                </a:ln>
                <a:solidFill>
                  <a:srgbClr val="002060"/>
                </a:solidFill>
                <a:latin typeface="Arial" pitchFamily="34" charset="0"/>
                <a:cs typeface="Arial" pitchFamily="34" charset="0"/>
              </a:rPr>
              <a:t>I.S.Turgenev</a:t>
            </a:r>
            <a:r>
              <a:rPr lang="uz-Cyrl-UZ" sz="1400" b="1" dirty="0" smtClean="0">
                <a:solidFill>
                  <a:srgbClr val="002060"/>
                </a:solidFill>
                <a:latin typeface="Arial" pitchFamily="34" charset="0"/>
                <a:cs typeface="Arial" pitchFamily="34" charset="0"/>
              </a:rPr>
              <a:t> </a:t>
            </a:r>
            <a:r>
              <a:rPr lang="en-US" sz="1400" b="1" dirty="0" smtClean="0">
                <a:solidFill>
                  <a:srgbClr val="002060"/>
                </a:solidFill>
                <a:latin typeface="Arial" pitchFamily="34" charset="0"/>
                <a:cs typeface="Arial" pitchFamily="34" charset="0"/>
              </a:rPr>
              <a:t> - </a:t>
            </a:r>
            <a:r>
              <a:rPr lang="uz-Cyrl-UZ" sz="1400" i="1" dirty="0" smtClean="0">
                <a:solidFill>
                  <a:srgbClr val="000000"/>
                </a:solidFill>
                <a:latin typeface="Arial" pitchFamily="34" charset="0"/>
                <a:cs typeface="Arial" pitchFamily="34" charset="0"/>
              </a:rPr>
              <a:t>«C</a:t>
            </a:r>
            <a:r>
              <a:rPr lang="en-US" sz="1400" i="1" dirty="0" smtClean="0">
                <a:solidFill>
                  <a:srgbClr val="000000"/>
                </a:solidFill>
                <a:latin typeface="Arial" pitchFamily="34" charset="0"/>
                <a:cs typeface="Arial" pitchFamily="34" charset="0"/>
              </a:rPr>
              <a:t>h</a:t>
            </a:r>
            <a:r>
              <a:rPr lang="uz-Cyrl-UZ" sz="1400" i="1" dirty="0" smtClean="0">
                <a:solidFill>
                  <a:srgbClr val="000000"/>
                </a:solidFill>
                <a:latin typeface="Arial" pitchFamily="34" charset="0"/>
                <a:cs typeface="Arial" pitchFamily="34" charset="0"/>
              </a:rPr>
              <a:t>o‘ri qiz»</a:t>
            </a:r>
            <a:r>
              <a:rPr lang="en-US" sz="1400" i="1" dirty="0" smtClean="0">
                <a:solidFill>
                  <a:srgbClr val="000000"/>
                </a:solidFill>
                <a:latin typeface="Arial" pitchFamily="34" charset="0"/>
                <a:cs typeface="Arial" pitchFamily="34" charset="0"/>
              </a:rPr>
              <a:t>; </a:t>
            </a:r>
            <a:r>
              <a:rPr lang="uz-Cyrl-UZ" sz="1400" b="1" i="1" dirty="0" smtClean="0">
                <a:ln>
                  <a:solidFill>
                    <a:schemeClr val="tx1"/>
                  </a:solidFill>
                </a:ln>
                <a:solidFill>
                  <a:srgbClr val="002060"/>
                </a:solidFill>
                <a:latin typeface="Arial" pitchFamily="34" charset="0"/>
                <a:cs typeface="Arial" pitchFamily="34" charset="0"/>
              </a:rPr>
              <a:t>L.</a:t>
            </a:r>
            <a:r>
              <a:rPr lang="en-US" sz="1400" b="1" i="1" dirty="0" smtClean="0">
                <a:ln>
                  <a:solidFill>
                    <a:schemeClr val="tx1"/>
                  </a:solidFill>
                </a:ln>
                <a:solidFill>
                  <a:srgbClr val="002060"/>
                </a:solidFill>
                <a:latin typeface="Arial" pitchFamily="34" charset="0"/>
                <a:cs typeface="Arial" pitchFamily="34" charset="0"/>
              </a:rPr>
              <a:t> </a:t>
            </a:r>
            <a:r>
              <a:rPr lang="uz-Cyrl-UZ" sz="1400" b="1" i="1" dirty="0" smtClean="0">
                <a:ln>
                  <a:solidFill>
                    <a:schemeClr val="tx1"/>
                  </a:solidFill>
                </a:ln>
                <a:solidFill>
                  <a:srgbClr val="002060"/>
                </a:solidFill>
                <a:latin typeface="Arial" pitchFamily="34" charset="0"/>
                <a:cs typeface="Arial" pitchFamily="34" charset="0"/>
              </a:rPr>
              <a:t>Andreev </a:t>
            </a:r>
            <a:r>
              <a:rPr lang="en-US" sz="1400" b="1" i="1" dirty="0" smtClean="0">
                <a:ln>
                  <a:solidFill>
                    <a:schemeClr val="tx1"/>
                  </a:solidFill>
                </a:ln>
                <a:solidFill>
                  <a:srgbClr val="002060"/>
                </a:solidFill>
                <a:latin typeface="Arial" pitchFamily="34" charset="0"/>
                <a:cs typeface="Arial" pitchFamily="34" charset="0"/>
              </a:rPr>
              <a:t>-</a:t>
            </a:r>
            <a:r>
              <a:rPr lang="uz-Cyrl-UZ" sz="1400" i="1" dirty="0" smtClean="0">
                <a:solidFill>
                  <a:srgbClr val="000000"/>
                </a:solidFill>
                <a:latin typeface="Arial" pitchFamily="34" charset="0"/>
                <a:cs typeface="Arial" pitchFamily="34" charset="0"/>
              </a:rPr>
              <a:t>«Gubernator», «Osilgan etti kishining hikoyasi»</a:t>
            </a:r>
            <a:r>
              <a:rPr lang="en-US" sz="1400" i="1" dirty="0" smtClean="0">
                <a:solidFill>
                  <a:srgbClr val="000000"/>
                </a:solidFill>
                <a:latin typeface="Arial" pitchFamily="34" charset="0"/>
                <a:cs typeface="Arial" pitchFamily="34" charset="0"/>
              </a:rPr>
              <a:t>; </a:t>
            </a:r>
            <a:r>
              <a:rPr lang="uz-Cyrl-UZ" sz="1400" b="1" i="1" dirty="0" smtClean="0">
                <a:ln>
                  <a:solidFill>
                    <a:schemeClr val="tx1"/>
                  </a:solidFill>
                </a:ln>
                <a:solidFill>
                  <a:srgbClr val="002060"/>
                </a:solidFill>
                <a:latin typeface="Arial" pitchFamily="34" charset="0"/>
                <a:cs typeface="Arial" pitchFamily="34" charset="0"/>
              </a:rPr>
              <a:t>A.P.C</a:t>
            </a:r>
            <a:r>
              <a:rPr lang="en-US" sz="1400" b="1" i="1" dirty="0" smtClean="0">
                <a:ln>
                  <a:solidFill>
                    <a:schemeClr val="tx1"/>
                  </a:solidFill>
                </a:ln>
                <a:solidFill>
                  <a:srgbClr val="002060"/>
                </a:solidFill>
                <a:latin typeface="Arial" pitchFamily="34" charset="0"/>
                <a:cs typeface="Arial" pitchFamily="34" charset="0"/>
              </a:rPr>
              <a:t>h</a:t>
            </a:r>
            <a:r>
              <a:rPr lang="uz-Cyrl-UZ" sz="1400" b="1" i="1" dirty="0" smtClean="0">
                <a:ln>
                  <a:solidFill>
                    <a:schemeClr val="tx1"/>
                  </a:solidFill>
                </a:ln>
                <a:solidFill>
                  <a:srgbClr val="002060"/>
                </a:solidFill>
                <a:latin typeface="Arial" pitchFamily="34" charset="0"/>
                <a:cs typeface="Arial" pitchFamily="34" charset="0"/>
              </a:rPr>
              <a:t>exov </a:t>
            </a:r>
            <a:r>
              <a:rPr lang="en-US" sz="1400" b="1" dirty="0" smtClean="0">
                <a:solidFill>
                  <a:srgbClr val="000000"/>
                </a:solidFill>
                <a:latin typeface="Arial" pitchFamily="34" charset="0"/>
                <a:cs typeface="Arial" pitchFamily="34" charset="0"/>
              </a:rPr>
              <a:t>- </a:t>
            </a:r>
            <a:r>
              <a:rPr lang="uz-Cyrl-UZ" sz="1400" i="1" dirty="0" smtClean="0">
                <a:solidFill>
                  <a:srgbClr val="000000"/>
                </a:solidFill>
                <a:latin typeface="Arial" pitchFamily="34" charset="0"/>
                <a:cs typeface="Arial" pitchFamily="34" charset="0"/>
              </a:rPr>
              <a:t>«Qochoq»</a:t>
            </a:r>
            <a:r>
              <a:rPr lang="en-US" sz="1400" i="1" dirty="0" smtClean="0">
                <a:solidFill>
                  <a:srgbClr val="000000"/>
                </a:solidFill>
                <a:latin typeface="Arial" pitchFamily="34" charset="0"/>
                <a:cs typeface="Arial" pitchFamily="34" charset="0"/>
              </a:rPr>
              <a:t>; </a:t>
            </a:r>
            <a:r>
              <a:rPr lang="uz-Cyrl-UZ" sz="1400" b="1" i="1" dirty="0" smtClean="0">
                <a:ln>
                  <a:solidFill>
                    <a:schemeClr val="tx1"/>
                  </a:solidFill>
                </a:ln>
                <a:solidFill>
                  <a:srgbClr val="002060"/>
                </a:solidFill>
                <a:latin typeface="Arial" pitchFamily="34" charset="0"/>
                <a:cs typeface="Arial" pitchFamily="34" charset="0"/>
              </a:rPr>
              <a:t>A.M.Gorkiy</a:t>
            </a:r>
            <a:r>
              <a:rPr lang="uz-Cyrl-UZ" sz="1400" b="1" dirty="0" smtClean="0">
                <a:solidFill>
                  <a:srgbClr val="002060"/>
                </a:solidFill>
                <a:latin typeface="Arial" pitchFamily="34" charset="0"/>
                <a:cs typeface="Arial" pitchFamily="34" charset="0"/>
              </a:rPr>
              <a:t> </a:t>
            </a:r>
            <a:r>
              <a:rPr lang="en-US" sz="1400" b="1" dirty="0" smtClean="0">
                <a:solidFill>
                  <a:srgbClr val="002060"/>
                </a:solidFill>
                <a:latin typeface="Arial" pitchFamily="34" charset="0"/>
                <a:cs typeface="Arial" pitchFamily="34" charset="0"/>
              </a:rPr>
              <a:t>- </a:t>
            </a:r>
            <a:r>
              <a:rPr lang="uz-Cyrl-UZ" sz="1400" i="1" dirty="0" smtClean="0">
                <a:solidFill>
                  <a:srgbClr val="000000"/>
                </a:solidFill>
                <a:latin typeface="Arial" pitchFamily="34" charset="0"/>
                <a:cs typeface="Arial" pitchFamily="34" charset="0"/>
              </a:rPr>
              <a:t>«Ilgaklar», «Ona»</a:t>
            </a:r>
            <a:endParaRPr lang="ru-RU" sz="1100" b="1" dirty="0">
              <a:solidFill>
                <a:srgbClr val="000000"/>
              </a:solidFill>
              <a:latin typeface="Arial" pitchFamily="34" charset="0"/>
              <a:cs typeface="Arial" pitchFamily="34" charset="0"/>
            </a:endParaRPr>
          </a:p>
        </p:txBody>
      </p:sp>
    </p:spTree>
    <p:extLst>
      <p:ext uri="{BB962C8B-B14F-4D97-AF65-F5344CB8AC3E}">
        <p14:creationId xmlns:p14="http://schemas.microsoft.com/office/powerpoint/2010/main" xmlns="" val="4239714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ppt_x"/>
                                          </p:val>
                                        </p:tav>
                                        <p:tav tm="100000">
                                          <p:val>
                                            <p:strVal val="#ppt_x"/>
                                          </p:val>
                                        </p:tav>
                                      </p:tavLst>
                                    </p:anim>
                                    <p:anim calcmode="lin" valueType="num">
                                      <p:cBhvr additive="base">
                                        <p:cTn id="1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object 2">
            <a:extLst>
              <a:ext uri="{FF2B5EF4-FFF2-40B4-BE49-F238E27FC236}">
                <a16:creationId xmlns:a16="http://schemas.microsoft.com/office/drawing/2014/main" xmlns="" id="{EE80F0AA-4DF1-4DBF-9AA2-5439157D8912}"/>
              </a:ext>
            </a:extLst>
          </p:cNvPr>
          <p:cNvSpPr/>
          <p:nvPr/>
        </p:nvSpPr>
        <p:spPr>
          <a:xfrm>
            <a:off x="7819" y="1535"/>
            <a:ext cx="5751631" cy="574394"/>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nchor="ctr"/>
          <a:lstStyle/>
          <a:p>
            <a:pPr algn="ctr"/>
            <a:r>
              <a:rPr lang="en-US" sz="3200" dirty="0" smtClean="0">
                <a:solidFill>
                  <a:schemeClr val="bg1"/>
                </a:solidFill>
                <a:latin typeface="Arial" panose="020B0604020202020204" pitchFamily="34" charset="0"/>
                <a:cs typeface="Arial" panose="020B0604020202020204" pitchFamily="34" charset="0"/>
              </a:rPr>
              <a:t>“</a:t>
            </a:r>
            <a:r>
              <a:rPr lang="en-US" sz="3200" dirty="0" err="1" smtClean="0">
                <a:solidFill>
                  <a:schemeClr val="bg1"/>
                </a:solidFill>
                <a:latin typeface="Arial" panose="020B0604020202020204" pitchFamily="34" charset="0"/>
                <a:cs typeface="Arial" panose="020B0604020202020204" pitchFamily="34" charset="0"/>
              </a:rPr>
              <a:t>Kecha</a:t>
            </a:r>
            <a:r>
              <a:rPr lang="en-US" sz="3200" dirty="0" smtClean="0">
                <a:solidFill>
                  <a:schemeClr val="bg1"/>
                </a:solidFill>
                <a:latin typeface="Arial" panose="020B0604020202020204" pitchFamily="34" charset="0"/>
                <a:cs typeface="Arial" panose="020B0604020202020204" pitchFamily="34" charset="0"/>
              </a:rPr>
              <a:t> </a:t>
            </a:r>
            <a:r>
              <a:rPr lang="en-US" sz="3200" dirty="0" err="1" smtClean="0">
                <a:solidFill>
                  <a:schemeClr val="bg1"/>
                </a:solidFill>
                <a:latin typeface="Arial" panose="020B0604020202020204" pitchFamily="34" charset="0"/>
                <a:cs typeface="Arial" panose="020B0604020202020204" pitchFamily="34" charset="0"/>
              </a:rPr>
              <a:t>va</a:t>
            </a:r>
            <a:r>
              <a:rPr lang="en-US" sz="3200" dirty="0" smtClean="0">
                <a:solidFill>
                  <a:schemeClr val="bg1"/>
                </a:solidFill>
                <a:latin typeface="Arial" panose="020B0604020202020204" pitchFamily="34" charset="0"/>
                <a:cs typeface="Arial" panose="020B0604020202020204" pitchFamily="34" charset="0"/>
              </a:rPr>
              <a:t> </a:t>
            </a:r>
            <a:r>
              <a:rPr lang="en-US" sz="3200" dirty="0" err="1" smtClean="0">
                <a:solidFill>
                  <a:schemeClr val="bg1"/>
                </a:solidFill>
                <a:latin typeface="Arial" panose="020B0604020202020204" pitchFamily="34" charset="0"/>
                <a:cs typeface="Arial" panose="020B0604020202020204" pitchFamily="34" charset="0"/>
              </a:rPr>
              <a:t>kunduz</a:t>
            </a:r>
            <a:r>
              <a:rPr lang="en-US" sz="3200" dirty="0" smtClean="0">
                <a:solidFill>
                  <a:schemeClr val="bg1"/>
                </a:solidFill>
                <a:latin typeface="Arial" panose="020B0604020202020204" pitchFamily="34" charset="0"/>
                <a:cs typeface="Arial" panose="020B0604020202020204" pitchFamily="34" charset="0"/>
              </a:rPr>
              <a:t>”</a:t>
            </a:r>
            <a:endParaRPr sz="3200" dirty="0">
              <a:solidFill>
                <a:schemeClr val="bg1"/>
              </a:solidFill>
              <a:latin typeface="Arial" panose="020B0604020202020204" pitchFamily="34" charset="0"/>
              <a:cs typeface="Arial" panose="020B0604020202020204" pitchFamily="34" charset="0"/>
            </a:endParaRPr>
          </a:p>
        </p:txBody>
      </p:sp>
      <p:sp>
        <p:nvSpPr>
          <p:cNvPr id="6" name="Заголовок 1"/>
          <p:cNvSpPr>
            <a:spLocks noGrp="1"/>
          </p:cNvSpPr>
          <p:nvPr>
            <p:ph type="title"/>
          </p:nvPr>
        </p:nvSpPr>
        <p:spPr>
          <a:xfrm>
            <a:off x="165081" y="691350"/>
            <a:ext cx="3571900" cy="2357454"/>
          </a:xfrm>
          <a:prstGeom prst="flowChartAlternateProcess">
            <a:avLst/>
          </a:prstGeom>
          <a:ln w="28575">
            <a:solidFill>
              <a:srgbClr val="FF0000"/>
            </a:solidFill>
          </a:ln>
          <a:effectLst>
            <a:glow rad="101600">
              <a:schemeClr val="accent2">
                <a:satMod val="175000"/>
                <a:alpha val="40000"/>
              </a:schemeClr>
            </a:glow>
            <a:outerShdw blurRad="40000" dist="20000" dir="5400000" rotWithShape="0">
              <a:srgbClr val="000000">
                <a:alpha val="38000"/>
              </a:srgbClr>
            </a:outerShdw>
          </a:effectLst>
        </p:spPr>
        <p:style>
          <a:lnRef idx="1">
            <a:schemeClr val="accent3"/>
          </a:lnRef>
          <a:fillRef idx="2">
            <a:schemeClr val="accent3"/>
          </a:fillRef>
          <a:effectRef idx="1">
            <a:schemeClr val="accent3"/>
          </a:effectRef>
          <a:fontRef idx="minor">
            <a:schemeClr val="dk1"/>
          </a:fontRef>
        </p:style>
        <p:txBody>
          <a:bodyPr>
            <a:normAutofit fontScale="90000"/>
          </a:bodyPr>
          <a:lstStyle/>
          <a:p>
            <a:pPr algn="just">
              <a:lnSpc>
                <a:spcPct val="100000"/>
              </a:lnSpc>
              <a:spcAft>
                <a:spcPts val="600"/>
              </a:spcAft>
            </a:pPr>
            <a:r>
              <a:rPr lang="en-US" sz="1400" dirty="0" smtClean="0">
                <a:solidFill>
                  <a:srgbClr val="000000"/>
                </a:solidFill>
                <a:latin typeface="Arial" pitchFamily="34" charset="0"/>
                <a:cs typeface="Arial" pitchFamily="34" charset="0"/>
              </a:rPr>
              <a:t>      </a:t>
            </a:r>
            <a:r>
              <a:rPr lang="uz-Cyrl-UZ" sz="1800" dirty="0" smtClean="0">
                <a:solidFill>
                  <a:srgbClr val="000000"/>
                </a:solidFill>
                <a:latin typeface="Arial" pitchFamily="34" charset="0"/>
                <a:cs typeface="Arial" pitchFamily="34" charset="0"/>
              </a:rPr>
              <a:t>Cho‘lpon mislsiz she’riy kashfiyotlardan tashqari </a:t>
            </a:r>
            <a:r>
              <a:rPr lang="uz-Cyrl-UZ" sz="1800" b="1" dirty="0" smtClean="0">
                <a:solidFill>
                  <a:srgbClr val="000000"/>
                </a:solidFill>
                <a:latin typeface="Arial" pitchFamily="34" charset="0"/>
                <a:cs typeface="Arial" pitchFamily="34" charset="0"/>
              </a:rPr>
              <a:t>«Kecha va kunduz» </a:t>
            </a:r>
            <a:r>
              <a:rPr lang="uz-Cyrl-UZ" sz="1800" dirty="0" smtClean="0">
                <a:solidFill>
                  <a:srgbClr val="000000"/>
                </a:solidFill>
                <a:latin typeface="Arial" pitchFamily="34" charset="0"/>
                <a:cs typeface="Arial" pitchFamily="34" charset="0"/>
              </a:rPr>
              <a:t>deb ataluvchi birinchi o‘zbek roman-dilogiyasining muallifi hamdir. </a:t>
            </a:r>
            <a:r>
              <a:rPr lang="en-US" sz="1800" dirty="0" err="1" smtClean="0">
                <a:solidFill>
                  <a:srgbClr val="000000"/>
                </a:solidFill>
                <a:latin typeface="Arial" pitchFamily="34" charset="0"/>
                <a:cs typeface="Arial" pitchFamily="34" charset="0"/>
              </a:rPr>
              <a:t>Asar</a:t>
            </a:r>
            <a:r>
              <a:rPr lang="en-US" sz="1800" dirty="0" smtClean="0">
                <a:solidFill>
                  <a:srgbClr val="000000"/>
                </a:solidFill>
                <a:latin typeface="Arial" pitchFamily="34" charset="0"/>
                <a:cs typeface="Arial" pitchFamily="34" charset="0"/>
              </a:rPr>
              <a:t> k</a:t>
            </a:r>
            <a:r>
              <a:rPr lang="uz-Cyrl-UZ" sz="1800" dirty="0" smtClean="0">
                <a:solidFill>
                  <a:srgbClr val="000000"/>
                </a:solidFill>
                <a:latin typeface="Arial" pitchFamily="34" charset="0"/>
                <a:cs typeface="Arial" pitchFamily="34" charset="0"/>
              </a:rPr>
              <a:t>o‘pchilik o‘quvchilar tomonidan Abdulla Qodiriyning «O‘tkan kunlar» romani darajasidagi asar sifatida baho oldi.</a:t>
            </a:r>
            <a:r>
              <a:rPr lang="en-US" sz="1800" dirty="0" smtClean="0">
                <a:solidFill>
                  <a:srgbClr val="000000"/>
                </a:solidFill>
                <a:latin typeface="Arial" pitchFamily="34" charset="0"/>
                <a:cs typeface="Arial" pitchFamily="34" charset="0"/>
              </a:rPr>
              <a:t> </a:t>
            </a:r>
            <a:r>
              <a:rPr lang="en-US" sz="1800" dirty="0" err="1" smtClean="0">
                <a:solidFill>
                  <a:srgbClr val="000000"/>
                </a:solidFill>
                <a:latin typeface="Arial" pitchFamily="34" charset="0"/>
                <a:cs typeface="Arial" pitchFamily="34" charset="0"/>
              </a:rPr>
              <a:t>Asar</a:t>
            </a:r>
            <a:r>
              <a:rPr lang="en-US" sz="1800" dirty="0" smtClean="0">
                <a:solidFill>
                  <a:srgbClr val="000000"/>
                </a:solidFill>
                <a:latin typeface="Arial" pitchFamily="34" charset="0"/>
                <a:cs typeface="Arial" pitchFamily="34" charset="0"/>
              </a:rPr>
              <a:t> </a:t>
            </a:r>
            <a:r>
              <a:rPr lang="en-US" sz="1800" b="1" dirty="0" smtClean="0">
                <a:solidFill>
                  <a:srgbClr val="000000"/>
                </a:solidFill>
                <a:latin typeface="Arial" pitchFamily="34" charset="0"/>
                <a:cs typeface="Arial" pitchFamily="34" charset="0"/>
              </a:rPr>
              <a:t>1935-1936-</a:t>
            </a:r>
            <a:r>
              <a:rPr lang="en-US" sz="1800" dirty="0" smtClean="0">
                <a:solidFill>
                  <a:srgbClr val="000000"/>
                </a:solidFill>
                <a:latin typeface="Arial" pitchFamily="34" charset="0"/>
                <a:cs typeface="Arial" pitchFamily="34" charset="0"/>
              </a:rPr>
              <a:t>yillarda </a:t>
            </a:r>
            <a:r>
              <a:rPr lang="en-US" sz="1800" dirty="0" err="1" smtClean="0">
                <a:solidFill>
                  <a:srgbClr val="000000"/>
                </a:solidFill>
                <a:latin typeface="Arial" pitchFamily="34" charset="0"/>
                <a:cs typeface="Arial" pitchFamily="34" charset="0"/>
              </a:rPr>
              <a:t>yozilgan</a:t>
            </a:r>
            <a:r>
              <a:rPr lang="en-US" sz="1800" dirty="0" smtClean="0">
                <a:solidFill>
                  <a:srgbClr val="000000"/>
                </a:solidFill>
                <a:latin typeface="Arial" pitchFamily="34" charset="0"/>
                <a:cs typeface="Arial" pitchFamily="34" charset="0"/>
              </a:rPr>
              <a:t>.</a:t>
            </a:r>
            <a:r>
              <a:rPr lang="ru-RU" sz="1200" dirty="0" smtClean="0">
                <a:latin typeface="Times New Roman" panose="02020603050405020304" pitchFamily="18" charset="0"/>
                <a:cs typeface="Times New Roman" panose="02020603050405020304" pitchFamily="18" charset="0"/>
              </a:rPr>
              <a:t/>
            </a:r>
            <a:br>
              <a:rPr lang="ru-RU" sz="1200" dirty="0" smtClean="0">
                <a:latin typeface="Times New Roman" panose="02020603050405020304" pitchFamily="18" charset="0"/>
                <a:cs typeface="Times New Roman" panose="02020603050405020304" pitchFamily="18" charset="0"/>
              </a:rPr>
            </a:br>
            <a:endParaRPr lang="ru-RU" sz="1200" dirty="0">
              <a:solidFill>
                <a:srgbClr val="000000"/>
              </a:solidFill>
              <a:latin typeface="Arial" pitchFamily="34" charset="0"/>
              <a:cs typeface="Arial" pitchFamily="34" charset="0"/>
            </a:endParaRPr>
          </a:p>
        </p:txBody>
      </p:sp>
      <p:pic>
        <p:nvPicPr>
          <p:cNvPr id="2050" name="Picture 2" descr="C:\Documents and Settings\User\Рабочий стол\кеча.jpg"/>
          <p:cNvPicPr>
            <a:picLocks noChangeAspect="1" noChangeArrowheads="1"/>
          </p:cNvPicPr>
          <p:nvPr/>
        </p:nvPicPr>
        <p:blipFill>
          <a:blip r:embed="rId2"/>
          <a:srcRect/>
          <a:stretch>
            <a:fillRect/>
          </a:stretch>
        </p:blipFill>
        <p:spPr bwMode="auto">
          <a:xfrm>
            <a:off x="3951296" y="642159"/>
            <a:ext cx="1604430" cy="2406646"/>
          </a:xfrm>
          <a:prstGeom prst="rect">
            <a:avLst/>
          </a:prstGeom>
          <a:noFill/>
        </p:spPr>
      </p:pic>
    </p:spTree>
    <p:extLst>
      <p:ext uri="{BB962C8B-B14F-4D97-AF65-F5344CB8AC3E}">
        <p14:creationId xmlns:p14="http://schemas.microsoft.com/office/powerpoint/2010/main" xmlns="" val="4239714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object 2">
            <a:extLst>
              <a:ext uri="{FF2B5EF4-FFF2-40B4-BE49-F238E27FC236}">
                <a16:creationId xmlns:a16="http://schemas.microsoft.com/office/drawing/2014/main" xmlns="" id="{EE80F0AA-4DF1-4DBF-9AA2-5439157D8912}"/>
              </a:ext>
            </a:extLst>
          </p:cNvPr>
          <p:cNvSpPr/>
          <p:nvPr/>
        </p:nvSpPr>
        <p:spPr>
          <a:xfrm>
            <a:off x="7819" y="1535"/>
            <a:ext cx="5751631" cy="475501"/>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nchor="ctr"/>
          <a:lstStyle/>
          <a:p>
            <a:pPr algn="ctr"/>
            <a:r>
              <a:rPr lang="en-US" sz="2400" dirty="0" smtClean="0">
                <a:solidFill>
                  <a:schemeClr val="bg1"/>
                </a:solidFill>
                <a:latin typeface="Arial" pitchFamily="34" charset="0"/>
                <a:cs typeface="Arial" pitchFamily="34" charset="0"/>
              </a:rPr>
              <a:t>“</a:t>
            </a:r>
            <a:r>
              <a:rPr lang="en-US" sz="2400" dirty="0" err="1" smtClean="0">
                <a:solidFill>
                  <a:schemeClr val="bg1"/>
                </a:solidFill>
                <a:latin typeface="Arial" pitchFamily="34" charset="0"/>
                <a:cs typeface="Arial" pitchFamily="34" charset="0"/>
              </a:rPr>
              <a:t>Kecha</a:t>
            </a:r>
            <a:r>
              <a:rPr lang="en-US" sz="2400" dirty="0" smtClean="0">
                <a:solidFill>
                  <a:schemeClr val="bg1"/>
                </a:solidFill>
                <a:latin typeface="Arial" pitchFamily="34" charset="0"/>
                <a:cs typeface="Arial" pitchFamily="34" charset="0"/>
              </a:rPr>
              <a:t> </a:t>
            </a:r>
            <a:r>
              <a:rPr lang="en-US" sz="2400" dirty="0" err="1" smtClean="0">
                <a:solidFill>
                  <a:schemeClr val="bg1"/>
                </a:solidFill>
                <a:latin typeface="Arial" pitchFamily="34" charset="0"/>
                <a:cs typeface="Arial" pitchFamily="34" charset="0"/>
              </a:rPr>
              <a:t>va</a:t>
            </a:r>
            <a:r>
              <a:rPr lang="en-US" sz="2400" dirty="0" smtClean="0">
                <a:solidFill>
                  <a:schemeClr val="bg1"/>
                </a:solidFill>
                <a:latin typeface="Arial" pitchFamily="34" charset="0"/>
                <a:cs typeface="Arial" pitchFamily="34" charset="0"/>
              </a:rPr>
              <a:t> </a:t>
            </a:r>
            <a:r>
              <a:rPr lang="en-US" sz="2400" dirty="0" err="1" smtClean="0">
                <a:solidFill>
                  <a:schemeClr val="bg1"/>
                </a:solidFill>
                <a:latin typeface="Arial" pitchFamily="34" charset="0"/>
                <a:cs typeface="Arial" pitchFamily="34" charset="0"/>
              </a:rPr>
              <a:t>kunduz</a:t>
            </a:r>
            <a:r>
              <a:rPr lang="en-US" sz="2400" dirty="0" smtClean="0">
                <a:solidFill>
                  <a:schemeClr val="bg1"/>
                </a:solidFill>
                <a:latin typeface="Arial" pitchFamily="34" charset="0"/>
                <a:cs typeface="Arial" pitchFamily="34" charset="0"/>
              </a:rPr>
              <a:t>” </a:t>
            </a:r>
            <a:r>
              <a:rPr lang="en-US" sz="2400" dirty="0" err="1" smtClean="0">
                <a:solidFill>
                  <a:schemeClr val="bg1"/>
                </a:solidFill>
                <a:latin typeface="Arial" pitchFamily="34" charset="0"/>
                <a:cs typeface="Arial" pitchFamily="34" charset="0"/>
              </a:rPr>
              <a:t>romani</a:t>
            </a:r>
            <a:r>
              <a:rPr lang="en-US" sz="2400" dirty="0" smtClean="0">
                <a:solidFill>
                  <a:schemeClr val="bg1"/>
                </a:solidFill>
                <a:latin typeface="Arial" pitchFamily="34" charset="0"/>
                <a:cs typeface="Arial" pitchFamily="34" charset="0"/>
              </a:rPr>
              <a:t> </a:t>
            </a:r>
            <a:r>
              <a:rPr lang="en-US" sz="2400" dirty="0" err="1" smtClean="0">
                <a:solidFill>
                  <a:schemeClr val="bg1"/>
                </a:solidFill>
                <a:latin typeface="Arial" pitchFamily="34" charset="0"/>
                <a:cs typeface="Arial" pitchFamily="34" charset="0"/>
              </a:rPr>
              <a:t>to‘g‘risida</a:t>
            </a:r>
            <a:endParaRPr sz="2400" dirty="0">
              <a:solidFill>
                <a:schemeClr val="bg1"/>
              </a:solidFill>
              <a:latin typeface="Arial" pitchFamily="34" charset="0"/>
              <a:cs typeface="Arial" pitchFamily="34" charset="0"/>
            </a:endParaRPr>
          </a:p>
        </p:txBody>
      </p:sp>
      <p:sp>
        <p:nvSpPr>
          <p:cNvPr id="5" name="Заголовок 1"/>
          <p:cNvSpPr>
            <a:spLocks noGrp="1"/>
          </p:cNvSpPr>
          <p:nvPr>
            <p:ph type="title"/>
          </p:nvPr>
        </p:nvSpPr>
        <p:spPr>
          <a:xfrm>
            <a:off x="165081" y="548474"/>
            <a:ext cx="3500462" cy="2571768"/>
          </a:xfrm>
          <a:prstGeom prst="flowChartAlternateProcess">
            <a:avLst/>
          </a:prstGeom>
          <a:ln w="28575">
            <a:solidFill>
              <a:srgbClr val="FF0000"/>
            </a:solidFill>
          </a:ln>
          <a:effectLst>
            <a:glow rad="101600">
              <a:schemeClr val="accent2">
                <a:satMod val="175000"/>
                <a:alpha val="40000"/>
              </a:schemeClr>
            </a:glow>
            <a:outerShdw blurRad="40000" dist="20000" dir="5400000" rotWithShape="0">
              <a:srgbClr val="000000">
                <a:alpha val="38000"/>
              </a:srgbClr>
            </a:outerShdw>
          </a:effectLst>
        </p:spPr>
        <p:style>
          <a:lnRef idx="1">
            <a:schemeClr val="accent3"/>
          </a:lnRef>
          <a:fillRef idx="2">
            <a:schemeClr val="accent3"/>
          </a:fillRef>
          <a:effectRef idx="1">
            <a:schemeClr val="accent3"/>
          </a:effectRef>
          <a:fontRef idx="minor">
            <a:schemeClr val="dk1"/>
          </a:fontRef>
        </p:style>
        <p:txBody>
          <a:bodyPr>
            <a:normAutofit fontScale="90000"/>
          </a:bodyPr>
          <a:lstStyle/>
          <a:p>
            <a:pPr algn="just">
              <a:lnSpc>
                <a:spcPct val="100000"/>
              </a:lnSpc>
            </a:pPr>
            <a:r>
              <a:rPr lang="en-US" sz="1400" dirty="0" smtClean="0">
                <a:solidFill>
                  <a:srgbClr val="000000"/>
                </a:solidFill>
                <a:latin typeface="Arial" pitchFamily="34" charset="0"/>
                <a:cs typeface="Arial" pitchFamily="34" charset="0"/>
              </a:rPr>
              <a:t/>
            </a:r>
            <a:br>
              <a:rPr lang="en-US" sz="1400" dirty="0" smtClean="0">
                <a:solidFill>
                  <a:srgbClr val="000000"/>
                </a:solidFill>
                <a:latin typeface="Arial" pitchFamily="34" charset="0"/>
                <a:cs typeface="Arial" pitchFamily="34" charset="0"/>
              </a:rPr>
            </a:br>
            <a:r>
              <a:rPr lang="en-US" sz="1400" dirty="0" smtClean="0">
                <a:solidFill>
                  <a:srgbClr val="000000"/>
                </a:solidFill>
                <a:latin typeface="Arial" pitchFamily="34" charset="0"/>
                <a:cs typeface="Arial" pitchFamily="34" charset="0"/>
              </a:rPr>
              <a:t>   “</a:t>
            </a:r>
            <a:r>
              <a:rPr lang="uz-Cyrl-UZ" sz="1400" dirty="0" smtClean="0">
                <a:solidFill>
                  <a:srgbClr val="000000"/>
                </a:solidFill>
                <a:latin typeface="Arial" pitchFamily="34" charset="0"/>
                <a:cs typeface="Arial" pitchFamily="34" charset="0"/>
              </a:rPr>
              <a:t>Ushbu romanning dastlabki boblari </a:t>
            </a:r>
            <a:r>
              <a:rPr lang="en-US" sz="1400" dirty="0" smtClean="0">
                <a:solidFill>
                  <a:srgbClr val="000000"/>
                </a:solidFill>
                <a:latin typeface="Arial" pitchFamily="34" charset="0"/>
                <a:cs typeface="Arial" pitchFamily="34" charset="0"/>
              </a:rPr>
              <a:t>                     </a:t>
            </a:r>
            <a:r>
              <a:rPr lang="uz-Cyrl-UZ" sz="1400" b="1" i="1" dirty="0" smtClean="0">
                <a:solidFill>
                  <a:srgbClr val="000000"/>
                </a:solidFill>
                <a:latin typeface="Arial" pitchFamily="34" charset="0"/>
                <a:cs typeface="Arial" pitchFamily="34" charset="0"/>
              </a:rPr>
              <a:t>1935</a:t>
            </a:r>
            <a:r>
              <a:rPr lang="en-US" sz="1400" b="1" i="1" dirty="0" smtClean="0">
                <a:solidFill>
                  <a:srgbClr val="000000"/>
                </a:solidFill>
                <a:latin typeface="Arial" pitchFamily="34" charset="0"/>
                <a:cs typeface="Arial" pitchFamily="34" charset="0"/>
              </a:rPr>
              <a:t>-</a:t>
            </a:r>
            <a:r>
              <a:rPr lang="uz-Cyrl-UZ" sz="1400" b="1" i="1" dirty="0" smtClean="0">
                <a:solidFill>
                  <a:srgbClr val="000000"/>
                </a:solidFill>
                <a:latin typeface="Arial" pitchFamily="34" charset="0"/>
                <a:cs typeface="Arial" pitchFamily="34" charset="0"/>
              </a:rPr>
              <a:t>yilda «Sovet adabiyoti» jurnalining </a:t>
            </a:r>
            <a:r>
              <a:rPr lang="en-US" sz="1400" b="1" i="1" dirty="0" smtClean="0">
                <a:solidFill>
                  <a:srgbClr val="000000"/>
                </a:solidFill>
                <a:latin typeface="Arial" pitchFamily="34" charset="0"/>
                <a:cs typeface="Arial" pitchFamily="34" charset="0"/>
              </a:rPr>
              <a:t>                        </a:t>
            </a:r>
            <a:r>
              <a:rPr lang="uz-Cyrl-UZ" sz="1400" b="1" i="1" dirty="0" smtClean="0">
                <a:solidFill>
                  <a:srgbClr val="000000"/>
                </a:solidFill>
                <a:latin typeface="Arial" pitchFamily="34" charset="0"/>
                <a:cs typeface="Arial" pitchFamily="34" charset="0"/>
              </a:rPr>
              <a:t>1-sonida e’lon qilindi. </a:t>
            </a:r>
            <a:r>
              <a:rPr lang="uz-Cyrl-UZ" sz="1400" dirty="0" smtClean="0">
                <a:solidFill>
                  <a:srgbClr val="000000"/>
                </a:solidFill>
                <a:latin typeface="Arial" pitchFamily="34" charset="0"/>
                <a:cs typeface="Arial" pitchFamily="34" charset="0"/>
              </a:rPr>
              <a:t>Bu faktga asoslanib, biz asarni 1934</a:t>
            </a:r>
            <a:r>
              <a:rPr lang="en-US" sz="1400" dirty="0" smtClean="0">
                <a:solidFill>
                  <a:srgbClr val="000000"/>
                </a:solidFill>
                <a:latin typeface="Arial" pitchFamily="34" charset="0"/>
                <a:cs typeface="Arial" pitchFamily="34" charset="0"/>
              </a:rPr>
              <a:t>-</a:t>
            </a:r>
            <a:r>
              <a:rPr lang="uz-Cyrl-UZ" sz="1400" dirty="0" smtClean="0">
                <a:solidFill>
                  <a:srgbClr val="000000"/>
                </a:solidFill>
                <a:latin typeface="Arial" pitchFamily="34" charset="0"/>
                <a:cs typeface="Arial" pitchFamily="34" charset="0"/>
              </a:rPr>
              <a:t>yilda yozib tugallangan, deb qat’iy ayta olamiz. </a:t>
            </a:r>
            <a:r>
              <a:rPr lang="en-US" sz="1400" dirty="0" smtClean="0">
                <a:solidFill>
                  <a:srgbClr val="000000"/>
                </a:solidFill>
                <a:latin typeface="Arial" pitchFamily="34" charset="0"/>
                <a:cs typeface="Arial" pitchFamily="34" charset="0"/>
              </a:rPr>
              <a:t/>
            </a:r>
            <a:br>
              <a:rPr lang="en-US" sz="1400" dirty="0" smtClean="0">
                <a:solidFill>
                  <a:srgbClr val="000000"/>
                </a:solidFill>
                <a:latin typeface="Arial" pitchFamily="34" charset="0"/>
                <a:cs typeface="Arial" pitchFamily="34" charset="0"/>
              </a:rPr>
            </a:br>
            <a:r>
              <a:rPr lang="en-US" sz="1400" dirty="0" smtClean="0">
                <a:solidFill>
                  <a:srgbClr val="000000"/>
                </a:solidFill>
                <a:latin typeface="Arial" pitchFamily="34" charset="0"/>
                <a:cs typeface="Arial" pitchFamily="34" charset="0"/>
              </a:rPr>
              <a:t>    </a:t>
            </a:r>
            <a:r>
              <a:rPr lang="uz-Cyrl-UZ" sz="1400" dirty="0" smtClean="0">
                <a:solidFill>
                  <a:srgbClr val="000000"/>
                </a:solidFill>
                <a:latin typeface="Arial" pitchFamily="34" charset="0"/>
                <a:cs typeface="Arial" pitchFamily="34" charset="0"/>
              </a:rPr>
              <a:t>Adabiy tanqidning «zambaraklar»i o‘zini nishonga olib turganini bilgan Cho‘lpon roman qo‘lyozmasining Yozuvchilar uyushmasida muhokama qilinishini qanchalik istamasin, rasmiy adabiy jamoatchilik bu ishga bosh qo‘shmadi</a:t>
            </a:r>
            <a:r>
              <a:rPr lang="en-US" sz="1400" dirty="0" smtClean="0">
                <a:solidFill>
                  <a:srgbClr val="000000"/>
                </a:solidFill>
                <a:latin typeface="Arial" pitchFamily="34" charset="0"/>
                <a:cs typeface="Arial" pitchFamily="34" charset="0"/>
              </a:rPr>
              <a:t>”</a:t>
            </a:r>
            <a:r>
              <a:rPr lang="uz-Cyrl-UZ" sz="1400" dirty="0" smtClean="0">
                <a:solidFill>
                  <a:srgbClr val="000000"/>
                </a:solidFill>
                <a:latin typeface="Arial" pitchFamily="34" charset="0"/>
                <a:cs typeface="Arial" pitchFamily="34" charset="0"/>
              </a:rPr>
              <a:t>. </a:t>
            </a:r>
            <a:r>
              <a:rPr lang="en-US" sz="1400" dirty="0" smtClean="0">
                <a:solidFill>
                  <a:srgbClr val="000000"/>
                </a:solidFill>
                <a:latin typeface="Arial" pitchFamily="34" charset="0"/>
                <a:cs typeface="Arial" pitchFamily="34" charset="0"/>
              </a:rPr>
              <a:t>          </a:t>
            </a:r>
            <a:r>
              <a:rPr lang="ru-RU" sz="1400" dirty="0" smtClean="0">
                <a:solidFill>
                  <a:srgbClr val="000000"/>
                </a:solidFill>
                <a:latin typeface="Arial" pitchFamily="34" charset="0"/>
                <a:cs typeface="Arial" pitchFamily="34" charset="0"/>
              </a:rPr>
              <a:t/>
            </a:r>
            <a:br>
              <a:rPr lang="ru-RU" sz="1400" dirty="0" smtClean="0">
                <a:solidFill>
                  <a:srgbClr val="000000"/>
                </a:solidFill>
                <a:latin typeface="Arial" pitchFamily="34" charset="0"/>
                <a:cs typeface="Arial" pitchFamily="34" charset="0"/>
              </a:rPr>
            </a:br>
            <a:r>
              <a:rPr lang="ru-RU" sz="1400" dirty="0" smtClean="0">
                <a:solidFill>
                  <a:srgbClr val="000000"/>
                </a:solidFill>
                <a:latin typeface="Arial" pitchFamily="34" charset="0"/>
                <a:cs typeface="Arial" pitchFamily="34" charset="0"/>
              </a:rPr>
              <a:t>                     </a:t>
            </a:r>
            <a:r>
              <a:rPr lang="en-US" sz="1400" i="1" dirty="0" smtClean="0">
                <a:solidFill>
                  <a:srgbClr val="7030A0"/>
                </a:solidFill>
                <a:latin typeface="Arial" pitchFamily="34" charset="0"/>
                <a:cs typeface="Arial" pitchFamily="34" charset="0"/>
              </a:rPr>
              <a:t>(N. </a:t>
            </a:r>
            <a:r>
              <a:rPr lang="en-US" sz="1400" i="1" dirty="0" err="1" smtClean="0">
                <a:solidFill>
                  <a:srgbClr val="7030A0"/>
                </a:solidFill>
                <a:latin typeface="Arial" pitchFamily="34" charset="0"/>
                <a:cs typeface="Arial" pitchFamily="34" charset="0"/>
              </a:rPr>
              <a:t>Karimov</a:t>
            </a:r>
            <a:r>
              <a:rPr lang="en-US" sz="1400" i="1" dirty="0" smtClean="0">
                <a:solidFill>
                  <a:srgbClr val="7030A0"/>
                </a:solidFill>
                <a:latin typeface="Arial" pitchFamily="34" charset="0"/>
                <a:cs typeface="Arial" pitchFamily="34" charset="0"/>
              </a:rPr>
              <a:t> </a:t>
            </a:r>
            <a:r>
              <a:rPr lang="en-US" sz="1400" i="1" dirty="0" err="1" smtClean="0">
                <a:solidFill>
                  <a:srgbClr val="7030A0"/>
                </a:solidFill>
                <a:latin typeface="Arial" pitchFamily="34" charset="0"/>
                <a:cs typeface="Arial" pitchFamily="34" charset="0"/>
              </a:rPr>
              <a:t>maqolasidan</a:t>
            </a:r>
            <a:r>
              <a:rPr lang="en-US" sz="1400" i="1" dirty="0" smtClean="0">
                <a:solidFill>
                  <a:srgbClr val="7030A0"/>
                </a:solidFill>
                <a:latin typeface="Arial" pitchFamily="34" charset="0"/>
                <a:cs typeface="Arial" pitchFamily="34" charset="0"/>
              </a:rPr>
              <a:t> </a:t>
            </a:r>
            <a:r>
              <a:rPr lang="en-US" sz="1400" i="1" dirty="0" err="1" smtClean="0">
                <a:solidFill>
                  <a:srgbClr val="7030A0"/>
                </a:solidFill>
                <a:latin typeface="Arial" pitchFamily="34" charset="0"/>
                <a:cs typeface="Arial" pitchFamily="34" charset="0"/>
              </a:rPr>
              <a:t>olindi</a:t>
            </a:r>
            <a:r>
              <a:rPr lang="en-US" sz="1400" i="1" dirty="0" smtClean="0">
                <a:solidFill>
                  <a:srgbClr val="7030A0"/>
                </a:solidFill>
                <a:latin typeface="Arial" pitchFamily="34" charset="0"/>
                <a:cs typeface="Arial" pitchFamily="34" charset="0"/>
              </a:rPr>
              <a:t>.) </a:t>
            </a:r>
            <a:r>
              <a:rPr lang="ru-RU" sz="1400" dirty="0" smtClean="0">
                <a:latin typeface="Times New Roman" panose="02020603050405020304" pitchFamily="18" charset="0"/>
                <a:cs typeface="Times New Roman" panose="02020603050405020304" pitchFamily="18" charset="0"/>
              </a:rPr>
              <a:t/>
            </a:r>
            <a:br>
              <a:rPr lang="ru-RU" sz="1400" dirty="0" smtClean="0">
                <a:latin typeface="Times New Roman" panose="02020603050405020304" pitchFamily="18" charset="0"/>
                <a:cs typeface="Times New Roman" panose="02020603050405020304" pitchFamily="18" charset="0"/>
              </a:rPr>
            </a:br>
            <a:endParaRPr lang="ru-RU" sz="1400" dirty="0">
              <a:latin typeface="Times New Roman" panose="02020603050405020304" pitchFamily="18" charset="0"/>
              <a:cs typeface="Times New Roman" panose="02020603050405020304" pitchFamily="18" charset="0"/>
            </a:endParaRPr>
          </a:p>
        </p:txBody>
      </p:sp>
      <p:pic>
        <p:nvPicPr>
          <p:cNvPr id="3074" name="Picture 2" descr="C:\Documents and Settings\User\Рабочий стол\кеча1.jpg"/>
          <p:cNvPicPr>
            <a:picLocks noChangeAspect="1" noChangeArrowheads="1"/>
          </p:cNvPicPr>
          <p:nvPr/>
        </p:nvPicPr>
        <p:blipFill>
          <a:blip r:embed="rId2"/>
          <a:srcRect/>
          <a:stretch>
            <a:fillRect/>
          </a:stretch>
        </p:blipFill>
        <p:spPr bwMode="auto">
          <a:xfrm>
            <a:off x="3736981" y="548474"/>
            <a:ext cx="1724025" cy="2500330"/>
          </a:xfrm>
          <a:prstGeom prst="rect">
            <a:avLst/>
          </a:prstGeom>
          <a:noFill/>
        </p:spPr>
      </p:pic>
    </p:spTree>
    <p:extLst>
      <p:ext uri="{BB962C8B-B14F-4D97-AF65-F5344CB8AC3E}">
        <p14:creationId xmlns:p14="http://schemas.microsoft.com/office/powerpoint/2010/main" xmlns="" val="4239714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object 2">
            <a:extLst>
              <a:ext uri="{FF2B5EF4-FFF2-40B4-BE49-F238E27FC236}">
                <a16:creationId xmlns:a16="http://schemas.microsoft.com/office/drawing/2014/main" xmlns="" id="{EE80F0AA-4DF1-4DBF-9AA2-5439157D8912}"/>
              </a:ext>
            </a:extLst>
          </p:cNvPr>
          <p:cNvSpPr/>
          <p:nvPr/>
        </p:nvSpPr>
        <p:spPr>
          <a:xfrm>
            <a:off x="7819" y="1535"/>
            <a:ext cx="5751631" cy="574394"/>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nchor="ctr"/>
          <a:lstStyle/>
          <a:p>
            <a:pPr algn="ctr"/>
            <a:r>
              <a:rPr lang="en-US" sz="2400" dirty="0" smtClean="0">
                <a:solidFill>
                  <a:schemeClr val="bg1"/>
                </a:solidFill>
                <a:latin typeface="Arial" pitchFamily="34" charset="0"/>
                <a:cs typeface="Arial" pitchFamily="34" charset="0"/>
              </a:rPr>
              <a:t>“</a:t>
            </a:r>
            <a:r>
              <a:rPr lang="en-US" sz="2400" dirty="0" err="1" smtClean="0">
                <a:solidFill>
                  <a:schemeClr val="bg1"/>
                </a:solidFill>
                <a:latin typeface="Arial" pitchFamily="34" charset="0"/>
                <a:cs typeface="Arial" pitchFamily="34" charset="0"/>
              </a:rPr>
              <a:t>Kecha</a:t>
            </a:r>
            <a:r>
              <a:rPr lang="en-US" sz="2400" dirty="0" smtClean="0">
                <a:solidFill>
                  <a:schemeClr val="bg1"/>
                </a:solidFill>
                <a:latin typeface="Arial" pitchFamily="34" charset="0"/>
                <a:cs typeface="Arial" pitchFamily="34" charset="0"/>
              </a:rPr>
              <a:t> </a:t>
            </a:r>
            <a:r>
              <a:rPr lang="en-US" sz="2400" dirty="0" err="1" smtClean="0">
                <a:solidFill>
                  <a:schemeClr val="bg1"/>
                </a:solidFill>
                <a:latin typeface="Arial" pitchFamily="34" charset="0"/>
                <a:cs typeface="Arial" pitchFamily="34" charset="0"/>
              </a:rPr>
              <a:t>va</a:t>
            </a:r>
            <a:r>
              <a:rPr lang="en-US" sz="2400" dirty="0" smtClean="0">
                <a:solidFill>
                  <a:schemeClr val="bg1"/>
                </a:solidFill>
                <a:latin typeface="Arial" pitchFamily="34" charset="0"/>
                <a:cs typeface="Arial" pitchFamily="34" charset="0"/>
              </a:rPr>
              <a:t> </a:t>
            </a:r>
            <a:r>
              <a:rPr lang="en-US" sz="2400" dirty="0" err="1" smtClean="0">
                <a:solidFill>
                  <a:schemeClr val="bg1"/>
                </a:solidFill>
                <a:latin typeface="Arial" pitchFamily="34" charset="0"/>
                <a:cs typeface="Arial" pitchFamily="34" charset="0"/>
              </a:rPr>
              <a:t>kunduz</a:t>
            </a:r>
            <a:r>
              <a:rPr lang="en-US" sz="2400" dirty="0" smtClean="0">
                <a:solidFill>
                  <a:schemeClr val="bg1"/>
                </a:solidFill>
                <a:latin typeface="Arial" pitchFamily="34" charset="0"/>
                <a:cs typeface="Arial" pitchFamily="34" charset="0"/>
              </a:rPr>
              <a:t>” </a:t>
            </a:r>
            <a:r>
              <a:rPr lang="en-US" sz="2400" dirty="0" err="1" smtClean="0">
                <a:solidFill>
                  <a:schemeClr val="bg1"/>
                </a:solidFill>
                <a:latin typeface="Arial" pitchFamily="34" charset="0"/>
                <a:cs typeface="Arial" pitchFamily="34" charset="0"/>
              </a:rPr>
              <a:t>romani</a:t>
            </a:r>
            <a:r>
              <a:rPr lang="en-US" sz="2400" dirty="0" smtClean="0">
                <a:solidFill>
                  <a:schemeClr val="bg1"/>
                </a:solidFill>
                <a:latin typeface="Arial" pitchFamily="34" charset="0"/>
                <a:cs typeface="Arial" pitchFamily="34" charset="0"/>
              </a:rPr>
              <a:t> </a:t>
            </a:r>
            <a:r>
              <a:rPr lang="en-US" sz="2400" dirty="0" err="1" smtClean="0">
                <a:solidFill>
                  <a:schemeClr val="bg1"/>
                </a:solidFill>
                <a:latin typeface="Arial" pitchFamily="34" charset="0"/>
                <a:cs typeface="Arial" pitchFamily="34" charset="0"/>
              </a:rPr>
              <a:t>to‘g‘risida</a:t>
            </a:r>
            <a:endParaRPr lang="en-US" sz="2400" dirty="0">
              <a:solidFill>
                <a:schemeClr val="bg1"/>
              </a:solidFill>
              <a:latin typeface="Arial" pitchFamily="34" charset="0"/>
              <a:cs typeface="Arial" pitchFamily="34" charset="0"/>
            </a:endParaRPr>
          </a:p>
        </p:txBody>
      </p:sp>
      <p:sp>
        <p:nvSpPr>
          <p:cNvPr id="8" name="Заголовок 1"/>
          <p:cNvSpPr>
            <a:spLocks noGrp="1"/>
          </p:cNvSpPr>
          <p:nvPr>
            <p:ph type="title"/>
          </p:nvPr>
        </p:nvSpPr>
        <p:spPr>
          <a:xfrm>
            <a:off x="165081" y="619911"/>
            <a:ext cx="3429024" cy="2401437"/>
          </a:xfrm>
          <a:prstGeom prst="flowChartAlternateProcess">
            <a:avLst/>
          </a:prstGeom>
          <a:ln w="28575">
            <a:solidFill>
              <a:srgbClr val="FF0000"/>
            </a:solidFill>
          </a:ln>
          <a:effectLst>
            <a:glow rad="101600">
              <a:schemeClr val="accent2">
                <a:satMod val="175000"/>
                <a:alpha val="40000"/>
              </a:schemeClr>
            </a:glow>
            <a:outerShdw blurRad="40000" dist="20000" dir="5400000" rotWithShape="0">
              <a:srgbClr val="000000">
                <a:alpha val="38000"/>
              </a:srgbClr>
            </a:outerShdw>
          </a:effectLst>
        </p:spPr>
        <p:style>
          <a:lnRef idx="1">
            <a:schemeClr val="accent3"/>
          </a:lnRef>
          <a:fillRef idx="2">
            <a:schemeClr val="accent3"/>
          </a:fillRef>
          <a:effectRef idx="1">
            <a:schemeClr val="accent3"/>
          </a:effectRef>
          <a:fontRef idx="minor">
            <a:schemeClr val="dk1"/>
          </a:fontRef>
        </p:style>
        <p:txBody>
          <a:bodyPr>
            <a:normAutofit/>
          </a:bodyPr>
          <a:lstStyle/>
          <a:p>
            <a:pPr algn="just"/>
            <a:r>
              <a:rPr lang="uz-Cyrl-UZ" sz="1600" dirty="0" smtClean="0">
                <a:solidFill>
                  <a:srgbClr val="000000"/>
                </a:solidFill>
                <a:latin typeface="Arial" pitchFamily="34" charset="0"/>
                <a:cs typeface="Arial" pitchFamily="34" charset="0"/>
              </a:rPr>
              <a:t>   Muhokama uchun roman o‘qiladigan bo‘lganda, bor-yo‘g‘i 11 kishi qatnashdi. Ikkinchi safar ulardan atigi 7 tasi ishtirok etdi. Uchinchi qismning o‘qilishiga esa </a:t>
            </a:r>
            <a:r>
              <a:rPr lang="uz-Cyrl-UZ" sz="1600" dirty="0" smtClean="0">
                <a:solidFill>
                  <a:srgbClr val="000000"/>
                </a:solidFill>
                <a:latin typeface="Arial" pitchFamily="34" charset="0"/>
                <a:cs typeface="Arial" pitchFamily="34" charset="0"/>
              </a:rPr>
              <a:t>   4-5 </a:t>
            </a:r>
            <a:r>
              <a:rPr lang="uz-Cyrl-UZ" sz="1600" dirty="0" smtClean="0">
                <a:solidFill>
                  <a:srgbClr val="000000"/>
                </a:solidFill>
                <a:latin typeface="Arial" pitchFamily="34" charset="0"/>
                <a:cs typeface="Arial" pitchFamily="34" charset="0"/>
              </a:rPr>
              <a:t>kishidan boshqasi kelmadi. Hatto uyushma rahbarlari ham Cho‘lponning romani bilan qiziqmadilar. </a:t>
            </a:r>
            <a:endParaRPr lang="en-US" sz="1600" dirty="0" smtClean="0">
              <a:solidFill>
                <a:srgbClr val="000000"/>
              </a:solidFill>
              <a:latin typeface="Arial" pitchFamily="34" charset="0"/>
              <a:cs typeface="Arial" pitchFamily="34" charset="0"/>
            </a:endParaRPr>
          </a:p>
        </p:txBody>
      </p:sp>
      <p:pic>
        <p:nvPicPr>
          <p:cNvPr id="2" name="Picture 2" descr="C:\Documents and Settings\User\Рабочий стол\кеча5.jpg"/>
          <p:cNvPicPr>
            <a:picLocks noChangeAspect="1" noChangeArrowheads="1"/>
          </p:cNvPicPr>
          <p:nvPr/>
        </p:nvPicPr>
        <p:blipFill>
          <a:blip r:embed="rId2"/>
          <a:srcRect/>
          <a:stretch>
            <a:fillRect/>
          </a:stretch>
        </p:blipFill>
        <p:spPr bwMode="auto">
          <a:xfrm>
            <a:off x="3808419" y="575929"/>
            <a:ext cx="1714500" cy="2476500"/>
          </a:xfrm>
          <a:prstGeom prst="rect">
            <a:avLst/>
          </a:prstGeom>
          <a:noFill/>
        </p:spPr>
      </p:pic>
    </p:spTree>
    <p:extLst>
      <p:ext uri="{BB962C8B-B14F-4D97-AF65-F5344CB8AC3E}">
        <p14:creationId xmlns:p14="http://schemas.microsoft.com/office/powerpoint/2010/main" xmlns="" val="4239714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object 2">
            <a:extLst>
              <a:ext uri="{FF2B5EF4-FFF2-40B4-BE49-F238E27FC236}">
                <a16:creationId xmlns:a16="http://schemas.microsoft.com/office/drawing/2014/main" xmlns="" id="{EE80F0AA-4DF1-4DBF-9AA2-5439157D8912}"/>
              </a:ext>
            </a:extLst>
          </p:cNvPr>
          <p:cNvSpPr/>
          <p:nvPr/>
        </p:nvSpPr>
        <p:spPr>
          <a:xfrm>
            <a:off x="7819" y="1535"/>
            <a:ext cx="5751631" cy="574394"/>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nchor="ctr"/>
          <a:lstStyle/>
          <a:p>
            <a:pPr algn="ctr"/>
            <a:r>
              <a:rPr lang="en-US" sz="2400" dirty="0" smtClean="0">
                <a:solidFill>
                  <a:schemeClr val="bg1"/>
                </a:solidFill>
                <a:latin typeface="Arial" pitchFamily="34" charset="0"/>
                <a:cs typeface="Arial" pitchFamily="34" charset="0"/>
              </a:rPr>
              <a:t>“</a:t>
            </a:r>
            <a:r>
              <a:rPr lang="en-US" sz="2400" dirty="0" err="1" smtClean="0">
                <a:solidFill>
                  <a:schemeClr val="bg1"/>
                </a:solidFill>
                <a:latin typeface="Arial" pitchFamily="34" charset="0"/>
                <a:cs typeface="Arial" pitchFamily="34" charset="0"/>
              </a:rPr>
              <a:t>Kecha</a:t>
            </a:r>
            <a:r>
              <a:rPr lang="en-US" sz="2400" dirty="0" smtClean="0">
                <a:solidFill>
                  <a:schemeClr val="bg1"/>
                </a:solidFill>
                <a:latin typeface="Arial" pitchFamily="34" charset="0"/>
                <a:cs typeface="Arial" pitchFamily="34" charset="0"/>
              </a:rPr>
              <a:t> </a:t>
            </a:r>
            <a:r>
              <a:rPr lang="en-US" sz="2400" dirty="0" err="1" smtClean="0">
                <a:solidFill>
                  <a:schemeClr val="bg1"/>
                </a:solidFill>
                <a:latin typeface="Arial" pitchFamily="34" charset="0"/>
                <a:cs typeface="Arial" pitchFamily="34" charset="0"/>
              </a:rPr>
              <a:t>va</a:t>
            </a:r>
            <a:r>
              <a:rPr lang="en-US" sz="2400" dirty="0" smtClean="0">
                <a:solidFill>
                  <a:schemeClr val="bg1"/>
                </a:solidFill>
                <a:latin typeface="Arial" pitchFamily="34" charset="0"/>
                <a:cs typeface="Arial" pitchFamily="34" charset="0"/>
              </a:rPr>
              <a:t> </a:t>
            </a:r>
            <a:r>
              <a:rPr lang="en-US" sz="2400" dirty="0" err="1" smtClean="0">
                <a:solidFill>
                  <a:schemeClr val="bg1"/>
                </a:solidFill>
                <a:latin typeface="Arial" pitchFamily="34" charset="0"/>
                <a:cs typeface="Arial" pitchFamily="34" charset="0"/>
              </a:rPr>
              <a:t>kunduz</a:t>
            </a:r>
            <a:r>
              <a:rPr lang="en-US" sz="2400" dirty="0" smtClean="0">
                <a:solidFill>
                  <a:schemeClr val="bg1"/>
                </a:solidFill>
                <a:latin typeface="Arial" pitchFamily="34" charset="0"/>
                <a:cs typeface="Arial" pitchFamily="34" charset="0"/>
              </a:rPr>
              <a:t>” </a:t>
            </a:r>
            <a:r>
              <a:rPr lang="en-US" sz="2400" dirty="0" err="1" smtClean="0">
                <a:solidFill>
                  <a:schemeClr val="bg1"/>
                </a:solidFill>
                <a:latin typeface="Arial" pitchFamily="34" charset="0"/>
                <a:cs typeface="Arial" pitchFamily="34" charset="0"/>
              </a:rPr>
              <a:t>romani</a:t>
            </a:r>
            <a:r>
              <a:rPr lang="en-US" sz="2400" dirty="0" smtClean="0">
                <a:solidFill>
                  <a:schemeClr val="bg1"/>
                </a:solidFill>
                <a:latin typeface="Arial" pitchFamily="34" charset="0"/>
                <a:cs typeface="Arial" pitchFamily="34" charset="0"/>
              </a:rPr>
              <a:t> </a:t>
            </a:r>
            <a:r>
              <a:rPr lang="en-US" sz="2400" dirty="0" err="1" smtClean="0">
                <a:solidFill>
                  <a:schemeClr val="bg1"/>
                </a:solidFill>
                <a:latin typeface="Arial" pitchFamily="34" charset="0"/>
                <a:cs typeface="Arial" pitchFamily="34" charset="0"/>
              </a:rPr>
              <a:t>to‘g‘risida</a:t>
            </a:r>
            <a:endParaRPr lang="en-US" sz="2400" dirty="0">
              <a:solidFill>
                <a:schemeClr val="bg1"/>
              </a:solidFill>
              <a:latin typeface="Arial" pitchFamily="34" charset="0"/>
              <a:cs typeface="Arial" pitchFamily="34" charset="0"/>
            </a:endParaRPr>
          </a:p>
        </p:txBody>
      </p:sp>
      <p:sp>
        <p:nvSpPr>
          <p:cNvPr id="4" name="Заголовок 1"/>
          <p:cNvSpPr txBox="1">
            <a:spLocks/>
          </p:cNvSpPr>
          <p:nvPr/>
        </p:nvSpPr>
        <p:spPr>
          <a:xfrm>
            <a:off x="93643" y="575929"/>
            <a:ext cx="3143272" cy="2500330"/>
          </a:xfrm>
          <a:prstGeom prst="flowChartAlternateProcess">
            <a:avLst/>
          </a:prstGeom>
          <a:ln w="28575" cap="flat" cmpd="sng" algn="ctr">
            <a:solidFill>
              <a:srgbClr val="FF0000"/>
            </a:solidFill>
            <a:prstDash val="solid"/>
          </a:ln>
          <a:effectLst>
            <a:glow rad="101600">
              <a:schemeClr val="accent2">
                <a:satMod val="175000"/>
                <a:alpha val="40000"/>
              </a:schemeClr>
            </a:glow>
            <a:outerShdw blurRad="40000" dist="20000" dir="5400000" rotWithShape="0">
              <a:srgbClr val="000000">
                <a:alpha val="38000"/>
              </a:srgbClr>
            </a:outerShdw>
          </a:effectLst>
        </p:spPr>
        <p:style>
          <a:lnRef idx="1">
            <a:schemeClr val="accent3"/>
          </a:lnRef>
          <a:fillRef idx="2">
            <a:schemeClr val="accent3"/>
          </a:fillRef>
          <a:effectRef idx="1">
            <a:schemeClr val="accent3"/>
          </a:effectRef>
          <a:fontRef idx="minor">
            <a:schemeClr val="dk1"/>
          </a:fontRef>
        </p:style>
        <p:txBody>
          <a:bodyPr vert="horz" lIns="0" tIns="0" rIns="0" bIns="0" rtlCol="0" anchor="ctr">
            <a:noAutofit/>
          </a:bodyPr>
          <a:lstStyle/>
          <a:p>
            <a:pPr algn="just"/>
            <a:r>
              <a:rPr lang="uz-Cyrl-UZ" sz="1600" dirty="0" smtClean="0">
                <a:solidFill>
                  <a:srgbClr val="000000"/>
                </a:solidFill>
                <a:latin typeface="Arial" pitchFamily="34" charset="0"/>
                <a:cs typeface="Arial" pitchFamily="34" charset="0"/>
              </a:rPr>
              <a:t>   Roman 1936</a:t>
            </a:r>
            <a:r>
              <a:rPr lang="en-US" sz="1600" dirty="0" smtClean="0">
                <a:solidFill>
                  <a:srgbClr val="000000"/>
                </a:solidFill>
                <a:latin typeface="Arial" pitchFamily="34" charset="0"/>
                <a:cs typeface="Arial" pitchFamily="34" charset="0"/>
              </a:rPr>
              <a:t>-</a:t>
            </a:r>
            <a:r>
              <a:rPr lang="uz-Cyrl-UZ" sz="1600" dirty="0" smtClean="0">
                <a:solidFill>
                  <a:srgbClr val="000000"/>
                </a:solidFill>
                <a:latin typeface="Arial" pitchFamily="34" charset="0"/>
                <a:cs typeface="Arial" pitchFamily="34" charset="0"/>
              </a:rPr>
              <a:t>yilning oxirida, katta qiyinchiliklardan keyin, nashr etildi. Lekin u kitob do‘konlarida turib qolmadi. Shunga qaramay, 1937</a:t>
            </a:r>
            <a:r>
              <a:rPr lang="en-US" sz="1600" dirty="0" smtClean="0">
                <a:solidFill>
                  <a:srgbClr val="000000"/>
                </a:solidFill>
                <a:latin typeface="Arial" pitchFamily="34" charset="0"/>
                <a:cs typeface="Arial" pitchFamily="34" charset="0"/>
              </a:rPr>
              <a:t>-</a:t>
            </a:r>
            <a:r>
              <a:rPr lang="uz-Cyrl-UZ" sz="1600" dirty="0" smtClean="0">
                <a:solidFill>
                  <a:srgbClr val="000000"/>
                </a:solidFill>
                <a:latin typeface="Arial" pitchFamily="34" charset="0"/>
                <a:cs typeface="Arial" pitchFamily="34" charset="0"/>
              </a:rPr>
              <a:t>yilning </a:t>
            </a:r>
            <a:r>
              <a:rPr lang="uz-Cyrl-UZ" sz="1600" dirty="0" smtClean="0">
                <a:solidFill>
                  <a:srgbClr val="000000"/>
                </a:solidFill>
                <a:latin typeface="Arial" pitchFamily="34" charset="0"/>
                <a:cs typeface="Arial" pitchFamily="34" charset="0"/>
              </a:rPr>
              <a:t>avgustiga</a:t>
            </a:r>
            <a:r>
              <a:rPr lang="en-US" sz="1600" dirty="0" smtClean="0">
                <a:solidFill>
                  <a:srgbClr val="000000"/>
                </a:solidFill>
                <a:latin typeface="Arial" pitchFamily="34" charset="0"/>
                <a:cs typeface="Arial" pitchFamily="34" charset="0"/>
              </a:rPr>
              <a:t>cha</a:t>
            </a:r>
            <a:r>
              <a:rPr lang="uz-Cyrl-UZ" sz="1600" dirty="0" smtClean="0">
                <a:solidFill>
                  <a:srgbClr val="000000"/>
                </a:solidFill>
                <a:latin typeface="Arial" pitchFamily="34" charset="0"/>
                <a:cs typeface="Arial" pitchFamily="34" charset="0"/>
              </a:rPr>
              <a:t>, </a:t>
            </a:r>
            <a:r>
              <a:rPr lang="uz-Cyrl-UZ" sz="1600" dirty="0" smtClean="0">
                <a:solidFill>
                  <a:srgbClr val="000000"/>
                </a:solidFill>
                <a:latin typeface="Arial" pitchFamily="34" charset="0"/>
                <a:cs typeface="Arial" pitchFamily="34" charset="0"/>
              </a:rPr>
              <a:t>Cho‘lpon hibsga olingunga qadar, matbuot bu asar haqida og‘iz ochmadi.</a:t>
            </a:r>
            <a:endParaRPr lang="ru-RU" sz="1600" dirty="0">
              <a:solidFill>
                <a:srgbClr val="000000"/>
              </a:solidFill>
              <a:latin typeface="Arial" pitchFamily="34" charset="0"/>
              <a:cs typeface="Arial" pitchFamily="34" charset="0"/>
            </a:endParaRPr>
          </a:p>
        </p:txBody>
      </p:sp>
      <p:pic>
        <p:nvPicPr>
          <p:cNvPr id="5122" name="Picture 2" descr="C:\Documents and Settings\User\Рабочий стол\асар.jpg"/>
          <p:cNvPicPr>
            <a:picLocks noChangeAspect="1" noChangeArrowheads="1"/>
          </p:cNvPicPr>
          <p:nvPr/>
        </p:nvPicPr>
        <p:blipFill>
          <a:blip r:embed="rId2"/>
          <a:srcRect t="5396"/>
          <a:stretch>
            <a:fillRect/>
          </a:stretch>
        </p:blipFill>
        <p:spPr bwMode="auto">
          <a:xfrm>
            <a:off x="3665543" y="575929"/>
            <a:ext cx="1817678" cy="2671443"/>
          </a:xfrm>
          <a:prstGeom prst="rect">
            <a:avLst/>
          </a:prstGeom>
          <a:noFill/>
        </p:spPr>
      </p:pic>
    </p:spTree>
    <p:extLst>
      <p:ext uri="{BB962C8B-B14F-4D97-AF65-F5344CB8AC3E}">
        <p14:creationId xmlns:p14="http://schemas.microsoft.com/office/powerpoint/2010/main" xmlns="" val="4239714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object 2">
            <a:extLst>
              <a:ext uri="{FF2B5EF4-FFF2-40B4-BE49-F238E27FC236}">
                <a16:creationId xmlns:a16="http://schemas.microsoft.com/office/drawing/2014/main" xmlns="" id="{EE80F0AA-4DF1-4DBF-9AA2-5439157D8912}"/>
              </a:ext>
            </a:extLst>
          </p:cNvPr>
          <p:cNvSpPr/>
          <p:nvPr/>
        </p:nvSpPr>
        <p:spPr>
          <a:xfrm>
            <a:off x="7819" y="1535"/>
            <a:ext cx="5751631" cy="475501"/>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nchor="ctr"/>
          <a:lstStyle/>
          <a:p>
            <a:pPr algn="ctr"/>
            <a:r>
              <a:rPr lang="en-US" sz="2400" dirty="0" smtClean="0">
                <a:solidFill>
                  <a:schemeClr val="bg1"/>
                </a:solidFill>
                <a:latin typeface="Arial" pitchFamily="34" charset="0"/>
                <a:cs typeface="Arial" pitchFamily="34" charset="0"/>
              </a:rPr>
              <a:t>“</a:t>
            </a:r>
            <a:r>
              <a:rPr lang="en-US" sz="2400" dirty="0" err="1" smtClean="0">
                <a:solidFill>
                  <a:schemeClr val="bg1"/>
                </a:solidFill>
                <a:latin typeface="Arial" pitchFamily="34" charset="0"/>
                <a:cs typeface="Arial" pitchFamily="34" charset="0"/>
              </a:rPr>
              <a:t>Kecha</a:t>
            </a:r>
            <a:r>
              <a:rPr lang="en-US" sz="2400" dirty="0" smtClean="0">
                <a:solidFill>
                  <a:schemeClr val="bg1"/>
                </a:solidFill>
                <a:latin typeface="Arial" pitchFamily="34" charset="0"/>
                <a:cs typeface="Arial" pitchFamily="34" charset="0"/>
              </a:rPr>
              <a:t> </a:t>
            </a:r>
            <a:r>
              <a:rPr lang="en-US" sz="2400" dirty="0" err="1" smtClean="0">
                <a:solidFill>
                  <a:schemeClr val="bg1"/>
                </a:solidFill>
                <a:latin typeface="Arial" pitchFamily="34" charset="0"/>
                <a:cs typeface="Arial" pitchFamily="34" charset="0"/>
              </a:rPr>
              <a:t>va</a:t>
            </a:r>
            <a:r>
              <a:rPr lang="en-US" sz="2400" dirty="0" smtClean="0">
                <a:solidFill>
                  <a:schemeClr val="bg1"/>
                </a:solidFill>
                <a:latin typeface="Arial" pitchFamily="34" charset="0"/>
                <a:cs typeface="Arial" pitchFamily="34" charset="0"/>
              </a:rPr>
              <a:t> </a:t>
            </a:r>
            <a:r>
              <a:rPr lang="en-US" sz="2400" dirty="0" err="1" smtClean="0">
                <a:solidFill>
                  <a:schemeClr val="bg1"/>
                </a:solidFill>
                <a:latin typeface="Arial" pitchFamily="34" charset="0"/>
                <a:cs typeface="Arial" pitchFamily="34" charset="0"/>
              </a:rPr>
              <a:t>kunduz</a:t>
            </a:r>
            <a:r>
              <a:rPr lang="en-US" sz="2400" dirty="0" smtClean="0">
                <a:solidFill>
                  <a:schemeClr val="bg1"/>
                </a:solidFill>
                <a:latin typeface="Arial" pitchFamily="34" charset="0"/>
                <a:cs typeface="Arial" pitchFamily="34" charset="0"/>
              </a:rPr>
              <a:t>” </a:t>
            </a:r>
            <a:r>
              <a:rPr lang="en-US" sz="2400" dirty="0" err="1" smtClean="0">
                <a:solidFill>
                  <a:schemeClr val="bg1"/>
                </a:solidFill>
                <a:latin typeface="Arial" pitchFamily="34" charset="0"/>
                <a:cs typeface="Arial" pitchFamily="34" charset="0"/>
              </a:rPr>
              <a:t>romani</a:t>
            </a:r>
            <a:r>
              <a:rPr lang="en-US" sz="2400" dirty="0" smtClean="0">
                <a:solidFill>
                  <a:schemeClr val="bg1"/>
                </a:solidFill>
                <a:latin typeface="Arial" pitchFamily="34" charset="0"/>
                <a:cs typeface="Arial" pitchFamily="34" charset="0"/>
              </a:rPr>
              <a:t> </a:t>
            </a:r>
            <a:r>
              <a:rPr lang="en-US" sz="2400" dirty="0" err="1" smtClean="0">
                <a:solidFill>
                  <a:schemeClr val="bg1"/>
                </a:solidFill>
                <a:latin typeface="Arial" pitchFamily="34" charset="0"/>
                <a:cs typeface="Arial" pitchFamily="34" charset="0"/>
              </a:rPr>
              <a:t>to‘g‘risida</a:t>
            </a:r>
            <a:endParaRPr lang="en-US" sz="2400" dirty="0">
              <a:solidFill>
                <a:schemeClr val="bg1"/>
              </a:solidFill>
              <a:latin typeface="Arial" pitchFamily="34" charset="0"/>
              <a:cs typeface="Arial" pitchFamily="34" charset="0"/>
            </a:endParaRPr>
          </a:p>
        </p:txBody>
      </p:sp>
      <p:sp>
        <p:nvSpPr>
          <p:cNvPr id="5" name="Прямоугольник 4"/>
          <p:cNvSpPr/>
          <p:nvPr/>
        </p:nvSpPr>
        <p:spPr>
          <a:xfrm>
            <a:off x="0" y="438607"/>
            <a:ext cx="5759449" cy="2108269"/>
          </a:xfrm>
          <a:prstGeom prst="rect">
            <a:avLst/>
          </a:prstGeom>
        </p:spPr>
        <p:txBody>
          <a:bodyPr wrap="square">
            <a:spAutoFit/>
          </a:bodyPr>
          <a:lstStyle/>
          <a:p>
            <a:pPr algn="just">
              <a:spcAft>
                <a:spcPts val="600"/>
              </a:spcAft>
            </a:pPr>
            <a:r>
              <a:rPr lang="en-US" sz="1400" dirty="0" smtClean="0">
                <a:solidFill>
                  <a:srgbClr val="000000"/>
                </a:solidFill>
                <a:latin typeface="Arial" pitchFamily="34" charset="0"/>
                <a:cs typeface="Arial" pitchFamily="34" charset="0"/>
              </a:rPr>
              <a:t>   </a:t>
            </a:r>
            <a:r>
              <a:rPr lang="uz-Cyrl-UZ" sz="1400" dirty="0" smtClean="0">
                <a:solidFill>
                  <a:srgbClr val="000000"/>
                </a:solidFill>
                <a:latin typeface="Arial" pitchFamily="34" charset="0"/>
                <a:cs typeface="Arial" pitchFamily="34" charset="0"/>
              </a:rPr>
              <a:t>Cho‘lponning badiiy niyatiga ko‘ra, aytib o‘tilganidek, romanning ikkinchi qismi «Kunduz» deb atalishi lozim edi. Lekin bu qismning taqdiri to‘g‘risida aniq ma’lumot yo‘q. Ayrim kishilar bergan xabarlarga ko‘ra, muallif bu qismni yozib tugatgan, hatto u hibsga olingan paytda asar grankasi (bosma varaqalari) tayyor bo‘lgan. </a:t>
            </a:r>
            <a:endParaRPr lang="en-US" sz="1400" dirty="0" smtClean="0">
              <a:solidFill>
                <a:srgbClr val="000000"/>
              </a:solidFill>
              <a:latin typeface="Arial" pitchFamily="34" charset="0"/>
              <a:cs typeface="Arial" pitchFamily="34" charset="0"/>
            </a:endParaRPr>
          </a:p>
          <a:p>
            <a:pPr algn="just"/>
            <a:r>
              <a:rPr lang="en-US" sz="1400" dirty="0" smtClean="0">
                <a:solidFill>
                  <a:srgbClr val="000000"/>
                </a:solidFill>
                <a:latin typeface="Arial" pitchFamily="34" charset="0"/>
                <a:cs typeface="Arial" pitchFamily="34" charset="0"/>
              </a:rPr>
              <a:t>   </a:t>
            </a:r>
            <a:r>
              <a:rPr lang="uz-Cyrl-UZ" sz="1400" dirty="0" smtClean="0">
                <a:solidFill>
                  <a:srgbClr val="000000"/>
                </a:solidFill>
                <a:latin typeface="Arial" pitchFamily="34" charset="0"/>
                <a:cs typeface="Arial" pitchFamily="34" charset="0"/>
              </a:rPr>
              <a:t>Roman 1987</a:t>
            </a:r>
            <a:r>
              <a:rPr lang="en-US" sz="1400" dirty="0" smtClean="0">
                <a:solidFill>
                  <a:srgbClr val="000000"/>
                </a:solidFill>
                <a:latin typeface="Arial" pitchFamily="34" charset="0"/>
                <a:cs typeface="Arial" pitchFamily="34" charset="0"/>
              </a:rPr>
              <a:t>-</a:t>
            </a:r>
            <a:r>
              <a:rPr lang="uz-Cyrl-UZ" sz="1400" dirty="0" smtClean="0">
                <a:solidFill>
                  <a:srgbClr val="000000"/>
                </a:solidFill>
                <a:latin typeface="Arial" pitchFamily="34" charset="0"/>
                <a:cs typeface="Arial" pitchFamily="34" charset="0"/>
              </a:rPr>
              <a:t>yilda «Sharq yulduzi» tahririyati tomonidan chop etilayotgan kezlarda, shu grankaning Samarqandda istiqomat qiluvchi qandaydir bir kishining qo‘lida saqlanayotgani haqida «mish-mish»lar tarqaldi… </a:t>
            </a:r>
            <a:endParaRPr lang="ru-RU" sz="1400" dirty="0">
              <a:solidFill>
                <a:srgbClr val="000000"/>
              </a:solidFill>
              <a:latin typeface="Arial" pitchFamily="34" charset="0"/>
              <a:cs typeface="Arial" pitchFamily="34" charset="0"/>
            </a:endParaRPr>
          </a:p>
        </p:txBody>
      </p:sp>
      <p:pic>
        <p:nvPicPr>
          <p:cNvPr id="6" name="Picture 4" descr="D:\1.   Jamoliddinxon-TEGMANG\0.   SLAYDLAR - 5-9 ADABIYOT\R-A-S-M\1.  gif\boook-gif\giphy (1).gif"/>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093775" y="2405862"/>
            <a:ext cx="4474468" cy="739224"/>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4239714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object 2">
            <a:extLst>
              <a:ext uri="{FF2B5EF4-FFF2-40B4-BE49-F238E27FC236}">
                <a16:creationId xmlns:a16="http://schemas.microsoft.com/office/drawing/2014/main" xmlns="" id="{EE80F0AA-4DF1-4DBF-9AA2-5439157D8912}"/>
              </a:ext>
            </a:extLst>
          </p:cNvPr>
          <p:cNvSpPr/>
          <p:nvPr/>
        </p:nvSpPr>
        <p:spPr>
          <a:xfrm>
            <a:off x="7819" y="1535"/>
            <a:ext cx="5751631" cy="475501"/>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nchor="ctr"/>
          <a:lstStyle/>
          <a:p>
            <a:pPr algn="ctr"/>
            <a:r>
              <a:rPr lang="en-US" sz="2400" dirty="0" smtClean="0">
                <a:solidFill>
                  <a:schemeClr val="bg1"/>
                </a:solidFill>
                <a:latin typeface="Arial" pitchFamily="34" charset="0"/>
                <a:cs typeface="Arial" pitchFamily="34" charset="0"/>
              </a:rPr>
              <a:t>“</a:t>
            </a:r>
            <a:r>
              <a:rPr lang="en-US" sz="2400" dirty="0" err="1" smtClean="0">
                <a:solidFill>
                  <a:schemeClr val="bg1"/>
                </a:solidFill>
                <a:latin typeface="Arial" pitchFamily="34" charset="0"/>
                <a:cs typeface="Arial" pitchFamily="34" charset="0"/>
              </a:rPr>
              <a:t>Kecha</a:t>
            </a:r>
            <a:r>
              <a:rPr lang="en-US" sz="2400" dirty="0" smtClean="0">
                <a:solidFill>
                  <a:schemeClr val="bg1"/>
                </a:solidFill>
                <a:latin typeface="Arial" pitchFamily="34" charset="0"/>
                <a:cs typeface="Arial" pitchFamily="34" charset="0"/>
              </a:rPr>
              <a:t> </a:t>
            </a:r>
            <a:r>
              <a:rPr lang="en-US" sz="2400" dirty="0" err="1" smtClean="0">
                <a:solidFill>
                  <a:schemeClr val="bg1"/>
                </a:solidFill>
                <a:latin typeface="Arial" pitchFamily="34" charset="0"/>
                <a:cs typeface="Arial" pitchFamily="34" charset="0"/>
              </a:rPr>
              <a:t>va</a:t>
            </a:r>
            <a:r>
              <a:rPr lang="en-US" sz="2400" dirty="0" smtClean="0">
                <a:solidFill>
                  <a:schemeClr val="bg1"/>
                </a:solidFill>
                <a:latin typeface="Arial" pitchFamily="34" charset="0"/>
                <a:cs typeface="Arial" pitchFamily="34" charset="0"/>
              </a:rPr>
              <a:t> </a:t>
            </a:r>
            <a:r>
              <a:rPr lang="en-US" sz="2400" dirty="0" err="1" smtClean="0">
                <a:solidFill>
                  <a:schemeClr val="bg1"/>
                </a:solidFill>
                <a:latin typeface="Arial" pitchFamily="34" charset="0"/>
                <a:cs typeface="Arial" pitchFamily="34" charset="0"/>
              </a:rPr>
              <a:t>kunduz</a:t>
            </a:r>
            <a:r>
              <a:rPr lang="en-US" sz="2400" dirty="0" smtClean="0">
                <a:solidFill>
                  <a:schemeClr val="bg1"/>
                </a:solidFill>
                <a:latin typeface="Arial" pitchFamily="34" charset="0"/>
                <a:cs typeface="Arial" pitchFamily="34" charset="0"/>
              </a:rPr>
              <a:t>” </a:t>
            </a:r>
            <a:r>
              <a:rPr lang="en-US" sz="2400" dirty="0" err="1" smtClean="0">
                <a:solidFill>
                  <a:schemeClr val="bg1"/>
                </a:solidFill>
                <a:latin typeface="Arial" pitchFamily="34" charset="0"/>
                <a:cs typeface="Arial" pitchFamily="34" charset="0"/>
              </a:rPr>
              <a:t>romani</a:t>
            </a:r>
            <a:r>
              <a:rPr lang="en-US" sz="2400" dirty="0" smtClean="0">
                <a:solidFill>
                  <a:schemeClr val="bg1"/>
                </a:solidFill>
                <a:latin typeface="Arial" pitchFamily="34" charset="0"/>
                <a:cs typeface="Arial" pitchFamily="34" charset="0"/>
              </a:rPr>
              <a:t> </a:t>
            </a:r>
            <a:r>
              <a:rPr lang="en-US" sz="2400" dirty="0" err="1" smtClean="0">
                <a:solidFill>
                  <a:schemeClr val="bg1"/>
                </a:solidFill>
                <a:latin typeface="Arial" pitchFamily="34" charset="0"/>
                <a:cs typeface="Arial" pitchFamily="34" charset="0"/>
              </a:rPr>
              <a:t>to‘g‘risida</a:t>
            </a:r>
            <a:endParaRPr lang="en-US" sz="2400" dirty="0">
              <a:solidFill>
                <a:schemeClr val="bg1"/>
              </a:solidFill>
              <a:latin typeface="Arial" pitchFamily="34" charset="0"/>
              <a:cs typeface="Arial" pitchFamily="34" charset="0"/>
            </a:endParaRPr>
          </a:p>
        </p:txBody>
      </p:sp>
      <p:pic>
        <p:nvPicPr>
          <p:cNvPr id="3" name="Picture 2" descr="D:\1.   Jamoliddinxon-TEGMANG\0.   SLAYDLAR - 5-9 ADABIYOT\3. ijod ahli\5-sinf\abdulla oripov\dd.jpg"/>
          <p:cNvPicPr>
            <a:picLocks noChangeAspect="1" noChangeArrowheads="1"/>
          </p:cNvPicPr>
          <p:nvPr/>
        </p:nvPicPr>
        <p:blipFill rotWithShape="1">
          <a:blip r:embed="rId2">
            <a:extLst>
              <a:ext uri="{28A0092B-C50C-407E-A947-70E740481C1C}">
                <a14:useLocalDpi xmlns:a14="http://schemas.microsoft.com/office/drawing/2010/main" xmlns="" val="0"/>
              </a:ext>
            </a:extLst>
          </a:blip>
          <a:srcRect l="9396" r="10707"/>
          <a:stretch/>
        </p:blipFill>
        <p:spPr bwMode="auto">
          <a:xfrm>
            <a:off x="165081" y="477036"/>
            <a:ext cx="1571636" cy="2590800"/>
          </a:xfrm>
          <a:prstGeom prst="rect">
            <a:avLst/>
          </a:prstGeom>
          <a:noFill/>
          <a:ln>
            <a:solidFill>
              <a:srgbClr val="7030A0"/>
            </a:solidFill>
          </a:ln>
          <a:extLst>
            <a:ext uri="{909E8E84-426E-40DD-AFC4-6F175D3DCCD1}">
              <a14:hiddenFill xmlns:a14="http://schemas.microsoft.com/office/drawing/2010/main" xmlns="">
                <a:solidFill>
                  <a:srgbClr val="FFFFFF"/>
                </a:solidFill>
              </a14:hiddenFill>
            </a:ext>
          </a:extLst>
        </p:spPr>
      </p:pic>
      <p:sp>
        <p:nvSpPr>
          <p:cNvPr id="4" name="Прямоугольник 3"/>
          <p:cNvSpPr/>
          <p:nvPr/>
        </p:nvSpPr>
        <p:spPr>
          <a:xfrm>
            <a:off x="1879593" y="548474"/>
            <a:ext cx="3786214" cy="2308324"/>
          </a:xfrm>
          <a:prstGeom prst="rect">
            <a:avLst/>
          </a:prstGeom>
          <a:solidFill>
            <a:srgbClr val="CCCCFF"/>
          </a:solidFill>
          <a:ln>
            <a:solidFill>
              <a:srgbClr val="7030A0"/>
            </a:solidFill>
          </a:ln>
        </p:spPr>
        <p:txBody>
          <a:bodyPr wrap="square">
            <a:spAutoFit/>
          </a:bodyPr>
          <a:lstStyle/>
          <a:p>
            <a:pPr algn="just"/>
            <a:r>
              <a:rPr lang="en-US" sz="1800" dirty="0" smtClean="0">
                <a:solidFill>
                  <a:srgbClr val="000000"/>
                </a:solidFill>
                <a:latin typeface="Arial" pitchFamily="34" charset="0"/>
                <a:cs typeface="Arial" pitchFamily="34" charset="0"/>
              </a:rPr>
              <a:t>   </a:t>
            </a:r>
            <a:r>
              <a:rPr lang="uz-Cyrl-UZ" sz="1800" dirty="0" smtClean="0">
                <a:solidFill>
                  <a:srgbClr val="000000"/>
                </a:solidFill>
                <a:latin typeface="Arial" pitchFamily="34" charset="0"/>
                <a:cs typeface="Arial" pitchFamily="34" charset="0"/>
              </a:rPr>
              <a:t>Abdulla </a:t>
            </a:r>
            <a:r>
              <a:rPr lang="uz-Cyrl-UZ" sz="1800" dirty="0" smtClean="0">
                <a:solidFill>
                  <a:srgbClr val="000000"/>
                </a:solidFill>
                <a:latin typeface="Arial" pitchFamily="34" charset="0"/>
                <a:cs typeface="Arial" pitchFamily="34" charset="0"/>
              </a:rPr>
              <a:t>Oripov esa </a:t>
            </a:r>
            <a:r>
              <a:rPr lang="uz-Cyrl-UZ" sz="1800" b="1" i="1" dirty="0" smtClean="0">
                <a:solidFill>
                  <a:srgbClr val="000000"/>
                </a:solidFill>
                <a:latin typeface="Arial" pitchFamily="34" charset="0"/>
                <a:cs typeface="Arial" pitchFamily="34" charset="0"/>
              </a:rPr>
              <a:t>Xitoy safaridan </a:t>
            </a:r>
            <a:r>
              <a:rPr lang="uz-Cyrl-UZ" sz="1800" dirty="0" smtClean="0">
                <a:solidFill>
                  <a:srgbClr val="000000"/>
                </a:solidFill>
                <a:latin typeface="Arial" pitchFamily="34" charset="0"/>
                <a:cs typeface="Arial" pitchFamily="34" charset="0"/>
              </a:rPr>
              <a:t>qaytganidan keyin urumchilik Yolqin Abdushukurning «Kunduz»ni o‘qiganligi va bu asarning ayrim lavhalari hozir ham uning xotirasida omon saqlanayotganligi haqida darak berdi. </a:t>
            </a:r>
            <a:endParaRPr lang="ru-RU" sz="1800" dirty="0">
              <a:solidFill>
                <a:srgbClr val="000000"/>
              </a:solidFill>
              <a:latin typeface="Arial" pitchFamily="34" charset="0"/>
              <a:cs typeface="Arial" pitchFamily="34" charset="0"/>
            </a:endParaRPr>
          </a:p>
        </p:txBody>
      </p:sp>
    </p:spTree>
    <p:extLst>
      <p:ext uri="{BB962C8B-B14F-4D97-AF65-F5344CB8AC3E}">
        <p14:creationId xmlns:p14="http://schemas.microsoft.com/office/powerpoint/2010/main" xmlns="" val="4239714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object 2">
            <a:extLst>
              <a:ext uri="{FF2B5EF4-FFF2-40B4-BE49-F238E27FC236}">
                <a16:creationId xmlns:a16="http://schemas.microsoft.com/office/drawing/2014/main" xmlns="" id="{EE80F0AA-4DF1-4DBF-9AA2-5439157D8912}"/>
              </a:ext>
            </a:extLst>
          </p:cNvPr>
          <p:cNvSpPr/>
          <p:nvPr/>
        </p:nvSpPr>
        <p:spPr>
          <a:xfrm>
            <a:off x="7819" y="1535"/>
            <a:ext cx="5751631" cy="475501"/>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nchor="ctr"/>
          <a:lstStyle/>
          <a:p>
            <a:pPr algn="ctr"/>
            <a:r>
              <a:rPr lang="en-US" sz="3200" dirty="0" err="1" smtClean="0">
                <a:solidFill>
                  <a:schemeClr val="bg1"/>
                </a:solidFill>
                <a:latin typeface="Arial" panose="020B0604020202020204" pitchFamily="34" charset="0"/>
                <a:cs typeface="Arial" panose="020B0604020202020204" pitchFamily="34" charset="0"/>
              </a:rPr>
              <a:t>Hamal</a:t>
            </a:r>
            <a:r>
              <a:rPr lang="en-US" sz="3200" dirty="0" smtClean="0">
                <a:solidFill>
                  <a:schemeClr val="bg1"/>
                </a:solidFill>
                <a:latin typeface="Arial" panose="020B0604020202020204" pitchFamily="34" charset="0"/>
                <a:cs typeface="Arial" panose="020B0604020202020204" pitchFamily="34" charset="0"/>
              </a:rPr>
              <a:t> </a:t>
            </a:r>
            <a:r>
              <a:rPr lang="en-US" sz="3200" dirty="0" err="1" smtClean="0">
                <a:solidFill>
                  <a:schemeClr val="bg1"/>
                </a:solidFill>
                <a:latin typeface="Arial" panose="020B0604020202020204" pitchFamily="34" charset="0"/>
                <a:cs typeface="Arial" panose="020B0604020202020204" pitchFamily="34" charset="0"/>
              </a:rPr>
              <a:t>keldi</a:t>
            </a:r>
            <a:r>
              <a:rPr lang="en-US" sz="3200" dirty="0" smtClean="0">
                <a:solidFill>
                  <a:schemeClr val="bg1"/>
                </a:solidFill>
                <a:latin typeface="Arial" panose="020B0604020202020204" pitchFamily="34" charset="0"/>
                <a:cs typeface="Arial" panose="020B0604020202020204" pitchFamily="34" charset="0"/>
              </a:rPr>
              <a:t> – </a:t>
            </a:r>
            <a:r>
              <a:rPr lang="en-US" sz="3200" dirty="0" err="1" smtClean="0">
                <a:solidFill>
                  <a:schemeClr val="bg1"/>
                </a:solidFill>
                <a:latin typeface="Arial" panose="020B0604020202020204" pitchFamily="34" charset="0"/>
                <a:cs typeface="Arial" panose="020B0604020202020204" pitchFamily="34" charset="0"/>
              </a:rPr>
              <a:t>amal</a:t>
            </a:r>
            <a:r>
              <a:rPr lang="en-US" sz="3200" dirty="0" smtClean="0">
                <a:solidFill>
                  <a:schemeClr val="bg1"/>
                </a:solidFill>
                <a:latin typeface="Arial" panose="020B0604020202020204" pitchFamily="34" charset="0"/>
                <a:cs typeface="Arial" panose="020B0604020202020204" pitchFamily="34" charset="0"/>
              </a:rPr>
              <a:t> </a:t>
            </a:r>
            <a:r>
              <a:rPr lang="en-US" sz="3200" dirty="0" err="1" smtClean="0">
                <a:solidFill>
                  <a:schemeClr val="bg1"/>
                </a:solidFill>
                <a:latin typeface="Arial" panose="020B0604020202020204" pitchFamily="34" charset="0"/>
                <a:cs typeface="Arial" panose="020B0604020202020204" pitchFamily="34" charset="0"/>
              </a:rPr>
              <a:t>keldi</a:t>
            </a:r>
            <a:endParaRPr sz="3200" dirty="0">
              <a:solidFill>
                <a:schemeClr val="bg1"/>
              </a:solidFill>
              <a:latin typeface="Arial" panose="020B0604020202020204" pitchFamily="34" charset="0"/>
              <a:cs typeface="Arial" panose="020B0604020202020204" pitchFamily="34" charset="0"/>
            </a:endParaRPr>
          </a:p>
        </p:txBody>
      </p:sp>
      <p:pic>
        <p:nvPicPr>
          <p:cNvPr id="6146" name="Picture 2" descr="C:\Documents and Settings\User\Рабочий стол\кеча3.jpg"/>
          <p:cNvPicPr>
            <a:picLocks noChangeAspect="1" noChangeArrowheads="1"/>
          </p:cNvPicPr>
          <p:nvPr/>
        </p:nvPicPr>
        <p:blipFill>
          <a:blip r:embed="rId2"/>
          <a:srcRect/>
          <a:stretch>
            <a:fillRect/>
          </a:stretch>
        </p:blipFill>
        <p:spPr bwMode="auto">
          <a:xfrm>
            <a:off x="3951295" y="477036"/>
            <a:ext cx="1704975" cy="2676526"/>
          </a:xfrm>
          <a:prstGeom prst="rect">
            <a:avLst/>
          </a:prstGeom>
          <a:noFill/>
        </p:spPr>
      </p:pic>
      <p:sp>
        <p:nvSpPr>
          <p:cNvPr id="4" name="Прямоугольник 3"/>
          <p:cNvSpPr/>
          <p:nvPr/>
        </p:nvSpPr>
        <p:spPr>
          <a:xfrm>
            <a:off x="93643" y="477036"/>
            <a:ext cx="3786214" cy="2749094"/>
          </a:xfrm>
          <a:prstGeom prst="rect">
            <a:avLst/>
          </a:prstGeom>
        </p:spPr>
        <p:txBody>
          <a:bodyPr wrap="square">
            <a:spAutoFit/>
          </a:bodyPr>
          <a:lstStyle/>
          <a:p>
            <a:pPr algn="just">
              <a:spcAft>
                <a:spcPts val="600"/>
              </a:spcAft>
            </a:pP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Hamal</a:t>
            </a:r>
            <a:r>
              <a:rPr lang="en-US" sz="1400" dirty="0" smtClean="0">
                <a:solidFill>
                  <a:srgbClr val="000000"/>
                </a:solidFill>
                <a:latin typeface="Arial" pitchFamily="34" charset="0"/>
                <a:cs typeface="Arial" pitchFamily="34" charset="0"/>
              </a:rPr>
              <a:t> – </a:t>
            </a:r>
            <a:r>
              <a:rPr lang="en-US" sz="1400" dirty="0" err="1" smtClean="0">
                <a:solidFill>
                  <a:srgbClr val="000000"/>
                </a:solidFill>
                <a:latin typeface="Arial" pitchFamily="34" charset="0"/>
                <a:cs typeface="Arial" pitchFamily="34" charset="0"/>
              </a:rPr>
              <a:t>shamsiy</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yil</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hisobiga</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ko‘ra</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bahorning</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birinchi</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oyi</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unda</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muzlar</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erib</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tabiat</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qish</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uyqusidan</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uyg‘onadi</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Shunda</a:t>
            </a:r>
            <a:r>
              <a:rPr lang="en-US" sz="1400" dirty="0" smtClean="0">
                <a:solidFill>
                  <a:srgbClr val="000000"/>
                </a:solidFill>
                <a:latin typeface="Arial" pitchFamily="34" charset="0"/>
                <a:cs typeface="Arial" pitchFamily="34" charset="0"/>
              </a:rPr>
              <a:t> </a:t>
            </a:r>
            <a:r>
              <a:rPr lang="en-US" sz="1400" i="1" dirty="0" smtClean="0">
                <a:solidFill>
                  <a:srgbClr val="002060"/>
                </a:solidFill>
                <a:latin typeface="Arial" pitchFamily="34" charset="0"/>
                <a:cs typeface="Arial" pitchFamily="34" charset="0"/>
              </a:rPr>
              <a:t>“</a:t>
            </a:r>
            <a:r>
              <a:rPr lang="en-US" sz="1400" i="1" dirty="0" err="1" smtClean="0">
                <a:solidFill>
                  <a:srgbClr val="002060"/>
                </a:solidFill>
                <a:latin typeface="Arial" pitchFamily="34" charset="0"/>
                <a:cs typeface="Arial" pitchFamily="34" charset="0"/>
              </a:rPr>
              <a:t>yana</a:t>
            </a:r>
            <a:r>
              <a:rPr lang="en-US" sz="1400" i="1" dirty="0" smtClean="0">
                <a:solidFill>
                  <a:srgbClr val="002060"/>
                </a:solidFill>
                <a:latin typeface="Arial" pitchFamily="34" charset="0"/>
                <a:cs typeface="Arial" pitchFamily="34" charset="0"/>
              </a:rPr>
              <a:t> </a:t>
            </a:r>
            <a:r>
              <a:rPr lang="en-US" sz="1400" i="1" dirty="0" err="1" smtClean="0">
                <a:solidFill>
                  <a:srgbClr val="002060"/>
                </a:solidFill>
                <a:latin typeface="Arial" pitchFamily="34" charset="0"/>
                <a:cs typeface="Arial" pitchFamily="34" charset="0"/>
              </a:rPr>
              <a:t>tabiatning</a:t>
            </a:r>
            <a:r>
              <a:rPr lang="en-US" sz="1400" i="1" dirty="0" smtClean="0">
                <a:solidFill>
                  <a:srgbClr val="002060"/>
                </a:solidFill>
                <a:latin typeface="Arial" pitchFamily="34" charset="0"/>
                <a:cs typeface="Arial" pitchFamily="34" charset="0"/>
              </a:rPr>
              <a:t> </a:t>
            </a:r>
            <a:r>
              <a:rPr lang="en-US" sz="1400" i="1" dirty="0" err="1" smtClean="0">
                <a:solidFill>
                  <a:srgbClr val="002060"/>
                </a:solidFill>
                <a:latin typeface="Arial" pitchFamily="34" charset="0"/>
                <a:cs typeface="Arial" pitchFamily="34" charset="0"/>
              </a:rPr>
              <a:t>dildiragan</a:t>
            </a:r>
            <a:r>
              <a:rPr lang="en-US" sz="1400" i="1" dirty="0" smtClean="0">
                <a:solidFill>
                  <a:srgbClr val="002060"/>
                </a:solidFill>
                <a:latin typeface="Arial" pitchFamily="34" charset="0"/>
                <a:cs typeface="Arial" pitchFamily="34" charset="0"/>
              </a:rPr>
              <a:t> </a:t>
            </a:r>
            <a:r>
              <a:rPr lang="en-US" sz="1400" i="1" dirty="0" err="1" smtClean="0">
                <a:solidFill>
                  <a:srgbClr val="002060"/>
                </a:solidFill>
                <a:latin typeface="Arial" pitchFamily="34" charset="0"/>
                <a:cs typeface="Arial" pitchFamily="34" charset="0"/>
              </a:rPr>
              <a:t>tanlariga</a:t>
            </a:r>
            <a:r>
              <a:rPr lang="en-US" sz="1400" i="1" dirty="0" smtClean="0">
                <a:solidFill>
                  <a:srgbClr val="002060"/>
                </a:solidFill>
                <a:latin typeface="Arial" pitchFamily="34" charset="0"/>
                <a:cs typeface="Arial" pitchFamily="34" charset="0"/>
              </a:rPr>
              <a:t> </a:t>
            </a:r>
            <a:r>
              <a:rPr lang="en-US" sz="1400" i="1" dirty="0" err="1" smtClean="0">
                <a:solidFill>
                  <a:srgbClr val="002060"/>
                </a:solidFill>
                <a:latin typeface="Arial" pitchFamily="34" charset="0"/>
                <a:cs typeface="Arial" pitchFamily="34" charset="0"/>
              </a:rPr>
              <a:t>iliq</a:t>
            </a:r>
            <a:r>
              <a:rPr lang="en-US" sz="1400" i="1" dirty="0" smtClean="0">
                <a:solidFill>
                  <a:srgbClr val="002060"/>
                </a:solidFill>
                <a:latin typeface="Arial" pitchFamily="34" charset="0"/>
                <a:cs typeface="Arial" pitchFamily="34" charset="0"/>
              </a:rPr>
              <a:t> </a:t>
            </a:r>
            <a:r>
              <a:rPr lang="en-US" sz="1400" i="1" dirty="0" err="1" smtClean="0">
                <a:solidFill>
                  <a:srgbClr val="002060"/>
                </a:solidFill>
                <a:latin typeface="Arial" pitchFamily="34" charset="0"/>
                <a:cs typeface="Arial" pitchFamily="34" charset="0"/>
              </a:rPr>
              <a:t>qon</a:t>
            </a:r>
            <a:r>
              <a:rPr lang="en-US" sz="1400" i="1" dirty="0" smtClean="0">
                <a:solidFill>
                  <a:srgbClr val="00206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yugura</a:t>
            </a:r>
            <a:r>
              <a:rPr lang="en-US" sz="1400" dirty="0" smtClean="0">
                <a:solidFill>
                  <a:srgbClr val="000000"/>
                </a:solidFill>
                <a:latin typeface="Arial" pitchFamily="34" charset="0"/>
                <a:cs typeface="Arial" pitchFamily="34" charset="0"/>
              </a:rPr>
              <a:t> </a:t>
            </a:r>
            <a:r>
              <a:rPr lang="en-US" sz="1400" dirty="0" err="1" smtClean="0">
                <a:solidFill>
                  <a:srgbClr val="000000"/>
                </a:solidFill>
                <a:latin typeface="Arial" pitchFamily="34" charset="0"/>
                <a:cs typeface="Arial" pitchFamily="34" charset="0"/>
              </a:rPr>
              <a:t>boshlaydi</a:t>
            </a:r>
            <a:r>
              <a:rPr lang="en-US" sz="1400" dirty="0" smtClean="0">
                <a:solidFill>
                  <a:srgbClr val="000000"/>
                </a:solidFill>
                <a:latin typeface="Arial" pitchFamily="34" charset="0"/>
                <a:cs typeface="Arial" pitchFamily="34" charset="0"/>
              </a:rPr>
              <a:t>.</a:t>
            </a:r>
          </a:p>
          <a:p>
            <a:pPr algn="just"/>
            <a:r>
              <a:rPr lang="en-US" sz="1400" i="1" dirty="0" smtClean="0">
                <a:solidFill>
                  <a:srgbClr val="002060"/>
                </a:solidFill>
                <a:latin typeface="Arial" pitchFamily="34" charset="0"/>
                <a:cs typeface="Arial" pitchFamily="34" charset="0"/>
              </a:rPr>
              <a:t>“</a:t>
            </a:r>
            <a:r>
              <a:rPr lang="en-US" sz="1400" i="1" dirty="0" err="1" smtClean="0">
                <a:solidFill>
                  <a:srgbClr val="002060"/>
                </a:solidFill>
                <a:latin typeface="Arial" pitchFamily="34" charset="0"/>
                <a:cs typeface="Arial" pitchFamily="34" charset="0"/>
              </a:rPr>
              <a:t>Tollarning</a:t>
            </a:r>
            <a:r>
              <a:rPr lang="en-US" sz="1400" i="1" dirty="0" smtClean="0">
                <a:solidFill>
                  <a:srgbClr val="002060"/>
                </a:solidFill>
                <a:latin typeface="Arial" pitchFamily="34" charset="0"/>
                <a:cs typeface="Arial" pitchFamily="34" charset="0"/>
              </a:rPr>
              <a:t> </a:t>
            </a:r>
            <a:r>
              <a:rPr lang="en-US" sz="1400" i="1" dirty="0" err="1" smtClean="0">
                <a:solidFill>
                  <a:srgbClr val="002060"/>
                </a:solidFill>
                <a:latin typeface="Arial" pitchFamily="34" charset="0"/>
                <a:cs typeface="Arial" pitchFamily="34" charset="0"/>
              </a:rPr>
              <a:t>ko‘m-ko‘k</a:t>
            </a:r>
            <a:r>
              <a:rPr lang="en-US" sz="1400" i="1" dirty="0" smtClean="0">
                <a:solidFill>
                  <a:srgbClr val="002060"/>
                </a:solidFill>
                <a:latin typeface="Arial" pitchFamily="34" charset="0"/>
                <a:cs typeface="Arial" pitchFamily="34" charset="0"/>
              </a:rPr>
              <a:t> </a:t>
            </a:r>
            <a:r>
              <a:rPr lang="en-US" sz="1400" i="1" dirty="0" err="1" smtClean="0">
                <a:solidFill>
                  <a:srgbClr val="002060"/>
                </a:solidFill>
                <a:latin typeface="Arial" pitchFamily="34" charset="0"/>
                <a:cs typeface="Arial" pitchFamily="34" charset="0"/>
              </a:rPr>
              <a:t>sochpopuklari</a:t>
            </a:r>
            <a:r>
              <a:rPr lang="en-US" sz="1400" i="1" dirty="0" smtClean="0">
                <a:solidFill>
                  <a:srgbClr val="002060"/>
                </a:solidFill>
                <a:latin typeface="Arial" pitchFamily="34" charset="0"/>
                <a:cs typeface="Arial" pitchFamily="34" charset="0"/>
              </a:rPr>
              <a:t> </a:t>
            </a:r>
            <a:r>
              <a:rPr lang="en-US" sz="1400" i="1" dirty="0" err="1" smtClean="0">
                <a:solidFill>
                  <a:srgbClr val="002060"/>
                </a:solidFill>
                <a:latin typeface="Arial" pitchFamily="34" charset="0"/>
                <a:cs typeface="Arial" pitchFamily="34" charset="0"/>
              </a:rPr>
              <a:t>qizlarning</a:t>
            </a:r>
            <a:r>
              <a:rPr lang="en-US" sz="1400" i="1" dirty="0" smtClean="0">
                <a:solidFill>
                  <a:srgbClr val="002060"/>
                </a:solidFill>
                <a:latin typeface="Arial" pitchFamily="34" charset="0"/>
                <a:cs typeface="Arial" pitchFamily="34" charset="0"/>
              </a:rPr>
              <a:t> </a:t>
            </a:r>
            <a:r>
              <a:rPr lang="en-US" sz="1400" i="1" dirty="0" err="1" smtClean="0">
                <a:solidFill>
                  <a:srgbClr val="002060"/>
                </a:solidFill>
                <a:latin typeface="Arial" pitchFamily="34" charset="0"/>
                <a:cs typeface="Arial" pitchFamily="34" charset="0"/>
              </a:rPr>
              <a:t>mayda</a:t>
            </a:r>
            <a:r>
              <a:rPr lang="en-US" sz="1400" i="1" dirty="0" smtClean="0">
                <a:solidFill>
                  <a:srgbClr val="002060"/>
                </a:solidFill>
                <a:latin typeface="Arial" pitchFamily="34" charset="0"/>
                <a:cs typeface="Arial" pitchFamily="34" charset="0"/>
              </a:rPr>
              <a:t> </a:t>
            </a:r>
            <a:r>
              <a:rPr lang="en-US" sz="1400" i="1" dirty="0" err="1" smtClean="0">
                <a:solidFill>
                  <a:srgbClr val="002060"/>
                </a:solidFill>
                <a:latin typeface="Arial" pitchFamily="34" charset="0"/>
                <a:cs typeface="Arial" pitchFamily="34" charset="0"/>
              </a:rPr>
              <a:t>o‘rilgan</a:t>
            </a:r>
            <a:r>
              <a:rPr lang="en-US" sz="1400" i="1" dirty="0" smtClean="0">
                <a:solidFill>
                  <a:srgbClr val="002060"/>
                </a:solidFill>
                <a:latin typeface="Arial" pitchFamily="34" charset="0"/>
                <a:cs typeface="Arial" pitchFamily="34" charset="0"/>
              </a:rPr>
              <a:t> </a:t>
            </a:r>
            <a:r>
              <a:rPr lang="en-US" sz="1400" i="1" dirty="0" err="1" smtClean="0">
                <a:solidFill>
                  <a:srgbClr val="002060"/>
                </a:solidFill>
                <a:latin typeface="Arial" pitchFamily="34" charset="0"/>
                <a:cs typeface="Arial" pitchFamily="34" charset="0"/>
              </a:rPr>
              <a:t>kokillariday</a:t>
            </a:r>
            <a:r>
              <a:rPr lang="en-US" sz="1400" i="1" dirty="0" smtClean="0">
                <a:solidFill>
                  <a:srgbClr val="002060"/>
                </a:solidFill>
                <a:latin typeface="Arial" pitchFamily="34" charset="0"/>
                <a:cs typeface="Arial" pitchFamily="34" charset="0"/>
              </a:rPr>
              <a:t> </a:t>
            </a:r>
            <a:r>
              <a:rPr lang="en-US" sz="1400" i="1" dirty="0" err="1" smtClean="0">
                <a:solidFill>
                  <a:srgbClr val="002060"/>
                </a:solidFill>
                <a:latin typeface="Arial" pitchFamily="34" charset="0"/>
                <a:cs typeface="Arial" pitchFamily="34" charset="0"/>
              </a:rPr>
              <a:t>selkillab</a:t>
            </a:r>
            <a:r>
              <a:rPr lang="en-US" sz="1400" i="1" dirty="0" smtClean="0">
                <a:solidFill>
                  <a:srgbClr val="002060"/>
                </a:solidFill>
                <a:latin typeface="Arial" pitchFamily="34" charset="0"/>
                <a:cs typeface="Arial" pitchFamily="34" charset="0"/>
              </a:rPr>
              <a:t> </a:t>
            </a:r>
            <a:r>
              <a:rPr lang="en-US" sz="1400" i="1" dirty="0" err="1" smtClean="0">
                <a:solidFill>
                  <a:srgbClr val="002060"/>
                </a:solidFill>
                <a:latin typeface="Arial" pitchFamily="34" charset="0"/>
                <a:cs typeface="Arial" pitchFamily="34" charset="0"/>
              </a:rPr>
              <a:t>tushmoqqa</a:t>
            </a:r>
            <a:r>
              <a:rPr lang="en-US" sz="1400" i="1" dirty="0" smtClean="0">
                <a:solidFill>
                  <a:srgbClr val="002060"/>
                </a:solidFill>
                <a:latin typeface="Arial" pitchFamily="34" charset="0"/>
                <a:cs typeface="Arial" pitchFamily="34" charset="0"/>
              </a:rPr>
              <a:t> </a:t>
            </a:r>
            <a:r>
              <a:rPr lang="en-US" sz="1400" i="1" dirty="0" err="1" smtClean="0">
                <a:solidFill>
                  <a:srgbClr val="002060"/>
                </a:solidFill>
                <a:latin typeface="Arial" pitchFamily="34" charset="0"/>
                <a:cs typeface="Arial" pitchFamily="34" charset="0"/>
              </a:rPr>
              <a:t>boshladi</a:t>
            </a:r>
            <a:r>
              <a:rPr lang="en-US" sz="1400" i="1" dirty="0" smtClean="0">
                <a:solidFill>
                  <a:srgbClr val="002060"/>
                </a:solidFill>
                <a:latin typeface="Arial" pitchFamily="34" charset="0"/>
                <a:cs typeface="Arial" pitchFamily="34" charset="0"/>
              </a:rPr>
              <a:t>. </a:t>
            </a:r>
            <a:r>
              <a:rPr lang="en-US" sz="1400" i="1" dirty="0" err="1" smtClean="0">
                <a:solidFill>
                  <a:srgbClr val="002060"/>
                </a:solidFill>
                <a:latin typeface="Arial" pitchFamily="34" charset="0"/>
                <a:cs typeface="Arial" pitchFamily="34" charset="0"/>
              </a:rPr>
              <a:t>Muz</a:t>
            </a:r>
            <a:r>
              <a:rPr lang="en-US" sz="1400" i="1" dirty="0" smtClean="0">
                <a:solidFill>
                  <a:srgbClr val="002060"/>
                </a:solidFill>
                <a:latin typeface="Arial" pitchFamily="34" charset="0"/>
                <a:cs typeface="Arial" pitchFamily="34" charset="0"/>
              </a:rPr>
              <a:t> </a:t>
            </a:r>
            <a:r>
              <a:rPr lang="en-US" sz="1400" i="1" dirty="0" err="1" smtClean="0">
                <a:solidFill>
                  <a:srgbClr val="002060"/>
                </a:solidFill>
                <a:latin typeface="Arial" pitchFamily="34" charset="0"/>
                <a:cs typeface="Arial" pitchFamily="34" charset="0"/>
              </a:rPr>
              <a:t>tagida</a:t>
            </a:r>
            <a:r>
              <a:rPr lang="en-US" sz="1400" i="1" dirty="0" smtClean="0">
                <a:solidFill>
                  <a:srgbClr val="002060"/>
                </a:solidFill>
                <a:latin typeface="Arial" pitchFamily="34" charset="0"/>
                <a:cs typeface="Arial" pitchFamily="34" charset="0"/>
              </a:rPr>
              <a:t> </a:t>
            </a:r>
            <a:r>
              <a:rPr lang="en-US" sz="1400" i="1" dirty="0" err="1" smtClean="0">
                <a:solidFill>
                  <a:srgbClr val="002060"/>
                </a:solidFill>
                <a:latin typeface="Arial" pitchFamily="34" charset="0"/>
                <a:cs typeface="Arial" pitchFamily="34" charset="0"/>
              </a:rPr>
              <a:t>loyqalanib</a:t>
            </a:r>
            <a:r>
              <a:rPr lang="en-US" sz="1400" i="1" dirty="0" smtClean="0">
                <a:solidFill>
                  <a:srgbClr val="002060"/>
                </a:solidFill>
                <a:latin typeface="Arial" pitchFamily="34" charset="0"/>
                <a:cs typeface="Arial" pitchFamily="34" charset="0"/>
              </a:rPr>
              <a:t> </a:t>
            </a:r>
            <a:r>
              <a:rPr lang="en-US" sz="1400" i="1" dirty="0" err="1" smtClean="0">
                <a:solidFill>
                  <a:srgbClr val="002060"/>
                </a:solidFill>
                <a:latin typeface="Arial" pitchFamily="34" charset="0"/>
                <a:cs typeface="Arial" pitchFamily="34" charset="0"/>
              </a:rPr>
              <a:t>oqqan</a:t>
            </a:r>
            <a:r>
              <a:rPr lang="en-US" sz="1400" i="1" dirty="0" smtClean="0">
                <a:solidFill>
                  <a:srgbClr val="002060"/>
                </a:solidFill>
                <a:latin typeface="Arial" pitchFamily="34" charset="0"/>
                <a:cs typeface="Arial" pitchFamily="34" charset="0"/>
              </a:rPr>
              <a:t> </a:t>
            </a:r>
            <a:r>
              <a:rPr lang="en-US" sz="1400" i="1" dirty="0" err="1" smtClean="0">
                <a:solidFill>
                  <a:srgbClr val="002060"/>
                </a:solidFill>
                <a:latin typeface="Arial" pitchFamily="34" charset="0"/>
                <a:cs typeface="Arial" pitchFamily="34" charset="0"/>
              </a:rPr>
              <a:t>suvlarning</a:t>
            </a:r>
            <a:r>
              <a:rPr lang="en-US" sz="1400" i="1" dirty="0" smtClean="0">
                <a:solidFill>
                  <a:srgbClr val="002060"/>
                </a:solidFill>
                <a:latin typeface="Arial" pitchFamily="34" charset="0"/>
                <a:cs typeface="Arial" pitchFamily="34" charset="0"/>
              </a:rPr>
              <a:t> </a:t>
            </a:r>
            <a:r>
              <a:rPr lang="en-US" sz="1400" i="1" dirty="0" err="1" smtClean="0">
                <a:solidFill>
                  <a:srgbClr val="002060"/>
                </a:solidFill>
                <a:latin typeface="Arial" pitchFamily="34" charset="0"/>
                <a:cs typeface="Arial" pitchFamily="34" charset="0"/>
              </a:rPr>
              <a:t>g‘amli</a:t>
            </a:r>
            <a:r>
              <a:rPr lang="en-US" sz="1400" i="1" dirty="0" smtClean="0">
                <a:solidFill>
                  <a:srgbClr val="002060"/>
                </a:solidFill>
                <a:latin typeface="Arial" pitchFamily="34" charset="0"/>
                <a:cs typeface="Arial" pitchFamily="34" charset="0"/>
              </a:rPr>
              <a:t> </a:t>
            </a:r>
            <a:r>
              <a:rPr lang="en-US" sz="1400" i="1" dirty="0" err="1" smtClean="0">
                <a:solidFill>
                  <a:srgbClr val="002060"/>
                </a:solidFill>
                <a:latin typeface="Arial" pitchFamily="34" charset="0"/>
                <a:cs typeface="Arial" pitchFamily="34" charset="0"/>
              </a:rPr>
              <a:t>yuzlari</a:t>
            </a:r>
            <a:r>
              <a:rPr lang="en-US" sz="1400" i="1" dirty="0" smtClean="0">
                <a:solidFill>
                  <a:srgbClr val="002060"/>
                </a:solidFill>
                <a:latin typeface="Arial" pitchFamily="34" charset="0"/>
                <a:cs typeface="Arial" pitchFamily="34" charset="0"/>
              </a:rPr>
              <a:t> </a:t>
            </a:r>
            <a:r>
              <a:rPr lang="en-US" sz="1400" i="1" dirty="0" err="1" smtClean="0">
                <a:solidFill>
                  <a:srgbClr val="002060"/>
                </a:solidFill>
                <a:latin typeface="Arial" pitchFamily="34" charset="0"/>
                <a:cs typeface="Arial" pitchFamily="34" charset="0"/>
              </a:rPr>
              <a:t>kuldi</a:t>
            </a:r>
            <a:r>
              <a:rPr lang="en-US" sz="1400" i="1" dirty="0" smtClean="0">
                <a:solidFill>
                  <a:srgbClr val="002060"/>
                </a:solidFill>
                <a:latin typeface="Arial" pitchFamily="34" charset="0"/>
                <a:cs typeface="Arial" pitchFamily="34" charset="0"/>
              </a:rPr>
              <a:t>, </a:t>
            </a:r>
            <a:r>
              <a:rPr lang="en-US" sz="1400" i="1" dirty="0" err="1" smtClean="0">
                <a:solidFill>
                  <a:srgbClr val="002060"/>
                </a:solidFill>
                <a:latin typeface="Arial" pitchFamily="34" charset="0"/>
                <a:cs typeface="Arial" pitchFamily="34" charset="0"/>
              </a:rPr>
              <a:t>o‘zlari</a:t>
            </a:r>
            <a:r>
              <a:rPr lang="en-US" sz="1400" i="1" dirty="0" smtClean="0">
                <a:solidFill>
                  <a:srgbClr val="002060"/>
                </a:solidFill>
                <a:latin typeface="Arial" pitchFamily="34" charset="0"/>
                <a:cs typeface="Arial" pitchFamily="34" charset="0"/>
              </a:rPr>
              <a:t> </a:t>
            </a:r>
            <a:r>
              <a:rPr lang="en-US" sz="1400" i="1" dirty="0" err="1" smtClean="0">
                <a:solidFill>
                  <a:srgbClr val="002060"/>
                </a:solidFill>
                <a:latin typeface="Arial" pitchFamily="34" charset="0"/>
                <a:cs typeface="Arial" pitchFamily="34" charset="0"/>
              </a:rPr>
              <a:t>horg‘in-horg‘in</a:t>
            </a:r>
            <a:r>
              <a:rPr lang="en-US" sz="1400" i="1" dirty="0" smtClean="0">
                <a:solidFill>
                  <a:srgbClr val="002060"/>
                </a:solidFill>
                <a:latin typeface="Arial" pitchFamily="34" charset="0"/>
                <a:cs typeface="Arial" pitchFamily="34" charset="0"/>
              </a:rPr>
              <a:t> </a:t>
            </a:r>
            <a:r>
              <a:rPr lang="en-US" sz="1400" i="1" dirty="0" err="1" smtClean="0">
                <a:solidFill>
                  <a:srgbClr val="002060"/>
                </a:solidFill>
                <a:latin typeface="Arial" pitchFamily="34" charset="0"/>
                <a:cs typeface="Arial" pitchFamily="34" charset="0"/>
              </a:rPr>
              <a:t>oqsalar-da</a:t>
            </a:r>
            <a:r>
              <a:rPr lang="en-US" sz="1400" i="1" dirty="0" smtClean="0">
                <a:solidFill>
                  <a:srgbClr val="002060"/>
                </a:solidFill>
                <a:latin typeface="Arial" pitchFamily="34" charset="0"/>
                <a:cs typeface="Arial" pitchFamily="34" charset="0"/>
              </a:rPr>
              <a:t>, </a:t>
            </a:r>
            <a:r>
              <a:rPr lang="en-US" sz="1400" i="1" dirty="0" err="1" smtClean="0">
                <a:solidFill>
                  <a:srgbClr val="002060"/>
                </a:solidFill>
                <a:latin typeface="Arial" pitchFamily="34" charset="0"/>
                <a:cs typeface="Arial" pitchFamily="34" charset="0"/>
              </a:rPr>
              <a:t>bo‘shalgan</a:t>
            </a:r>
            <a:r>
              <a:rPr lang="en-US" sz="1400" i="1" dirty="0" smtClean="0">
                <a:solidFill>
                  <a:srgbClr val="002060"/>
                </a:solidFill>
                <a:latin typeface="Arial" pitchFamily="34" charset="0"/>
                <a:cs typeface="Arial" pitchFamily="34" charset="0"/>
              </a:rPr>
              <a:t> </a:t>
            </a:r>
            <a:r>
              <a:rPr lang="en-US" sz="1400" i="1" dirty="0" err="1" smtClean="0">
                <a:solidFill>
                  <a:srgbClr val="002060"/>
                </a:solidFill>
                <a:latin typeface="Arial" pitchFamily="34" charset="0"/>
                <a:cs typeface="Arial" pitchFamily="34" charset="0"/>
              </a:rPr>
              <a:t>gul</a:t>
            </a:r>
            <a:r>
              <a:rPr lang="en-US" sz="1400" i="1" dirty="0" smtClean="0">
                <a:solidFill>
                  <a:srgbClr val="002060"/>
                </a:solidFill>
                <a:latin typeface="Arial" pitchFamily="34" charset="0"/>
                <a:cs typeface="Arial" pitchFamily="34" charset="0"/>
              </a:rPr>
              <a:t> </a:t>
            </a:r>
            <a:r>
              <a:rPr lang="en-US" sz="1400" i="1" dirty="0" err="1" smtClean="0">
                <a:solidFill>
                  <a:srgbClr val="002060"/>
                </a:solidFill>
                <a:latin typeface="Arial" pitchFamily="34" charset="0"/>
                <a:cs typeface="Arial" pitchFamily="34" charset="0"/>
              </a:rPr>
              <a:t>singari</a:t>
            </a:r>
            <a:r>
              <a:rPr lang="en-US" sz="1400" i="1" dirty="0" smtClean="0">
                <a:solidFill>
                  <a:srgbClr val="002060"/>
                </a:solidFill>
                <a:latin typeface="Arial" pitchFamily="34" charset="0"/>
                <a:cs typeface="Arial" pitchFamily="34" charset="0"/>
              </a:rPr>
              <a:t> </a:t>
            </a:r>
            <a:r>
              <a:rPr lang="en-US" sz="1400" i="1" dirty="0" err="1" smtClean="0">
                <a:solidFill>
                  <a:srgbClr val="002060"/>
                </a:solidFill>
                <a:latin typeface="Arial" pitchFamily="34" charset="0"/>
                <a:cs typeface="Arial" pitchFamily="34" charset="0"/>
              </a:rPr>
              <a:t>erkinlik</a:t>
            </a:r>
            <a:r>
              <a:rPr lang="en-US" sz="1400" i="1" dirty="0" smtClean="0">
                <a:solidFill>
                  <a:srgbClr val="002060"/>
                </a:solidFill>
                <a:latin typeface="Arial" pitchFamily="34" charset="0"/>
                <a:cs typeface="Arial" pitchFamily="34" charset="0"/>
              </a:rPr>
              <a:t> </a:t>
            </a:r>
            <a:r>
              <a:rPr lang="en-US" sz="1400" i="1" dirty="0" err="1" smtClean="0">
                <a:solidFill>
                  <a:srgbClr val="002060"/>
                </a:solidFill>
                <a:latin typeface="Arial" pitchFamily="34" charset="0"/>
                <a:cs typeface="Arial" pitchFamily="34" charset="0"/>
              </a:rPr>
              <a:t>nash’asini</a:t>
            </a:r>
            <a:r>
              <a:rPr lang="en-US" sz="1400" i="1" dirty="0" smtClean="0">
                <a:solidFill>
                  <a:srgbClr val="002060"/>
                </a:solidFill>
                <a:latin typeface="Arial" pitchFamily="34" charset="0"/>
                <a:cs typeface="Arial" pitchFamily="34" charset="0"/>
              </a:rPr>
              <a:t> </a:t>
            </a:r>
            <a:r>
              <a:rPr lang="en-US" sz="1400" i="1" dirty="0" err="1" smtClean="0">
                <a:solidFill>
                  <a:srgbClr val="002060"/>
                </a:solidFill>
                <a:latin typeface="Arial" pitchFamily="34" charset="0"/>
                <a:cs typeface="Arial" pitchFamily="34" charset="0"/>
              </a:rPr>
              <a:t>kemira-kemira</a:t>
            </a:r>
            <a:r>
              <a:rPr lang="en-US" sz="1400" i="1" dirty="0" smtClean="0">
                <a:solidFill>
                  <a:srgbClr val="002060"/>
                </a:solidFill>
                <a:latin typeface="Arial" pitchFamily="34" charset="0"/>
                <a:cs typeface="Arial" pitchFamily="34" charset="0"/>
              </a:rPr>
              <a:t> </a:t>
            </a:r>
            <a:r>
              <a:rPr lang="en-US" sz="1400" i="1" dirty="0" err="1" smtClean="0">
                <a:solidFill>
                  <a:srgbClr val="002060"/>
                </a:solidFill>
                <a:latin typeface="Arial" pitchFamily="34" charset="0"/>
                <a:cs typeface="Arial" pitchFamily="34" charset="0"/>
              </a:rPr>
              <a:t>ilgari</a:t>
            </a:r>
            <a:r>
              <a:rPr lang="en-US" sz="1400" i="1" dirty="0" smtClean="0">
                <a:solidFill>
                  <a:srgbClr val="002060"/>
                </a:solidFill>
                <a:latin typeface="Arial" pitchFamily="34" charset="0"/>
                <a:cs typeface="Arial" pitchFamily="34" charset="0"/>
              </a:rPr>
              <a:t> </a:t>
            </a:r>
            <a:r>
              <a:rPr lang="en-US" sz="1400" i="1" dirty="0" err="1" smtClean="0">
                <a:solidFill>
                  <a:srgbClr val="002060"/>
                </a:solidFill>
                <a:latin typeface="Arial" pitchFamily="34" charset="0"/>
                <a:cs typeface="Arial" pitchFamily="34" charset="0"/>
              </a:rPr>
              <a:t>bosadilar</a:t>
            </a:r>
            <a:r>
              <a:rPr lang="en-US" sz="1400" i="1" dirty="0" smtClean="0">
                <a:solidFill>
                  <a:srgbClr val="002060"/>
                </a:solidFill>
                <a:latin typeface="Arial" pitchFamily="34" charset="0"/>
                <a:cs typeface="Arial" pitchFamily="34" charset="0"/>
              </a:rPr>
              <a:t>…”</a:t>
            </a:r>
            <a:endParaRPr lang="ru-RU" sz="1200" i="1" dirty="0">
              <a:solidFill>
                <a:srgbClr val="002060"/>
              </a:solidFill>
            </a:endParaRPr>
          </a:p>
        </p:txBody>
      </p:sp>
    </p:spTree>
    <p:extLst>
      <p:ext uri="{BB962C8B-B14F-4D97-AF65-F5344CB8AC3E}">
        <p14:creationId xmlns:p14="http://schemas.microsoft.com/office/powerpoint/2010/main" xmlns="" val="4239714398"/>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i9_Aqua Teal">
      <a:dk1>
        <a:srgbClr val="57565A"/>
      </a:dk1>
      <a:lt1>
        <a:sysClr val="window" lastClr="FFFFFF"/>
      </a:lt1>
      <a:dk2>
        <a:srgbClr val="1C5686"/>
      </a:dk2>
      <a:lt2>
        <a:srgbClr val="176490"/>
      </a:lt2>
      <a:accent1>
        <a:srgbClr val="51C3CA"/>
      </a:accent1>
      <a:accent2>
        <a:srgbClr val="3CB2C3"/>
      </a:accent2>
      <a:accent3>
        <a:srgbClr val="1AA5BD"/>
      </a:accent3>
      <a:accent4>
        <a:srgbClr val="0097B7"/>
      </a:accent4>
      <a:accent5>
        <a:srgbClr val="0086AC"/>
      </a:accent5>
      <a:accent6>
        <a:srgbClr val="00759E"/>
      </a:accent6>
      <a:hlink>
        <a:srgbClr val="7030A0"/>
      </a:hlink>
      <a:folHlink>
        <a:srgbClr val="00B0F0"/>
      </a:folHlink>
    </a:clrScheme>
    <a:fontScheme name="Классическая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153301</TotalTime>
  <Words>612</Words>
  <Application>Microsoft Office PowerPoint</Application>
  <PresentationFormat>Произвольный</PresentationFormat>
  <Paragraphs>36</Paragraphs>
  <Slides>13</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1_Office Theme</vt:lpstr>
      <vt:lpstr>Слайд 1</vt:lpstr>
      <vt:lpstr>Abdulhamid Sulaymon o‘g‘li Cho‘lpon 1898-yilda Andijon shahrining Qatorterak mahallasida tug‘ildi.</vt:lpstr>
      <vt:lpstr>      Cho‘lpon mislsiz she’riy kashfiyotlardan tashqari «Kecha va kunduz» deb ataluvchi birinchi o‘zbek roman-dilogiyasining muallifi hamdir. Asar ko‘pchilik o‘quvchilar tomonidan Abdulla Qodiriyning «O‘tkan kunlar» romani darajasidagi asar sifatida baho oldi. Asar 1935-1936-yillarda yozilgan. </vt:lpstr>
      <vt:lpstr>    “Ushbu romanning dastlabki boblari                      1935-yilda «Sovet adabiyoti» jurnalining                         1-sonida e’lon qilindi. Bu faktga asoslanib, biz asarni 1934-yilda yozib tugallangan, deb qat’iy ayta olamiz.      Adabiy tanqidning «zambaraklar»i o‘zini nishonga olib turganini bilgan Cho‘lpon roman qo‘lyozmasining Yozuvchilar uyushmasida muhokama qilinishini qanchalik istamasin, rasmiy adabiy jamoatchilik bu ishga bosh qo‘shmadi”.                                 (N. Karimov maqolasidan olindi.)  </vt:lpstr>
      <vt:lpstr>   Muhokama uchun roman o‘qiladigan bo‘lganda, bor-yo‘g‘i 11 kishi qatnashdi. Ikkinchi safar ulardan atigi 7 tasi ishtirok etdi. Uchinchi qismning o‘qilishiga esa    4-5 kishidan boshqasi kelmadi. Hatto uyushma rahbarlari ham Cho‘lponning romani bilan qiziqmadilar. </vt:lpstr>
      <vt:lpstr>Слайд 6</vt:lpstr>
      <vt:lpstr>Слайд 7</vt:lpstr>
      <vt:lpstr>Слайд 8</vt:lpstr>
      <vt:lpstr>Слайд 9</vt:lpstr>
      <vt:lpstr>Слайд 10</vt:lpstr>
      <vt:lpstr>Слайд 11</vt:lpstr>
      <vt:lpstr>Слайд 12</vt:lpstr>
      <vt:lpstr>Слайд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asdf</dc:title>
  <dc:creator>DesignSmash</dc:creator>
  <cp:lastModifiedBy>User</cp:lastModifiedBy>
  <cp:revision>1622</cp:revision>
  <dcterms:created xsi:type="dcterms:W3CDTF">2014-10-08T23:03:32Z</dcterms:created>
  <dcterms:modified xsi:type="dcterms:W3CDTF">2020-12-14T17:34:35Z</dcterms:modified>
</cp:coreProperties>
</file>