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16"/>
  </p:notesMasterIdLst>
  <p:sldIdLst>
    <p:sldId id="1359" r:id="rId2"/>
    <p:sldId id="1385" r:id="rId3"/>
    <p:sldId id="1365" r:id="rId4"/>
    <p:sldId id="1362" r:id="rId5"/>
    <p:sldId id="1379" r:id="rId6"/>
    <p:sldId id="1384" r:id="rId7"/>
    <p:sldId id="1383" r:id="rId8"/>
    <p:sldId id="1382" r:id="rId9"/>
    <p:sldId id="1381" r:id="rId10"/>
    <p:sldId id="1380" r:id="rId11"/>
    <p:sldId id="1386" r:id="rId12"/>
    <p:sldId id="1387" r:id="rId13"/>
    <p:sldId id="1389" r:id="rId14"/>
    <p:sldId id="1388" r:id="rId15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Font" id="{01319F16-3CEB-44B1-837A-5DFE664B1540}">
          <p14:sldIdLst>
            <p14:sldId id="1359"/>
            <p14:sldId id="1356"/>
            <p14:sldId id="1365"/>
            <p14:sldId id="1360"/>
            <p14:sldId id="1364"/>
            <p14:sldId id="1363"/>
            <p14:sldId id="1362"/>
            <p14:sldId id="1366"/>
            <p14:sldId id="1367"/>
            <p14:sldId id="1368"/>
            <p14:sldId id="136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86ED4"/>
    <a:srgbClr val="FF7575"/>
    <a:srgbClr val="ADDB7B"/>
    <a:srgbClr val="CFA4FA"/>
    <a:srgbClr val="000000"/>
    <a:srgbClr val="1A74A6"/>
    <a:srgbClr val="236AA5"/>
    <a:srgbClr val="F686DE"/>
    <a:srgbClr val="D4A331"/>
    <a:srgbClr val="C4E59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4" autoAdjust="0"/>
    <p:restoredTop sz="95491" autoAdjust="0"/>
  </p:normalViewPr>
  <p:slideViewPr>
    <p:cSldViewPr snapToObjects="1">
      <p:cViewPr varScale="1">
        <p:scale>
          <a:sx n="166" d="100"/>
          <a:sy n="166" d="100"/>
        </p:scale>
        <p:origin x="-96" y="-576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9B1317-1AC0-429E-A138-28211C8EC93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28087A-893A-4E69-87EC-39C64C90BCF3}">
      <dgm:prSet phldrT="[Текст]"/>
      <dgm:spPr>
        <a:solidFill>
          <a:srgbClr val="CFA4FA"/>
        </a:solidFill>
        <a:ln>
          <a:solidFill>
            <a:srgbClr val="7030A0"/>
          </a:solidFill>
        </a:ln>
      </dgm:spPr>
      <dgm:t>
        <a:bodyPr/>
        <a:lstStyle/>
        <a:p>
          <a:pPr algn="ctr"/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“</a:t>
          </a:r>
          <a:r>
            <a:rPr lang="en-US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Abulfayzxon</a:t>
          </a:r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” </a:t>
          </a:r>
          <a:r>
            <a:rPr lang="en-US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dramasining</a:t>
          </a:r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oxirgi</a:t>
          </a:r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sahnasida</a:t>
          </a:r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qaysi</a:t>
          </a:r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obrazning</a:t>
          </a:r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oldida</a:t>
          </a:r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ramziy</a:t>
          </a:r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obraz</a:t>
          </a:r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– </a:t>
          </a:r>
          <a:r>
            <a:rPr lang="en-US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Xayol</a:t>
          </a:r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paydo</a:t>
          </a:r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bo‘ladi</a:t>
          </a:r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?</a:t>
          </a:r>
          <a:endParaRPr lang="ru-RU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A7818579-A856-4A47-9D75-560F85B12CD0}" type="parTrans" cxnId="{28B71404-81EB-4663-9555-C978B76A9E96}">
      <dgm:prSet/>
      <dgm:spPr/>
      <dgm:t>
        <a:bodyPr/>
        <a:lstStyle/>
        <a:p>
          <a:endParaRPr lang="ru-RU"/>
        </a:p>
      </dgm:t>
    </dgm:pt>
    <dgm:pt modelId="{C99F712B-089B-4CC1-9F5C-284FDC725B05}" type="sibTrans" cxnId="{28B71404-81EB-4663-9555-C978B76A9E96}">
      <dgm:prSet/>
      <dgm:spPr/>
      <dgm:t>
        <a:bodyPr/>
        <a:lstStyle/>
        <a:p>
          <a:endParaRPr lang="ru-RU"/>
        </a:p>
      </dgm:t>
    </dgm:pt>
    <dgm:pt modelId="{445D10A5-1069-46C2-B50D-9FA65FAB7C72}">
      <dgm:prSet phldrT="[Текст]" custT="1"/>
      <dgm:spPr>
        <a:solidFill>
          <a:srgbClr val="ADDB7B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Abulfayzxonning</a:t>
          </a:r>
          <a:endParaRPr lang="ru-RU" sz="20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C367C419-D26C-4760-BC4F-6195F7C00B06}" type="parTrans" cxnId="{AB1F9CA0-9658-4618-8506-BD020936C86A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0B955953-BA09-45A3-B59D-B4C97EAD6C2E}" type="sibTrans" cxnId="{AB1F9CA0-9658-4618-8506-BD020936C86A}">
      <dgm:prSet/>
      <dgm:spPr/>
      <dgm:t>
        <a:bodyPr/>
        <a:lstStyle/>
        <a:p>
          <a:endParaRPr lang="ru-RU"/>
        </a:p>
      </dgm:t>
    </dgm:pt>
    <dgm:pt modelId="{A2B59A00-4872-4F6A-99FF-1A732E9CE96E}">
      <dgm:prSet phldrT="[Текст]" custT="1"/>
      <dgm:spPr>
        <a:solidFill>
          <a:srgbClr val="FF7575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Ibrohimbiyning</a:t>
          </a:r>
          <a:endParaRPr lang="ru-RU" sz="20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A5FF8EA-2F13-40E6-A36B-56A765C03098}" type="parTrans" cxnId="{F72D167F-A5F1-44E8-ACE4-2D9E08E30C1F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87A74FCF-1AE9-4321-9C67-94BB82FFAF43}" type="sibTrans" cxnId="{F72D167F-A5F1-44E8-ACE4-2D9E08E30C1F}">
      <dgm:prSet/>
      <dgm:spPr/>
      <dgm:t>
        <a:bodyPr/>
        <a:lstStyle/>
        <a:p>
          <a:endParaRPr lang="ru-RU"/>
        </a:p>
      </dgm:t>
    </dgm:pt>
    <dgm:pt modelId="{44722DD2-437C-4D6B-A276-417034EB8605}">
      <dgm:prSet phldrT="[Текст]" custT="1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Rahimbiyning</a:t>
          </a:r>
          <a:endParaRPr lang="ru-RU" sz="20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3A8EB770-7A7E-489D-91AC-ECC8DC946EE4}" type="parTrans" cxnId="{5CCDFDB6-73EC-4910-A225-F037BB3E2758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759B377A-D487-48C5-B313-42EB40D5882F}" type="sibTrans" cxnId="{5CCDFDB6-73EC-4910-A225-F037BB3E2758}">
      <dgm:prSet/>
      <dgm:spPr/>
      <dgm:t>
        <a:bodyPr/>
        <a:lstStyle/>
        <a:p>
          <a:endParaRPr lang="ru-RU"/>
        </a:p>
      </dgm:t>
    </dgm:pt>
    <dgm:pt modelId="{1729F2C2-5FB4-4147-B1DF-B80419B24E49}" type="pres">
      <dgm:prSet presAssocID="{F89B1317-1AC0-429E-A138-28211C8EC93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1CB4D1-059C-44D4-A4FF-FB3349FA3FA6}" type="pres">
      <dgm:prSet presAssocID="{BA28087A-893A-4E69-87EC-39C64C90BCF3}" presName="root1" presStyleCnt="0"/>
      <dgm:spPr/>
    </dgm:pt>
    <dgm:pt modelId="{B7D6DCB7-4F45-4D06-88A4-508B870AAE59}" type="pres">
      <dgm:prSet presAssocID="{BA28087A-893A-4E69-87EC-39C64C90BCF3}" presName="LevelOneTextNode" presStyleLbl="node0" presStyleIdx="0" presStyleCnt="1" custScaleX="137574" custScaleY="177915" custLinFactNeighborX="-24349" custLinFactNeighborY="1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4CF709-D14D-4600-A4F8-97E8BC258EB3}" type="pres">
      <dgm:prSet presAssocID="{BA28087A-893A-4E69-87EC-39C64C90BCF3}" presName="level2hierChild" presStyleCnt="0"/>
      <dgm:spPr/>
    </dgm:pt>
    <dgm:pt modelId="{5CD3B5B7-A62E-47A6-8C9F-0E4083ECAA8F}" type="pres">
      <dgm:prSet presAssocID="{C367C419-D26C-4760-BC4F-6195F7C00B06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DF724E36-D3ED-4D1B-8DEA-455EFD3D5E8A}" type="pres">
      <dgm:prSet presAssocID="{C367C419-D26C-4760-BC4F-6195F7C00B06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88BF594-7EF5-49CE-AD02-DB346C577043}" type="pres">
      <dgm:prSet presAssocID="{445D10A5-1069-46C2-B50D-9FA65FAB7C72}" presName="root2" presStyleCnt="0"/>
      <dgm:spPr/>
    </dgm:pt>
    <dgm:pt modelId="{B3E40159-E00F-4CCB-A9CE-31E1C334080C}" type="pres">
      <dgm:prSet presAssocID="{445D10A5-1069-46C2-B50D-9FA65FAB7C72}" presName="LevelTwoTextNode" presStyleLbl="node2" presStyleIdx="0" presStyleCnt="3" custScaleX="137990" custLinFactNeighborX="484" custLinFactNeighborY="-905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0CF118-C095-4E2A-8ABD-D748E2FC1E61}" type="pres">
      <dgm:prSet presAssocID="{445D10A5-1069-46C2-B50D-9FA65FAB7C72}" presName="level3hierChild" presStyleCnt="0"/>
      <dgm:spPr/>
    </dgm:pt>
    <dgm:pt modelId="{2C6A99B7-0D6A-4154-A2A0-0FA7C33BD11A}" type="pres">
      <dgm:prSet presAssocID="{3A8EB770-7A7E-489D-91AC-ECC8DC946EE4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30F16C5E-5213-4E85-824A-890D8CA1E690}" type="pres">
      <dgm:prSet presAssocID="{3A8EB770-7A7E-489D-91AC-ECC8DC946EE4}" presName="connTx" presStyleLbl="parChTrans1D2" presStyleIdx="1" presStyleCnt="3"/>
      <dgm:spPr/>
      <dgm:t>
        <a:bodyPr/>
        <a:lstStyle/>
        <a:p>
          <a:endParaRPr lang="ru-RU"/>
        </a:p>
      </dgm:t>
    </dgm:pt>
    <dgm:pt modelId="{9D94D482-0BE8-475F-8287-10DA054C216A}" type="pres">
      <dgm:prSet presAssocID="{44722DD2-437C-4D6B-A276-417034EB8605}" presName="root2" presStyleCnt="0"/>
      <dgm:spPr/>
    </dgm:pt>
    <dgm:pt modelId="{78231C9B-D63C-4E60-97F3-9E1331B7743D}" type="pres">
      <dgm:prSet presAssocID="{44722DD2-437C-4D6B-A276-417034EB8605}" presName="LevelTwoTextNode" presStyleLbl="node2" presStyleIdx="1" presStyleCnt="3" custScaleX="131216" custLinFactNeighborX="3871" custLinFactNeighborY="-53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CAFC8E-2539-4195-8664-C018A8490ED4}" type="pres">
      <dgm:prSet presAssocID="{44722DD2-437C-4D6B-A276-417034EB8605}" presName="level3hierChild" presStyleCnt="0"/>
      <dgm:spPr/>
    </dgm:pt>
    <dgm:pt modelId="{F7C007FD-D270-47B9-ADD8-1FB62040F194}" type="pres">
      <dgm:prSet presAssocID="{DA5FF8EA-2F13-40E6-A36B-56A765C03098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39882FEC-DE5C-4CA4-B072-480B5376F852}" type="pres">
      <dgm:prSet presAssocID="{DA5FF8EA-2F13-40E6-A36B-56A765C0309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1906D4D-3D4F-4C3F-807B-F6D84CA425F8}" type="pres">
      <dgm:prSet presAssocID="{A2B59A00-4872-4F6A-99FF-1A732E9CE96E}" presName="root2" presStyleCnt="0"/>
      <dgm:spPr/>
    </dgm:pt>
    <dgm:pt modelId="{0E1796E8-06E7-4375-B395-29F08BAE771C}" type="pres">
      <dgm:prSet presAssocID="{A2B59A00-4872-4F6A-99FF-1A732E9CE96E}" presName="LevelTwoTextNode" presStyleLbl="node2" presStyleIdx="2" presStyleCnt="3" custScaleX="137023" custLinFactNeighborX="484" custLinFactNeighborY="490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8D8720-4596-47DF-B4DB-BC2DD18E1AED}" type="pres">
      <dgm:prSet presAssocID="{A2B59A00-4872-4F6A-99FF-1A732E9CE96E}" presName="level3hierChild" presStyleCnt="0"/>
      <dgm:spPr/>
    </dgm:pt>
  </dgm:ptLst>
  <dgm:cxnLst>
    <dgm:cxn modelId="{FDB9F134-613E-4CCE-8B81-39E7BAF4469B}" type="presOf" srcId="{3A8EB770-7A7E-489D-91AC-ECC8DC946EE4}" destId="{30F16C5E-5213-4E85-824A-890D8CA1E690}" srcOrd="1" destOrd="0" presId="urn:microsoft.com/office/officeart/2005/8/layout/hierarchy2"/>
    <dgm:cxn modelId="{5CCDFDB6-73EC-4910-A225-F037BB3E2758}" srcId="{BA28087A-893A-4E69-87EC-39C64C90BCF3}" destId="{44722DD2-437C-4D6B-A276-417034EB8605}" srcOrd="1" destOrd="0" parTransId="{3A8EB770-7A7E-489D-91AC-ECC8DC946EE4}" sibTransId="{759B377A-D487-48C5-B313-42EB40D5882F}"/>
    <dgm:cxn modelId="{B36A7EA8-F4B7-4BC7-9A8D-456DA0769017}" type="presOf" srcId="{3A8EB770-7A7E-489D-91AC-ECC8DC946EE4}" destId="{2C6A99B7-0D6A-4154-A2A0-0FA7C33BD11A}" srcOrd="0" destOrd="0" presId="urn:microsoft.com/office/officeart/2005/8/layout/hierarchy2"/>
    <dgm:cxn modelId="{AB1F9CA0-9658-4618-8506-BD020936C86A}" srcId="{BA28087A-893A-4E69-87EC-39C64C90BCF3}" destId="{445D10A5-1069-46C2-B50D-9FA65FAB7C72}" srcOrd="0" destOrd="0" parTransId="{C367C419-D26C-4760-BC4F-6195F7C00B06}" sibTransId="{0B955953-BA09-45A3-B59D-B4C97EAD6C2E}"/>
    <dgm:cxn modelId="{12D0D64B-E8DA-47DC-830C-5A5532738786}" type="presOf" srcId="{A2B59A00-4872-4F6A-99FF-1A732E9CE96E}" destId="{0E1796E8-06E7-4375-B395-29F08BAE771C}" srcOrd="0" destOrd="0" presId="urn:microsoft.com/office/officeart/2005/8/layout/hierarchy2"/>
    <dgm:cxn modelId="{DD930323-447E-4D9F-818D-B81A3E113EB7}" type="presOf" srcId="{DA5FF8EA-2F13-40E6-A36B-56A765C03098}" destId="{39882FEC-DE5C-4CA4-B072-480B5376F852}" srcOrd="1" destOrd="0" presId="urn:microsoft.com/office/officeart/2005/8/layout/hierarchy2"/>
    <dgm:cxn modelId="{817DA0D9-66BE-4F9A-852E-127961EE3D9F}" type="presOf" srcId="{C367C419-D26C-4760-BC4F-6195F7C00B06}" destId="{5CD3B5B7-A62E-47A6-8C9F-0E4083ECAA8F}" srcOrd="0" destOrd="0" presId="urn:microsoft.com/office/officeart/2005/8/layout/hierarchy2"/>
    <dgm:cxn modelId="{F72D167F-A5F1-44E8-ACE4-2D9E08E30C1F}" srcId="{BA28087A-893A-4E69-87EC-39C64C90BCF3}" destId="{A2B59A00-4872-4F6A-99FF-1A732E9CE96E}" srcOrd="2" destOrd="0" parTransId="{DA5FF8EA-2F13-40E6-A36B-56A765C03098}" sibTransId="{87A74FCF-1AE9-4321-9C67-94BB82FFAF43}"/>
    <dgm:cxn modelId="{D0E3643A-9859-43C9-8099-066897AB10DA}" type="presOf" srcId="{DA5FF8EA-2F13-40E6-A36B-56A765C03098}" destId="{F7C007FD-D270-47B9-ADD8-1FB62040F194}" srcOrd="0" destOrd="0" presId="urn:microsoft.com/office/officeart/2005/8/layout/hierarchy2"/>
    <dgm:cxn modelId="{06783F5D-87F7-452B-AA91-38372B8EA441}" type="presOf" srcId="{C367C419-D26C-4760-BC4F-6195F7C00B06}" destId="{DF724E36-D3ED-4D1B-8DEA-455EFD3D5E8A}" srcOrd="1" destOrd="0" presId="urn:microsoft.com/office/officeart/2005/8/layout/hierarchy2"/>
    <dgm:cxn modelId="{B9F7C3B9-7C43-43A5-845D-97E64AC64763}" type="presOf" srcId="{44722DD2-437C-4D6B-A276-417034EB8605}" destId="{78231C9B-D63C-4E60-97F3-9E1331B7743D}" srcOrd="0" destOrd="0" presId="urn:microsoft.com/office/officeart/2005/8/layout/hierarchy2"/>
    <dgm:cxn modelId="{D51C4AB6-7BCE-4466-B1CA-00044643B2F0}" type="presOf" srcId="{F89B1317-1AC0-429E-A138-28211C8EC938}" destId="{1729F2C2-5FB4-4147-B1DF-B80419B24E49}" srcOrd="0" destOrd="0" presId="urn:microsoft.com/office/officeart/2005/8/layout/hierarchy2"/>
    <dgm:cxn modelId="{28B71404-81EB-4663-9555-C978B76A9E96}" srcId="{F89B1317-1AC0-429E-A138-28211C8EC938}" destId="{BA28087A-893A-4E69-87EC-39C64C90BCF3}" srcOrd="0" destOrd="0" parTransId="{A7818579-A856-4A47-9D75-560F85B12CD0}" sibTransId="{C99F712B-089B-4CC1-9F5C-284FDC725B05}"/>
    <dgm:cxn modelId="{FFF658CC-1410-432F-B1B4-2D51631A2A6B}" type="presOf" srcId="{445D10A5-1069-46C2-B50D-9FA65FAB7C72}" destId="{B3E40159-E00F-4CCB-A9CE-31E1C334080C}" srcOrd="0" destOrd="0" presId="urn:microsoft.com/office/officeart/2005/8/layout/hierarchy2"/>
    <dgm:cxn modelId="{70903BBF-4612-4AB4-9837-61C21B1E4729}" type="presOf" srcId="{BA28087A-893A-4E69-87EC-39C64C90BCF3}" destId="{B7D6DCB7-4F45-4D06-88A4-508B870AAE59}" srcOrd="0" destOrd="0" presId="urn:microsoft.com/office/officeart/2005/8/layout/hierarchy2"/>
    <dgm:cxn modelId="{90E111B4-27BC-474E-97AC-2FA5515721FF}" type="presParOf" srcId="{1729F2C2-5FB4-4147-B1DF-B80419B24E49}" destId="{BD1CB4D1-059C-44D4-A4FF-FB3349FA3FA6}" srcOrd="0" destOrd="0" presId="urn:microsoft.com/office/officeart/2005/8/layout/hierarchy2"/>
    <dgm:cxn modelId="{6CF3D7D4-6859-4FB4-B817-5DB86557F582}" type="presParOf" srcId="{BD1CB4D1-059C-44D4-A4FF-FB3349FA3FA6}" destId="{B7D6DCB7-4F45-4D06-88A4-508B870AAE59}" srcOrd="0" destOrd="0" presId="urn:microsoft.com/office/officeart/2005/8/layout/hierarchy2"/>
    <dgm:cxn modelId="{38621CF2-BF94-4B13-85AF-0D709ACCCA36}" type="presParOf" srcId="{BD1CB4D1-059C-44D4-A4FF-FB3349FA3FA6}" destId="{8B4CF709-D14D-4600-A4F8-97E8BC258EB3}" srcOrd="1" destOrd="0" presId="urn:microsoft.com/office/officeart/2005/8/layout/hierarchy2"/>
    <dgm:cxn modelId="{2302E438-E483-4306-8C1C-DE21FC58420B}" type="presParOf" srcId="{8B4CF709-D14D-4600-A4F8-97E8BC258EB3}" destId="{5CD3B5B7-A62E-47A6-8C9F-0E4083ECAA8F}" srcOrd="0" destOrd="0" presId="urn:microsoft.com/office/officeart/2005/8/layout/hierarchy2"/>
    <dgm:cxn modelId="{25B1FC30-CD9D-47DF-BB1D-C37AD132A7F1}" type="presParOf" srcId="{5CD3B5B7-A62E-47A6-8C9F-0E4083ECAA8F}" destId="{DF724E36-D3ED-4D1B-8DEA-455EFD3D5E8A}" srcOrd="0" destOrd="0" presId="urn:microsoft.com/office/officeart/2005/8/layout/hierarchy2"/>
    <dgm:cxn modelId="{326500A9-748C-4FA6-A691-1A95A68CABC0}" type="presParOf" srcId="{8B4CF709-D14D-4600-A4F8-97E8BC258EB3}" destId="{588BF594-7EF5-49CE-AD02-DB346C577043}" srcOrd="1" destOrd="0" presId="urn:microsoft.com/office/officeart/2005/8/layout/hierarchy2"/>
    <dgm:cxn modelId="{61427EAF-4F32-43FD-ACE1-D46C37BB4913}" type="presParOf" srcId="{588BF594-7EF5-49CE-AD02-DB346C577043}" destId="{B3E40159-E00F-4CCB-A9CE-31E1C334080C}" srcOrd="0" destOrd="0" presId="urn:microsoft.com/office/officeart/2005/8/layout/hierarchy2"/>
    <dgm:cxn modelId="{DB499762-129A-462B-AD8A-7B65F4176860}" type="presParOf" srcId="{588BF594-7EF5-49CE-AD02-DB346C577043}" destId="{8F0CF118-C095-4E2A-8ABD-D748E2FC1E61}" srcOrd="1" destOrd="0" presId="urn:microsoft.com/office/officeart/2005/8/layout/hierarchy2"/>
    <dgm:cxn modelId="{87EF3584-3975-4967-9790-A83A67E32942}" type="presParOf" srcId="{8B4CF709-D14D-4600-A4F8-97E8BC258EB3}" destId="{2C6A99B7-0D6A-4154-A2A0-0FA7C33BD11A}" srcOrd="2" destOrd="0" presId="urn:microsoft.com/office/officeart/2005/8/layout/hierarchy2"/>
    <dgm:cxn modelId="{3F1D36AF-16D4-484D-91FC-313FEE5B7043}" type="presParOf" srcId="{2C6A99B7-0D6A-4154-A2A0-0FA7C33BD11A}" destId="{30F16C5E-5213-4E85-824A-890D8CA1E690}" srcOrd="0" destOrd="0" presId="urn:microsoft.com/office/officeart/2005/8/layout/hierarchy2"/>
    <dgm:cxn modelId="{226AADD7-EAAE-4718-B187-A6AEAA5F6688}" type="presParOf" srcId="{8B4CF709-D14D-4600-A4F8-97E8BC258EB3}" destId="{9D94D482-0BE8-475F-8287-10DA054C216A}" srcOrd="3" destOrd="0" presId="urn:microsoft.com/office/officeart/2005/8/layout/hierarchy2"/>
    <dgm:cxn modelId="{8FF8C056-1DB5-47BA-BB33-9FE818379ADC}" type="presParOf" srcId="{9D94D482-0BE8-475F-8287-10DA054C216A}" destId="{78231C9B-D63C-4E60-97F3-9E1331B7743D}" srcOrd="0" destOrd="0" presId="urn:microsoft.com/office/officeart/2005/8/layout/hierarchy2"/>
    <dgm:cxn modelId="{307AED14-2E2D-4571-9C6D-F2F9460B6521}" type="presParOf" srcId="{9D94D482-0BE8-475F-8287-10DA054C216A}" destId="{5DCAFC8E-2539-4195-8664-C018A8490ED4}" srcOrd="1" destOrd="0" presId="urn:microsoft.com/office/officeart/2005/8/layout/hierarchy2"/>
    <dgm:cxn modelId="{0193D971-FB23-42B8-A726-6191FB739D1D}" type="presParOf" srcId="{8B4CF709-D14D-4600-A4F8-97E8BC258EB3}" destId="{F7C007FD-D270-47B9-ADD8-1FB62040F194}" srcOrd="4" destOrd="0" presId="urn:microsoft.com/office/officeart/2005/8/layout/hierarchy2"/>
    <dgm:cxn modelId="{500B0683-9266-4BF2-AB91-3177409A321B}" type="presParOf" srcId="{F7C007FD-D270-47B9-ADD8-1FB62040F194}" destId="{39882FEC-DE5C-4CA4-B072-480B5376F852}" srcOrd="0" destOrd="0" presId="urn:microsoft.com/office/officeart/2005/8/layout/hierarchy2"/>
    <dgm:cxn modelId="{1D1797F2-4CA0-498B-950D-E7288A9BFB70}" type="presParOf" srcId="{8B4CF709-D14D-4600-A4F8-97E8BC258EB3}" destId="{81906D4D-3D4F-4C3F-807B-F6D84CA425F8}" srcOrd="5" destOrd="0" presId="urn:microsoft.com/office/officeart/2005/8/layout/hierarchy2"/>
    <dgm:cxn modelId="{76F10253-F663-4DF8-95C1-9FBB406193F8}" type="presParOf" srcId="{81906D4D-3D4F-4C3F-807B-F6D84CA425F8}" destId="{0E1796E8-06E7-4375-B395-29F08BAE771C}" srcOrd="0" destOrd="0" presId="urn:microsoft.com/office/officeart/2005/8/layout/hierarchy2"/>
    <dgm:cxn modelId="{697B9D87-EDC3-4385-B3A2-B756AFF1B252}" type="presParOf" srcId="{81906D4D-3D4F-4C3F-807B-F6D84CA425F8}" destId="{148D8720-4596-47DF-B4DB-BC2DD18E1AED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9B1317-1AC0-429E-A138-28211C8EC93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28087A-893A-4E69-87EC-39C64C90BCF3}">
      <dgm:prSet phldrT="[Текст]"/>
      <dgm:spPr>
        <a:solidFill>
          <a:srgbClr val="CFA4FA"/>
        </a:solidFill>
        <a:ln>
          <a:solidFill>
            <a:srgbClr val="7030A0"/>
          </a:solidFill>
        </a:ln>
      </dgm:spPr>
      <dgm:t>
        <a:bodyPr/>
        <a:lstStyle/>
        <a:p>
          <a:pPr algn="ctr"/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“</a:t>
          </a:r>
          <a:r>
            <a:rPr lang="en-US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Abulfayzxon</a:t>
          </a:r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” </a:t>
          </a:r>
          <a:r>
            <a:rPr lang="en-US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fojiasi</a:t>
          </a:r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nechanchi</a:t>
          </a:r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yilda</a:t>
          </a:r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chop </a:t>
          </a:r>
          <a:r>
            <a:rPr lang="en-US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etilgan</a:t>
          </a:r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?</a:t>
          </a:r>
          <a:endParaRPr lang="ru-RU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A7818579-A856-4A47-9D75-560F85B12CD0}" type="parTrans" cxnId="{28B71404-81EB-4663-9555-C978B76A9E96}">
      <dgm:prSet/>
      <dgm:spPr/>
      <dgm:t>
        <a:bodyPr/>
        <a:lstStyle/>
        <a:p>
          <a:endParaRPr lang="ru-RU"/>
        </a:p>
      </dgm:t>
    </dgm:pt>
    <dgm:pt modelId="{C99F712B-089B-4CC1-9F5C-284FDC725B05}" type="sibTrans" cxnId="{28B71404-81EB-4663-9555-C978B76A9E96}">
      <dgm:prSet/>
      <dgm:spPr/>
      <dgm:t>
        <a:bodyPr/>
        <a:lstStyle/>
        <a:p>
          <a:endParaRPr lang="ru-RU"/>
        </a:p>
      </dgm:t>
    </dgm:pt>
    <dgm:pt modelId="{445D10A5-1069-46C2-B50D-9FA65FAB7C72}">
      <dgm:prSet phldrT="[Текст]" custT="1"/>
      <dgm:spPr>
        <a:solidFill>
          <a:srgbClr val="ADDB7B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1920-yilda</a:t>
          </a:r>
          <a:endParaRPr lang="ru-RU" sz="20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C367C419-D26C-4760-BC4F-6195F7C00B06}" type="parTrans" cxnId="{AB1F9CA0-9658-4618-8506-BD020936C86A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0B955953-BA09-45A3-B59D-B4C97EAD6C2E}" type="sibTrans" cxnId="{AB1F9CA0-9658-4618-8506-BD020936C86A}">
      <dgm:prSet/>
      <dgm:spPr/>
      <dgm:t>
        <a:bodyPr/>
        <a:lstStyle/>
        <a:p>
          <a:endParaRPr lang="ru-RU"/>
        </a:p>
      </dgm:t>
    </dgm:pt>
    <dgm:pt modelId="{A2B59A00-4872-4F6A-99FF-1A732E9CE96E}">
      <dgm:prSet phldrT="[Текст]" custT="1"/>
      <dgm:spPr>
        <a:solidFill>
          <a:srgbClr val="FF7575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1924-yilda</a:t>
          </a:r>
          <a:endParaRPr lang="ru-RU" sz="20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A5FF8EA-2F13-40E6-A36B-56A765C03098}" type="parTrans" cxnId="{F72D167F-A5F1-44E8-ACE4-2D9E08E30C1F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87A74FCF-1AE9-4321-9C67-94BB82FFAF43}" type="sibTrans" cxnId="{F72D167F-A5F1-44E8-ACE4-2D9E08E30C1F}">
      <dgm:prSet/>
      <dgm:spPr/>
      <dgm:t>
        <a:bodyPr/>
        <a:lstStyle/>
        <a:p>
          <a:endParaRPr lang="ru-RU"/>
        </a:p>
      </dgm:t>
    </dgm:pt>
    <dgm:pt modelId="{44722DD2-437C-4D6B-A276-417034EB8605}">
      <dgm:prSet phldrT="[Текст]" custT="1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1921-yilda</a:t>
          </a:r>
          <a:endParaRPr lang="ru-RU" sz="20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3A8EB770-7A7E-489D-91AC-ECC8DC946EE4}" type="parTrans" cxnId="{5CCDFDB6-73EC-4910-A225-F037BB3E2758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759B377A-D487-48C5-B313-42EB40D5882F}" type="sibTrans" cxnId="{5CCDFDB6-73EC-4910-A225-F037BB3E2758}">
      <dgm:prSet/>
      <dgm:spPr/>
      <dgm:t>
        <a:bodyPr/>
        <a:lstStyle/>
        <a:p>
          <a:endParaRPr lang="ru-RU"/>
        </a:p>
      </dgm:t>
    </dgm:pt>
    <dgm:pt modelId="{1729F2C2-5FB4-4147-B1DF-B80419B24E49}" type="pres">
      <dgm:prSet presAssocID="{F89B1317-1AC0-429E-A138-28211C8EC93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1CB4D1-059C-44D4-A4FF-FB3349FA3FA6}" type="pres">
      <dgm:prSet presAssocID="{BA28087A-893A-4E69-87EC-39C64C90BCF3}" presName="root1" presStyleCnt="0"/>
      <dgm:spPr/>
    </dgm:pt>
    <dgm:pt modelId="{B7D6DCB7-4F45-4D06-88A4-508B870AAE59}" type="pres">
      <dgm:prSet presAssocID="{BA28087A-893A-4E69-87EC-39C64C90BCF3}" presName="LevelOneTextNode" presStyleLbl="node0" presStyleIdx="0" presStyleCnt="1" custScaleX="137574" custScaleY="177915" custLinFactNeighborX="-24349" custLinFactNeighborY="1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4CF709-D14D-4600-A4F8-97E8BC258EB3}" type="pres">
      <dgm:prSet presAssocID="{BA28087A-893A-4E69-87EC-39C64C90BCF3}" presName="level2hierChild" presStyleCnt="0"/>
      <dgm:spPr/>
    </dgm:pt>
    <dgm:pt modelId="{5CD3B5B7-A62E-47A6-8C9F-0E4083ECAA8F}" type="pres">
      <dgm:prSet presAssocID="{C367C419-D26C-4760-BC4F-6195F7C00B06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DF724E36-D3ED-4D1B-8DEA-455EFD3D5E8A}" type="pres">
      <dgm:prSet presAssocID="{C367C419-D26C-4760-BC4F-6195F7C00B06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88BF594-7EF5-49CE-AD02-DB346C577043}" type="pres">
      <dgm:prSet presAssocID="{445D10A5-1069-46C2-B50D-9FA65FAB7C72}" presName="root2" presStyleCnt="0"/>
      <dgm:spPr/>
    </dgm:pt>
    <dgm:pt modelId="{B3E40159-E00F-4CCB-A9CE-31E1C334080C}" type="pres">
      <dgm:prSet presAssocID="{445D10A5-1069-46C2-B50D-9FA65FAB7C72}" presName="LevelTwoTextNode" presStyleLbl="node2" presStyleIdx="0" presStyleCnt="3" custScaleX="137990" custLinFactNeighborX="484" custLinFactNeighborY="-905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0CF118-C095-4E2A-8ABD-D748E2FC1E61}" type="pres">
      <dgm:prSet presAssocID="{445D10A5-1069-46C2-B50D-9FA65FAB7C72}" presName="level3hierChild" presStyleCnt="0"/>
      <dgm:spPr/>
    </dgm:pt>
    <dgm:pt modelId="{2C6A99B7-0D6A-4154-A2A0-0FA7C33BD11A}" type="pres">
      <dgm:prSet presAssocID="{3A8EB770-7A7E-489D-91AC-ECC8DC946EE4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30F16C5E-5213-4E85-824A-890D8CA1E690}" type="pres">
      <dgm:prSet presAssocID="{3A8EB770-7A7E-489D-91AC-ECC8DC946EE4}" presName="connTx" presStyleLbl="parChTrans1D2" presStyleIdx="1" presStyleCnt="3"/>
      <dgm:spPr/>
      <dgm:t>
        <a:bodyPr/>
        <a:lstStyle/>
        <a:p>
          <a:endParaRPr lang="ru-RU"/>
        </a:p>
      </dgm:t>
    </dgm:pt>
    <dgm:pt modelId="{9D94D482-0BE8-475F-8287-10DA054C216A}" type="pres">
      <dgm:prSet presAssocID="{44722DD2-437C-4D6B-A276-417034EB8605}" presName="root2" presStyleCnt="0"/>
      <dgm:spPr/>
    </dgm:pt>
    <dgm:pt modelId="{78231C9B-D63C-4E60-97F3-9E1331B7743D}" type="pres">
      <dgm:prSet presAssocID="{44722DD2-437C-4D6B-A276-417034EB8605}" presName="LevelTwoTextNode" presStyleLbl="node2" presStyleIdx="1" presStyleCnt="3" custScaleX="131216" custLinFactNeighborX="3871" custLinFactNeighborY="-53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CAFC8E-2539-4195-8664-C018A8490ED4}" type="pres">
      <dgm:prSet presAssocID="{44722DD2-437C-4D6B-A276-417034EB8605}" presName="level3hierChild" presStyleCnt="0"/>
      <dgm:spPr/>
    </dgm:pt>
    <dgm:pt modelId="{F7C007FD-D270-47B9-ADD8-1FB62040F194}" type="pres">
      <dgm:prSet presAssocID="{DA5FF8EA-2F13-40E6-A36B-56A765C03098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39882FEC-DE5C-4CA4-B072-480B5376F852}" type="pres">
      <dgm:prSet presAssocID="{DA5FF8EA-2F13-40E6-A36B-56A765C0309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1906D4D-3D4F-4C3F-807B-F6D84CA425F8}" type="pres">
      <dgm:prSet presAssocID="{A2B59A00-4872-4F6A-99FF-1A732E9CE96E}" presName="root2" presStyleCnt="0"/>
      <dgm:spPr/>
    </dgm:pt>
    <dgm:pt modelId="{0E1796E8-06E7-4375-B395-29F08BAE771C}" type="pres">
      <dgm:prSet presAssocID="{A2B59A00-4872-4F6A-99FF-1A732E9CE96E}" presName="LevelTwoTextNode" presStyleLbl="node2" presStyleIdx="2" presStyleCnt="3" custScaleX="137023" custLinFactNeighborX="484" custLinFactNeighborY="490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8D8720-4596-47DF-B4DB-BC2DD18E1AED}" type="pres">
      <dgm:prSet presAssocID="{A2B59A00-4872-4F6A-99FF-1A732E9CE96E}" presName="level3hierChild" presStyleCnt="0"/>
      <dgm:spPr/>
    </dgm:pt>
  </dgm:ptLst>
  <dgm:cxnLst>
    <dgm:cxn modelId="{5CCDFDB6-73EC-4910-A225-F037BB3E2758}" srcId="{BA28087A-893A-4E69-87EC-39C64C90BCF3}" destId="{44722DD2-437C-4D6B-A276-417034EB8605}" srcOrd="1" destOrd="0" parTransId="{3A8EB770-7A7E-489D-91AC-ECC8DC946EE4}" sibTransId="{759B377A-D487-48C5-B313-42EB40D5882F}"/>
    <dgm:cxn modelId="{8F222968-AD9C-4210-AE7C-B3025F3E4140}" type="presOf" srcId="{BA28087A-893A-4E69-87EC-39C64C90BCF3}" destId="{B7D6DCB7-4F45-4D06-88A4-508B870AAE59}" srcOrd="0" destOrd="0" presId="urn:microsoft.com/office/officeart/2005/8/layout/hierarchy2"/>
    <dgm:cxn modelId="{3C31B650-6009-4A90-87CA-A76BEE66F98D}" type="presOf" srcId="{DA5FF8EA-2F13-40E6-A36B-56A765C03098}" destId="{F7C007FD-D270-47B9-ADD8-1FB62040F194}" srcOrd="0" destOrd="0" presId="urn:microsoft.com/office/officeart/2005/8/layout/hierarchy2"/>
    <dgm:cxn modelId="{AB1F9CA0-9658-4618-8506-BD020936C86A}" srcId="{BA28087A-893A-4E69-87EC-39C64C90BCF3}" destId="{445D10A5-1069-46C2-B50D-9FA65FAB7C72}" srcOrd="0" destOrd="0" parTransId="{C367C419-D26C-4760-BC4F-6195F7C00B06}" sibTransId="{0B955953-BA09-45A3-B59D-B4C97EAD6C2E}"/>
    <dgm:cxn modelId="{4AABD6D3-EA3E-4F18-8A06-B1866E1D022A}" type="presOf" srcId="{DA5FF8EA-2F13-40E6-A36B-56A765C03098}" destId="{39882FEC-DE5C-4CA4-B072-480B5376F852}" srcOrd="1" destOrd="0" presId="urn:microsoft.com/office/officeart/2005/8/layout/hierarchy2"/>
    <dgm:cxn modelId="{F8F3810F-444D-4D70-AA3B-FC7406D0365F}" type="presOf" srcId="{3A8EB770-7A7E-489D-91AC-ECC8DC946EE4}" destId="{2C6A99B7-0D6A-4154-A2A0-0FA7C33BD11A}" srcOrd="0" destOrd="0" presId="urn:microsoft.com/office/officeart/2005/8/layout/hierarchy2"/>
    <dgm:cxn modelId="{A30E253E-455D-4907-A079-84EE08ED0CDA}" type="presOf" srcId="{C367C419-D26C-4760-BC4F-6195F7C00B06}" destId="{5CD3B5B7-A62E-47A6-8C9F-0E4083ECAA8F}" srcOrd="0" destOrd="0" presId="urn:microsoft.com/office/officeart/2005/8/layout/hierarchy2"/>
    <dgm:cxn modelId="{966167A8-1EAA-4924-9505-99E7B54FF48F}" type="presOf" srcId="{44722DD2-437C-4D6B-A276-417034EB8605}" destId="{78231C9B-D63C-4E60-97F3-9E1331B7743D}" srcOrd="0" destOrd="0" presId="urn:microsoft.com/office/officeart/2005/8/layout/hierarchy2"/>
    <dgm:cxn modelId="{A8684F9F-182E-4DE2-89E8-999AF75ACD34}" type="presOf" srcId="{445D10A5-1069-46C2-B50D-9FA65FAB7C72}" destId="{B3E40159-E00F-4CCB-A9CE-31E1C334080C}" srcOrd="0" destOrd="0" presId="urn:microsoft.com/office/officeart/2005/8/layout/hierarchy2"/>
    <dgm:cxn modelId="{61BA9EB9-A362-40EA-AFCB-A908C778E8D7}" type="presOf" srcId="{3A8EB770-7A7E-489D-91AC-ECC8DC946EE4}" destId="{30F16C5E-5213-4E85-824A-890D8CA1E690}" srcOrd="1" destOrd="0" presId="urn:microsoft.com/office/officeart/2005/8/layout/hierarchy2"/>
    <dgm:cxn modelId="{F72D167F-A5F1-44E8-ACE4-2D9E08E30C1F}" srcId="{BA28087A-893A-4E69-87EC-39C64C90BCF3}" destId="{A2B59A00-4872-4F6A-99FF-1A732E9CE96E}" srcOrd="2" destOrd="0" parTransId="{DA5FF8EA-2F13-40E6-A36B-56A765C03098}" sibTransId="{87A74FCF-1AE9-4321-9C67-94BB82FFAF43}"/>
    <dgm:cxn modelId="{4AA4934F-431E-45AC-9DCF-07643FD84F76}" type="presOf" srcId="{A2B59A00-4872-4F6A-99FF-1A732E9CE96E}" destId="{0E1796E8-06E7-4375-B395-29F08BAE771C}" srcOrd="0" destOrd="0" presId="urn:microsoft.com/office/officeart/2005/8/layout/hierarchy2"/>
    <dgm:cxn modelId="{04087B1E-D445-4447-BCD2-EF3CE94F03FB}" type="presOf" srcId="{F89B1317-1AC0-429E-A138-28211C8EC938}" destId="{1729F2C2-5FB4-4147-B1DF-B80419B24E49}" srcOrd="0" destOrd="0" presId="urn:microsoft.com/office/officeart/2005/8/layout/hierarchy2"/>
    <dgm:cxn modelId="{7FA661C5-474B-4AFD-8170-1C6EA1DF9475}" type="presOf" srcId="{C367C419-D26C-4760-BC4F-6195F7C00B06}" destId="{DF724E36-D3ED-4D1B-8DEA-455EFD3D5E8A}" srcOrd="1" destOrd="0" presId="urn:microsoft.com/office/officeart/2005/8/layout/hierarchy2"/>
    <dgm:cxn modelId="{28B71404-81EB-4663-9555-C978B76A9E96}" srcId="{F89B1317-1AC0-429E-A138-28211C8EC938}" destId="{BA28087A-893A-4E69-87EC-39C64C90BCF3}" srcOrd="0" destOrd="0" parTransId="{A7818579-A856-4A47-9D75-560F85B12CD0}" sibTransId="{C99F712B-089B-4CC1-9F5C-284FDC725B05}"/>
    <dgm:cxn modelId="{97672975-9C3F-434A-91FE-3476048696A7}" type="presParOf" srcId="{1729F2C2-5FB4-4147-B1DF-B80419B24E49}" destId="{BD1CB4D1-059C-44D4-A4FF-FB3349FA3FA6}" srcOrd="0" destOrd="0" presId="urn:microsoft.com/office/officeart/2005/8/layout/hierarchy2"/>
    <dgm:cxn modelId="{58CF1BD2-6AA4-47A8-98C9-40B6F5B7EB95}" type="presParOf" srcId="{BD1CB4D1-059C-44D4-A4FF-FB3349FA3FA6}" destId="{B7D6DCB7-4F45-4D06-88A4-508B870AAE59}" srcOrd="0" destOrd="0" presId="urn:microsoft.com/office/officeart/2005/8/layout/hierarchy2"/>
    <dgm:cxn modelId="{40031CA0-1C87-416E-A637-B9360CE3AC72}" type="presParOf" srcId="{BD1CB4D1-059C-44D4-A4FF-FB3349FA3FA6}" destId="{8B4CF709-D14D-4600-A4F8-97E8BC258EB3}" srcOrd="1" destOrd="0" presId="urn:microsoft.com/office/officeart/2005/8/layout/hierarchy2"/>
    <dgm:cxn modelId="{03D42BFB-88D4-4F50-989B-AAC670688A9A}" type="presParOf" srcId="{8B4CF709-D14D-4600-A4F8-97E8BC258EB3}" destId="{5CD3B5B7-A62E-47A6-8C9F-0E4083ECAA8F}" srcOrd="0" destOrd="0" presId="urn:microsoft.com/office/officeart/2005/8/layout/hierarchy2"/>
    <dgm:cxn modelId="{2B19C887-6EA1-4B35-A620-8435B14B4031}" type="presParOf" srcId="{5CD3B5B7-A62E-47A6-8C9F-0E4083ECAA8F}" destId="{DF724E36-D3ED-4D1B-8DEA-455EFD3D5E8A}" srcOrd="0" destOrd="0" presId="urn:microsoft.com/office/officeart/2005/8/layout/hierarchy2"/>
    <dgm:cxn modelId="{4F604396-021A-45A1-93D0-AD8D7F1B017D}" type="presParOf" srcId="{8B4CF709-D14D-4600-A4F8-97E8BC258EB3}" destId="{588BF594-7EF5-49CE-AD02-DB346C577043}" srcOrd="1" destOrd="0" presId="urn:microsoft.com/office/officeart/2005/8/layout/hierarchy2"/>
    <dgm:cxn modelId="{4EAC5CC8-95FF-49A9-A310-A90FACE7FB5D}" type="presParOf" srcId="{588BF594-7EF5-49CE-AD02-DB346C577043}" destId="{B3E40159-E00F-4CCB-A9CE-31E1C334080C}" srcOrd="0" destOrd="0" presId="urn:microsoft.com/office/officeart/2005/8/layout/hierarchy2"/>
    <dgm:cxn modelId="{4735BB50-DE06-4B79-8CD3-6554B07F1B65}" type="presParOf" srcId="{588BF594-7EF5-49CE-AD02-DB346C577043}" destId="{8F0CF118-C095-4E2A-8ABD-D748E2FC1E61}" srcOrd="1" destOrd="0" presId="urn:microsoft.com/office/officeart/2005/8/layout/hierarchy2"/>
    <dgm:cxn modelId="{7DA4709B-409E-44F9-B2CD-3FEBF7787C08}" type="presParOf" srcId="{8B4CF709-D14D-4600-A4F8-97E8BC258EB3}" destId="{2C6A99B7-0D6A-4154-A2A0-0FA7C33BD11A}" srcOrd="2" destOrd="0" presId="urn:microsoft.com/office/officeart/2005/8/layout/hierarchy2"/>
    <dgm:cxn modelId="{B3B7081C-BA79-483B-BED3-83600F2657B3}" type="presParOf" srcId="{2C6A99B7-0D6A-4154-A2A0-0FA7C33BD11A}" destId="{30F16C5E-5213-4E85-824A-890D8CA1E690}" srcOrd="0" destOrd="0" presId="urn:microsoft.com/office/officeart/2005/8/layout/hierarchy2"/>
    <dgm:cxn modelId="{162E82E6-E4C9-4DF6-9FBA-F47EA18FB9BE}" type="presParOf" srcId="{8B4CF709-D14D-4600-A4F8-97E8BC258EB3}" destId="{9D94D482-0BE8-475F-8287-10DA054C216A}" srcOrd="3" destOrd="0" presId="urn:microsoft.com/office/officeart/2005/8/layout/hierarchy2"/>
    <dgm:cxn modelId="{09F06818-76B6-4F0A-AA1A-02E8FCB94011}" type="presParOf" srcId="{9D94D482-0BE8-475F-8287-10DA054C216A}" destId="{78231C9B-D63C-4E60-97F3-9E1331B7743D}" srcOrd="0" destOrd="0" presId="urn:microsoft.com/office/officeart/2005/8/layout/hierarchy2"/>
    <dgm:cxn modelId="{5B84B679-A8AF-4DD9-A967-50E94E94325A}" type="presParOf" srcId="{9D94D482-0BE8-475F-8287-10DA054C216A}" destId="{5DCAFC8E-2539-4195-8664-C018A8490ED4}" srcOrd="1" destOrd="0" presId="urn:microsoft.com/office/officeart/2005/8/layout/hierarchy2"/>
    <dgm:cxn modelId="{781EFDBD-FA78-452F-8127-9596D09375F0}" type="presParOf" srcId="{8B4CF709-D14D-4600-A4F8-97E8BC258EB3}" destId="{F7C007FD-D270-47B9-ADD8-1FB62040F194}" srcOrd="4" destOrd="0" presId="urn:microsoft.com/office/officeart/2005/8/layout/hierarchy2"/>
    <dgm:cxn modelId="{39EEBD68-CAE3-4848-8E84-6E97D79C64EA}" type="presParOf" srcId="{F7C007FD-D270-47B9-ADD8-1FB62040F194}" destId="{39882FEC-DE5C-4CA4-B072-480B5376F852}" srcOrd="0" destOrd="0" presId="urn:microsoft.com/office/officeart/2005/8/layout/hierarchy2"/>
    <dgm:cxn modelId="{C587F55E-1D54-4346-AC96-24256316A61F}" type="presParOf" srcId="{8B4CF709-D14D-4600-A4F8-97E8BC258EB3}" destId="{81906D4D-3D4F-4C3F-807B-F6D84CA425F8}" srcOrd="5" destOrd="0" presId="urn:microsoft.com/office/officeart/2005/8/layout/hierarchy2"/>
    <dgm:cxn modelId="{6849B8FC-A87A-4648-91B5-FC655A85B33F}" type="presParOf" srcId="{81906D4D-3D4F-4C3F-807B-F6D84CA425F8}" destId="{0E1796E8-06E7-4375-B395-29F08BAE771C}" srcOrd="0" destOrd="0" presId="urn:microsoft.com/office/officeart/2005/8/layout/hierarchy2"/>
    <dgm:cxn modelId="{386E76CB-A8AE-4D50-8221-EC80FA9B3A81}" type="presParOf" srcId="{81906D4D-3D4F-4C3F-807B-F6D84CA425F8}" destId="{148D8720-4596-47DF-B4DB-BC2DD18E1AED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3313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3313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3313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3313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331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3313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3313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3313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3313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3313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3313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331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760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54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21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4552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80792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2990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=""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444632" y="1262854"/>
            <a:ext cx="4006729" cy="1491413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 algn="ctr">
              <a:spcBef>
                <a:spcPts val="110"/>
              </a:spcBef>
              <a:spcAft>
                <a:spcPts val="1200"/>
              </a:spcAft>
            </a:pPr>
            <a:r>
              <a:rPr sz="2400" b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Mavzu:</a:t>
            </a:r>
            <a:r>
              <a:rPr lang="ru-RU" sz="2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Abulfayzxon</a:t>
            </a:r>
            <a:r>
              <a:rPr lang="en-US" sz="2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dramasining</a:t>
            </a:r>
            <a:r>
              <a:rPr lang="en-US" sz="2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g‘oyaviy-badiiy</a:t>
            </a:r>
            <a:r>
              <a:rPr lang="en-US" sz="2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xususiyatlari</a:t>
            </a:r>
            <a:r>
              <a:rPr lang="en-US" sz="2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ma’rifiy</a:t>
            </a:r>
            <a:r>
              <a:rPr lang="en-US" sz="2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ahamiyati</a:t>
            </a:r>
            <a:endParaRPr lang="ru-RU" sz="2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53232" y="1121543"/>
            <a:ext cx="36356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56402" y="2194316"/>
            <a:ext cx="36039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51361" y="248655"/>
            <a:ext cx="847789" cy="41532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51361" y="227771"/>
            <a:ext cx="847789" cy="43621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51361" y="248656"/>
            <a:ext cx="847789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11</a:t>
            </a:r>
            <a:r>
              <a:rPr lang="ru-RU" sz="2247" spc="10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1800" spc="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=""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1450965" y="215732"/>
            <a:ext cx="1882775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1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Adabiyot</a:t>
            </a:r>
            <a:endParaRPr kumimoji="0" lang="en-US" sz="3400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=""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332676" y="290278"/>
            <a:ext cx="442595" cy="424180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=""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516794" y="525306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=""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583081" y="663983"/>
            <a:ext cx="42545" cy="1333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=""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444632" y="67046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=""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539417" y="381938"/>
            <a:ext cx="29845" cy="1333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=""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403833" y="492580"/>
            <a:ext cx="120650" cy="83820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85" y="1121543"/>
            <a:ext cx="1213862" cy="17144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Abulfayzxon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dramasi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43" y="477036"/>
            <a:ext cx="3786214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Abulfayzxon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janriga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tarixiy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fojia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Mazmun-mundarijasiga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ko‘hna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Buxoro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tarixidagi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g‘oyat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mas’uliyatli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murakkab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davrlardan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qalamga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olgan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Bu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ashtarxoniylar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sulolasining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oradan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ko‘tarilib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o‘rniga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mang‘itlar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saltanatining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kelishidir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Abulfayzxon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nomigagina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hamma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ishlar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mang‘it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Hakimbiy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izmida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Bunday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hokimiyatchilik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birgina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saroyda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emas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sipohlar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orasida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ikkiyuzlamachilikka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ochgan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/>
          </a:p>
        </p:txBody>
      </p:sp>
      <p:pic>
        <p:nvPicPr>
          <p:cNvPr id="12289" name="Picture 1" descr="C:\Documents and Settings\User\Рабочий стол\хаки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9857" y="548474"/>
            <a:ext cx="1638300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шивка 6"/>
          <p:cNvSpPr/>
          <p:nvPr/>
        </p:nvSpPr>
        <p:spPr>
          <a:xfrm>
            <a:off x="1665279" y="2191548"/>
            <a:ext cx="484632" cy="484632"/>
          </a:xfrm>
          <a:prstGeom prst="chevron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1665279" y="905664"/>
            <a:ext cx="484632" cy="484632"/>
          </a:xfrm>
          <a:prstGeom prst="chevron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To‘g‘risini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top</a:t>
            </a:r>
            <a:endParaRPr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5081" y="548474"/>
            <a:ext cx="1571636" cy="1071570"/>
          </a:xfrm>
          <a:prstGeom prst="roundRect">
            <a:avLst/>
          </a:prstGeom>
          <a:solidFill>
            <a:srgbClr val="ADDB7B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Abulfayzxon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dramasida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xonning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o‘g‘li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Abdumo‘min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necha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yoshda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5081" y="2048672"/>
            <a:ext cx="1571636" cy="771524"/>
          </a:xfrm>
          <a:prstGeom prst="roundRect">
            <a:avLst/>
          </a:prstGeom>
          <a:solidFill>
            <a:srgbClr val="CFA4FA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Abulfayzxon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dramasida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Buxoroning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mullasi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задержка 7"/>
          <p:cNvSpPr/>
          <p:nvPr/>
        </p:nvSpPr>
        <p:spPr>
          <a:xfrm>
            <a:off x="2593973" y="548474"/>
            <a:ext cx="1000132" cy="500066"/>
          </a:xfrm>
          <a:prstGeom prst="flowChartDelay">
            <a:avLst/>
          </a:prstGeom>
          <a:solidFill>
            <a:srgbClr val="ADDB7B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yoshda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Блок-схема: задержка 8"/>
          <p:cNvSpPr/>
          <p:nvPr/>
        </p:nvSpPr>
        <p:spPr>
          <a:xfrm>
            <a:off x="4665675" y="1362294"/>
            <a:ext cx="1000132" cy="515500"/>
          </a:xfrm>
          <a:prstGeom prst="flowChartDelay">
            <a:avLst/>
          </a:prstGeom>
          <a:solidFill>
            <a:srgbClr val="ADDB7B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13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yoshda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задержка 9"/>
          <p:cNvSpPr/>
          <p:nvPr/>
        </p:nvSpPr>
        <p:spPr>
          <a:xfrm>
            <a:off x="3665543" y="905664"/>
            <a:ext cx="1071570" cy="484632"/>
          </a:xfrm>
          <a:prstGeom prst="flowChartDelay">
            <a:avLst/>
          </a:prstGeom>
          <a:solidFill>
            <a:srgbClr val="ADDB7B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yoshda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трелка вправо с вырезом 22"/>
          <p:cNvSpPr/>
          <p:nvPr/>
        </p:nvSpPr>
        <p:spPr>
          <a:xfrm>
            <a:off x="2085903" y="1048540"/>
            <a:ext cx="1579640" cy="214314"/>
          </a:xfrm>
          <a:prstGeom prst="notch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с вырезом 23"/>
          <p:cNvSpPr/>
          <p:nvPr/>
        </p:nvSpPr>
        <p:spPr>
          <a:xfrm>
            <a:off x="2058108" y="2278420"/>
            <a:ext cx="1107369" cy="270318"/>
          </a:xfrm>
          <a:prstGeom prst="notchedRightArrow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задержка 15"/>
          <p:cNvSpPr/>
          <p:nvPr/>
        </p:nvSpPr>
        <p:spPr>
          <a:xfrm>
            <a:off x="3265487" y="2048672"/>
            <a:ext cx="1000132" cy="515500"/>
          </a:xfrm>
          <a:prstGeom prst="flowChartDelay">
            <a:avLst/>
          </a:prstGeom>
          <a:solidFill>
            <a:srgbClr val="A86ED4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Oxund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Блок-схема: задержка 17"/>
          <p:cNvSpPr/>
          <p:nvPr/>
        </p:nvSpPr>
        <p:spPr>
          <a:xfrm>
            <a:off x="4165609" y="2564172"/>
            <a:ext cx="1000132" cy="515500"/>
          </a:xfrm>
          <a:prstGeom prst="flowChartDelay">
            <a:avLst/>
          </a:prstGeom>
          <a:solidFill>
            <a:srgbClr val="A86ED4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Ulfat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To‘g‘risini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top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65081" y="619912"/>
          <a:ext cx="5500726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To‘g‘risini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top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65081" y="619912"/>
          <a:ext cx="5500726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endParaRPr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43" y="619912"/>
            <a:ext cx="32861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Fojiaga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asos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qilib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olingan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tarixiy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davr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to‘g‘risida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nimalarni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bilasiz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“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Badiiy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adabiyot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tarix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mavzusida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ijodiy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insho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yozing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981" y="905664"/>
            <a:ext cx="1509805" cy="16774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Fitrat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serqirra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ijodkor</a:t>
            </a:r>
            <a:endParaRPr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643" y="548474"/>
            <a:ext cx="3286148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Fitrat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hozirgi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zamon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o‘zbek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adabiyoti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fani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madaniyatining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yirik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vakilidir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U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qomusiy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bilimga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olim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adabiyot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nazariyachisi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o‘tkir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tilshunos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o‘ziga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xos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dramaturg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shoir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jangovar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siyosiy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publitsist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noshir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jurnalist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talantli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davlat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arbobi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2667" y="619912"/>
            <a:ext cx="2120110" cy="21201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Zulm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asosida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qurilgan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tuzumning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inqirozi</a:t>
            </a:r>
            <a:endParaRPr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43" y="619912"/>
            <a:ext cx="3000396" cy="185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88" lvl="0" indent="-107988" algn="just" defTabSz="575936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sv-SE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 yon-atrofidagi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ikkiyuzlamachi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xoinlar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dastidan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qolaversa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nihoyatda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kaltabinligi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mag‘lubiyatga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07988" lvl="0" indent="-107988" algn="just" defTabSz="575936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Asarning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g‘oyasi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zulm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asosiga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qurilgan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tuzumning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oxir-oqibat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inqirozga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tutishini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ta’kidlashga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yo‘naltirilgan</a:t>
            </a:r>
            <a:r>
              <a:rPr lang="en-US" sz="11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kern="800" spc="-6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Documents and Settings\User\Рабочий стол\бухор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5477" y="619912"/>
            <a:ext cx="2500330" cy="2516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Abulfayzxon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dramasi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132" r="19133"/>
          <a:stretch>
            <a:fillRect/>
          </a:stretch>
        </p:blipFill>
        <p:spPr>
          <a:xfrm>
            <a:off x="3879857" y="624289"/>
            <a:ext cx="1644715" cy="2567391"/>
          </a:xfrm>
          <a:prstGeom prst="rect">
            <a:avLst/>
          </a:prstGeom>
        </p:spPr>
      </p:pic>
      <p:pic>
        <p:nvPicPr>
          <p:cNvPr id="7" name="Picture 5" descr="C:\Documents and Settings\User\Рабочий стол\page-3.png"/>
          <p:cNvPicPr>
            <a:picLocks noChangeAspect="1" noChangeArrowheads="1"/>
          </p:cNvPicPr>
          <p:nvPr/>
        </p:nvPicPr>
        <p:blipFill>
          <a:blip r:embed="rId3"/>
          <a:srcRect l="56125" t="18458" r="6375" b="27098"/>
          <a:stretch>
            <a:fillRect/>
          </a:stretch>
        </p:blipFill>
        <p:spPr bwMode="auto">
          <a:xfrm>
            <a:off x="1879593" y="624289"/>
            <a:ext cx="2000264" cy="2567391"/>
          </a:xfrm>
          <a:prstGeom prst="rect">
            <a:avLst/>
          </a:prstGeom>
          <a:noFill/>
        </p:spPr>
      </p:pic>
      <p:pic>
        <p:nvPicPr>
          <p:cNvPr id="8" name="Picture 2" descr="C:\Documents and Settings\User\Рабочий стол\амир.jpg"/>
          <p:cNvPicPr>
            <a:picLocks noChangeAspect="1" noChangeArrowheads="1"/>
          </p:cNvPicPr>
          <p:nvPr/>
        </p:nvPicPr>
        <p:blipFill>
          <a:blip r:embed="rId4"/>
          <a:srcRect l="41719" t="6296" r="12030"/>
          <a:stretch>
            <a:fillRect/>
          </a:stretch>
        </p:blipFill>
        <p:spPr bwMode="auto">
          <a:xfrm>
            <a:off x="93643" y="624289"/>
            <a:ext cx="1785950" cy="2495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903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Abulfayzxon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- 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tarixiy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fojia</a:t>
            </a:r>
            <a:endParaRPr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643" y="548474"/>
            <a:ext cx="350046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“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Abulfayzxon”dagi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voqealar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besh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ichida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joylashtirilgan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pardada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kechgan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voqealar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tarixan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necha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yillik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oylik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voqealarni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qamrab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olishdan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qat’iy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nazar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asosan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syujet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vaqti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tashkil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qiladi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Besh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davomida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besh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kunlik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hodisalarni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ko‘rsatish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orqali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Fitrat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1739-yildan 1747-yilgacha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Buxoro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xonligidagi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keskin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mojarolarni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berishga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urinadi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/>
          </a:p>
        </p:txBody>
      </p:sp>
      <p:pic>
        <p:nvPicPr>
          <p:cNvPr id="14337" name="Picture 1" descr="C:\Documents and Settings\User\Рабочий стол\бухоро амири.jpg"/>
          <p:cNvPicPr>
            <a:picLocks noChangeAspect="1" noChangeArrowheads="1"/>
          </p:cNvPicPr>
          <p:nvPr/>
        </p:nvPicPr>
        <p:blipFill>
          <a:blip r:embed="rId3"/>
          <a:srcRect l="41283"/>
          <a:stretch>
            <a:fillRect/>
          </a:stretch>
        </p:blipFill>
        <p:spPr bwMode="auto">
          <a:xfrm>
            <a:off x="3594105" y="691350"/>
            <a:ext cx="1870211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Abulfayzxon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dramasi</a:t>
            </a:r>
            <a:endParaRPr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43" y="548474"/>
            <a:ext cx="3786214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Fitratning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“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Abulfayzxon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”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dramasida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voqealarning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tarixiy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xronologik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davomiyligini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quyidagicha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belgilash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mumkin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1-parda.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Tarixiy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vaqt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1739-yil.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Sahna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vaqti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 kun.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2-parda. 1740-yil 1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kechayu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kunduz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3-parda. 1740-yil 1 kun.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4-parda. 1747-yil 1 kun.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5-parda. 1747-yil 1 kun.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132" r="19133"/>
          <a:stretch>
            <a:fillRect/>
          </a:stretch>
        </p:blipFill>
        <p:spPr>
          <a:xfrm>
            <a:off x="3951295" y="548474"/>
            <a:ext cx="1644715" cy="25673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Abulfayzxon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dramasi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43" y="484772"/>
            <a:ext cx="335758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Fitratning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Abulfayzxon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fojiasi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1924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yilda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Moskvada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nashr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etiladi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Fojia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garchand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XVIII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yashagan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ashtarxoniylar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sulolasining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so‘nggi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vakili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Abulfayzxon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hayoti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haqida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hikoya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qilsada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aslida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bosmachilik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davri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ruhiyatiga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hamohang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Dramaturg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toj-taxt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shoh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toj-taxt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adolat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toj-taxt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taqdiri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mamlakat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taqdiri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masalalarini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qo‘yadi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6145" name="Picture 1" descr="C:\Documents and Settings\User\Рабочий стол\бе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2667" y="619912"/>
            <a:ext cx="2143140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Zul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adolatsizlik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zo‘ravonlik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  <a:endParaRPr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44" y="477036"/>
            <a:ext cx="3286147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Zulm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adolatsizlik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zo‘ravonlik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mamlakat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xarob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qilishini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ko‘rsatib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beradi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zolim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shoh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zolim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amaldorning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taqdiri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fojiali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yakunlanishi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faqat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adolatli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hukmdorgina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yurtga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tinchlik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baxt-saodat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berishi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mumkin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degan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g‘oya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olg‘a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suriladi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jihati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20-yillardagi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yurtdagi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qirg‘in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zo‘ravonlik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keltirib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chiqargan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tuzum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jips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bog‘langandir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8193" name="Picture 1" descr="C:\Documents and Settings\User\Рабочий стол\арк1.png"/>
          <p:cNvPicPr>
            <a:picLocks noChangeAspect="1" noChangeArrowheads="1"/>
          </p:cNvPicPr>
          <p:nvPr/>
        </p:nvPicPr>
        <p:blipFill>
          <a:blip r:embed="rId3"/>
          <a:srcRect t="7292" b="5211"/>
          <a:stretch>
            <a:fillRect/>
          </a:stretch>
        </p:blipFill>
        <p:spPr bwMode="auto">
          <a:xfrm>
            <a:off x="3451229" y="619912"/>
            <a:ext cx="2286092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Abulfayzxon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dramasi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43" y="548474"/>
            <a:ext cx="2879725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Abulfayzxon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faqat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zulm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evaziga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taxtga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chiqadi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hukmronlik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qiladi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U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akasini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o‘rnidagi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Farhod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otaliqni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do‘stlarini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o‘ldirib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taxtni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egallaydi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qilmishi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tufayli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bemalol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uxlay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olmaydi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doim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qo‘rquv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taxlikada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yashaydi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Picture 1" descr="C:\Documents and Settings\User\Рабочий стол\хонлик уруш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8353" y="619912"/>
            <a:ext cx="2286001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152686</TotalTime>
  <Words>564</Words>
  <Application>Microsoft Office PowerPoint</Application>
  <PresentationFormat>Произвольный</PresentationFormat>
  <Paragraphs>66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1573</cp:revision>
  <dcterms:created xsi:type="dcterms:W3CDTF">2014-10-08T23:03:32Z</dcterms:created>
  <dcterms:modified xsi:type="dcterms:W3CDTF">2020-12-12T15:44:27Z</dcterms:modified>
</cp:coreProperties>
</file>