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7"/>
  </p:notesMasterIdLst>
  <p:sldIdLst>
    <p:sldId id="1359" r:id="rId2"/>
    <p:sldId id="1363" r:id="rId3"/>
    <p:sldId id="1365" r:id="rId4"/>
    <p:sldId id="1362" r:id="rId5"/>
    <p:sldId id="1376" r:id="rId6"/>
    <p:sldId id="1372" r:id="rId7"/>
    <p:sldId id="1383" r:id="rId8"/>
    <p:sldId id="1377" r:id="rId9"/>
    <p:sldId id="1385" r:id="rId10"/>
    <p:sldId id="1380" r:id="rId11"/>
    <p:sldId id="1381" r:id="rId12"/>
    <p:sldId id="1375" r:id="rId13"/>
    <p:sldId id="1382" r:id="rId14"/>
    <p:sldId id="1384" r:id="rId15"/>
    <p:sldId id="1379" r:id="rId1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359"/>
            <p14:sldId id="1356"/>
            <p14:sldId id="1365"/>
            <p14:sldId id="1360"/>
            <p14:sldId id="1364"/>
            <p14:sldId id="1363"/>
            <p14:sldId id="1362"/>
            <p14:sldId id="1366"/>
            <p14:sldId id="1367"/>
            <p14:sldId id="1368"/>
            <p14:sldId id="13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74A6"/>
    <a:srgbClr val="ADDB7B"/>
    <a:srgbClr val="236AA5"/>
    <a:srgbClr val="000000"/>
    <a:srgbClr val="F686DE"/>
    <a:srgbClr val="D4A331"/>
    <a:srgbClr val="C4E59F"/>
    <a:srgbClr val="FFDF79"/>
    <a:srgbClr val="CFA4FA"/>
    <a:srgbClr val="E8CD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66" d="100"/>
          <a:sy n="166" d="100"/>
        </p:scale>
        <p:origin x="-96" y="-57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95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95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zir.org/alisher-navoiy-1441-1501-sodiq-dos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444632" y="1262854"/>
            <a:ext cx="4006729" cy="112208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Bef>
                <a:spcPts val="110"/>
              </a:spcBef>
              <a:spcAft>
                <a:spcPts val="1200"/>
              </a:spcAft>
            </a:pPr>
            <a:r>
              <a:rPr sz="2400" b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Mavzu:</a:t>
            </a:r>
            <a:r>
              <a:rPr lang="ru-RU" sz="2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dramasidagi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qahramonlar</a:t>
            </a:r>
            <a:r>
              <a:rPr lang="en-US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talqini</a:t>
            </a:r>
            <a:endParaRPr lang="ru-RU" sz="2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232" y="1121543"/>
            <a:ext cx="36356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56402" y="2194316"/>
            <a:ext cx="36039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51361" y="248655"/>
            <a:ext cx="847789" cy="41532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51361" y="227771"/>
            <a:ext cx="847789" cy="43621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51361" y="248656"/>
            <a:ext cx="847789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ru-RU" sz="2247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1800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450965" y="215732"/>
            <a:ext cx="188277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85" y="1121543"/>
            <a:ext cx="1213862" cy="17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Ibrohimbiy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obrazi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321471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ojiz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Ibrohimbiy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Rahimbiy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Abdulmo‘minni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ko‘targanida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“Men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bo‘lg‘anda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tushirg‘ach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qurultoy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chaqirar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otalig‘ini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boshliqlarining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kengashlari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orzu-istaklarini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bergandek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taassurot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qoldiradi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/>
          </a:p>
        </p:txBody>
      </p:sp>
      <p:pic>
        <p:nvPicPr>
          <p:cNvPr id="4098" name="Picture 2" descr="C:\Documents and Settings\User\Рабочий стол\хоню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229" y="619912"/>
            <a:ext cx="2212975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Xayol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ramziy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obraz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48474"/>
            <a:ext cx="407196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Xayol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asardagi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eng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eng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teran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obrazlardan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Xayol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taxtga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qarab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Ey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qora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kuch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qurub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ketgur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taxt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gunohi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bo‘lmag‘an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bolalardan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tog‘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yigitlardan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millionchalari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qurbon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bo‘lub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ketarlar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Insonlar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yaratilg‘an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minglarcha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tangrining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eng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buzuqboshi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eng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shumi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eng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qop-qora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saodat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sensan.Ostingda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qolg‘anlarni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ezguchi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     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falokat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yuki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bo‘lg‘aning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ustingga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chiqqanlarning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borliqlarini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yondirg‘uchi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olov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tepasidirsan</a:t>
            </a:r>
            <a:r>
              <a:rPr lang="en-US" sz="13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3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deydi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100" dirty="0" smtClean="0"/>
              <a:t> 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5122" name="Picture 2" descr="C:\Documents and Settings\User\Рабочий стол\хаёл.png"/>
          <p:cNvPicPr>
            <a:picLocks noChangeAspect="1" noChangeArrowheads="1"/>
          </p:cNvPicPr>
          <p:nvPr/>
        </p:nvPicPr>
        <p:blipFill>
          <a:blip r:embed="rId3"/>
          <a:srcRect l="70292"/>
          <a:stretch>
            <a:fillRect/>
          </a:stretch>
        </p:blipFill>
        <p:spPr bwMode="auto">
          <a:xfrm>
            <a:off x="4165609" y="548474"/>
            <a:ext cx="1500198" cy="2620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shohi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Nodirshoh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48474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Rizoqulixon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o‘lkani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urushib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choralarning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so‘nggisi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o‘lkani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o‘lkaning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topmoq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shularni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ishlatmakdir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Rahimbiyga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4098" name="Picture 2" descr="C:\Documents and Settings\User\Рабочий стол\эрон.png"/>
          <p:cNvPicPr>
            <a:picLocks noChangeAspect="1" noChangeArrowheads="1"/>
          </p:cNvPicPr>
          <p:nvPr/>
        </p:nvPicPr>
        <p:blipFill>
          <a:blip r:embed="rId3"/>
          <a:srcRect l="60084" t="22347" r="10854" b="28903"/>
          <a:stretch>
            <a:fillRect/>
          </a:stretch>
        </p:blipFill>
        <p:spPr bwMode="auto">
          <a:xfrm>
            <a:off x="3879857" y="691350"/>
            <a:ext cx="1746616" cy="2197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477036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“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dramasida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Rahimbiy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yuborishini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93709" y="1071694"/>
            <a:ext cx="1485904" cy="804672"/>
          </a:xfrm>
          <a:prstGeom prst="flowChartPunchedTape">
            <a:avLst/>
          </a:prstGeom>
          <a:solidFill>
            <a:srgbClr val="ADDB7B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O‘rdaga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736849" y="977102"/>
            <a:ext cx="2500330" cy="804672"/>
          </a:xfrm>
          <a:prstGeom prst="flowChartPunchedTape">
            <a:avLst/>
          </a:prstGeom>
          <a:solidFill>
            <a:srgbClr val="ADDB7B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Samarqandga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93709" y="2028766"/>
            <a:ext cx="1485904" cy="804672"/>
          </a:xfrm>
          <a:prstGeom prst="flowChartPunchedTape">
            <a:avLst/>
          </a:prstGeom>
          <a:solidFill>
            <a:srgbClr val="ADDB7B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Eronga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879725" y="1977234"/>
            <a:ext cx="2357454" cy="804672"/>
          </a:xfrm>
          <a:prstGeom prst="flowChartPunchedTape">
            <a:avLst/>
          </a:prstGeom>
          <a:solidFill>
            <a:srgbClr val="ADDB7B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Hindistonga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1153126"/>
            <a:ext cx="450833" cy="6286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6" y="2153258"/>
            <a:ext cx="450833" cy="6286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16" y="1071694"/>
            <a:ext cx="450833" cy="6286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91" y="2028766"/>
            <a:ext cx="450833" cy="6286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477036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“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daramasidagi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obrazlardan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1400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93709" y="1071694"/>
            <a:ext cx="1485904" cy="804672"/>
          </a:xfrm>
          <a:prstGeom prst="flowChartPunchedTape">
            <a:avLst/>
          </a:prstGeom>
          <a:solidFill>
            <a:srgbClr val="ADDB7B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Xayol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736849" y="977102"/>
            <a:ext cx="2500330" cy="804672"/>
          </a:xfrm>
          <a:prstGeom prst="flowChartPunchedTape">
            <a:avLst/>
          </a:prstGeom>
          <a:solidFill>
            <a:srgbClr val="ADDB7B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Qurbongul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93709" y="2028766"/>
            <a:ext cx="1485904" cy="804672"/>
          </a:xfrm>
          <a:prstGeom prst="flowChartPunchedTape">
            <a:avLst/>
          </a:prstGeom>
          <a:solidFill>
            <a:srgbClr val="ADDB7B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Oxund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879725" y="1977234"/>
            <a:ext cx="2357454" cy="804672"/>
          </a:xfrm>
          <a:prstGeom prst="flowChartPunchedTape">
            <a:avLst/>
          </a:prstGeom>
          <a:solidFill>
            <a:srgbClr val="ADDB7B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Qozi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Nizom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1153126"/>
            <a:ext cx="450833" cy="6286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6" y="2153258"/>
            <a:ext cx="450833" cy="6286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16" y="1071694"/>
            <a:ext cx="450833" cy="6286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91" y="2028766"/>
            <a:ext cx="450833" cy="6286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762788"/>
            <a:ext cx="34290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1200"/>
              </a:spcAft>
              <a:buAutoNum type="arabicPeriod"/>
            </a:pP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Hakimbiyning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munosabatini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matndan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kern="800" spc="-6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1200"/>
              </a:spcAft>
              <a:buAutoNum type="arabicPeriod"/>
            </a:pP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Dramani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rollarga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800" spc="-6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kern="800" spc="-6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kern="800" spc="-6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User\Рабочий стол\китоб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6" y="762788"/>
            <a:ext cx="1921193" cy="1600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575930"/>
            <a:ext cx="392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Buxoroda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hukmronlik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Ashtarxoniylar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sulolasining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so‘nggi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vakili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1747-yil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vaziri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Rahimbiy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otaliq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fitnasi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butun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oila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a’zolari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yuborilgan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Shundan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taxtiga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sulola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Mang‘it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amirlari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vaqtdan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xonligi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amirligi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deb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yuritila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boshlagan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7" name="Picture 2" descr="C:\Documents and Settings\User\Рабочий стол\амир.jpg"/>
          <p:cNvPicPr>
            <a:picLocks noChangeAspect="1" noChangeArrowheads="1"/>
          </p:cNvPicPr>
          <p:nvPr/>
        </p:nvPicPr>
        <p:blipFill>
          <a:blip r:embed="rId2"/>
          <a:srcRect l="41719" t="6296" r="12030"/>
          <a:stretch>
            <a:fillRect/>
          </a:stretch>
        </p:blipFill>
        <p:spPr bwMode="auto">
          <a:xfrm>
            <a:off x="4165609" y="691350"/>
            <a:ext cx="1422266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Zulm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qurilgan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tuzumning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inqirozi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619912"/>
            <a:ext cx="3000396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88" lvl="0" indent="-107988" algn="just" defTabSz="575936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 yon-atrofidagi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ikkiyuzlamachi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xoinlar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dastidan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qolaversa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kaltabinligi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mag‘lubiyatga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88" lvl="0" indent="-107988" algn="just" defTabSz="575936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g‘oyasi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zulm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oxir-oqibat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tutishini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ta’kidlashga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yo‘naltirilgan</a:t>
            </a: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kern="800" spc="-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User\Рабочий стол\бухо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7" y="619912"/>
            <a:ext cx="2500330" cy="2516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obrazi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43" y="575930"/>
            <a:ext cx="34290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do‘stlashadi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yashirin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huzuriga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yuboradi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tarafdan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urushmaslik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tarafdori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ko‘rinsa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topshirishi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yashirincha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biriktirishi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oxir-oqibat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egallab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millatparvarlik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nuqtayi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nazaridan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oqlab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yoqlab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hodisalardir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026" name="Picture 2" descr="C:\Documents and Settings\User\Рабочий стол\хонлик уру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326" y="691350"/>
            <a:ext cx="2049482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03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Xiyonat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081" y="548474"/>
            <a:ext cx="3357586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sari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sotqinlarga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to‘lib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ishonchli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odamlaridan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do‘stlashadi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obrazida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birlashmagan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emin-erkin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topshirgan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077" name="Picture 5" descr="C:\Documents and Settings\User\Рабочий стол\page-3.png"/>
          <p:cNvPicPr>
            <a:picLocks noChangeAspect="1" noChangeArrowheads="1"/>
          </p:cNvPicPr>
          <p:nvPr/>
        </p:nvPicPr>
        <p:blipFill>
          <a:blip r:embed="rId3"/>
          <a:srcRect l="56125" t="18458" r="6375" b="27098"/>
          <a:stretch>
            <a:fillRect/>
          </a:stretch>
        </p:blipFill>
        <p:spPr bwMode="auto">
          <a:xfrm>
            <a:off x="3660048" y="548474"/>
            <a:ext cx="2099402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5469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Vafo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obrazi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44" y="546939"/>
            <a:ext cx="34290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Shuningdek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obrazlar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badiiy-estetik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mezonlarga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ijodkorning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idroki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uslubiy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xosligini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ayricha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namoyon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Xususan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Mir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Ulfat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Qozi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Nizom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Ibrohimbiy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obrazlari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yetakchi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xususiyat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kasb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Mir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ikkiyuzlamachi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tilida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xonga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sodiq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aslida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Hakimbiyga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sotilgan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faoliyat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32" r="19133"/>
          <a:stretch>
            <a:fillRect/>
          </a:stretch>
        </p:blipFill>
        <p:spPr>
          <a:xfrm>
            <a:off x="3879857" y="624289"/>
            <a:ext cx="1644715" cy="25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5469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Ulfat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obrazi</a:t>
            </a:r>
            <a:endParaRPr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4" y="546939"/>
            <a:ext cx="350046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Ulfat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eng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xizmatkori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haramog‘asi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dushmanlarini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barchasini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o‘ldirib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tashlagandagina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halovatga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erishish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otaliqning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adolatpeshaligini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anglamay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darhol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tanasidan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judo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zaif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ma’naviy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qashshoq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qashshoqlik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qonxo‘r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jallodga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aylantirgan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бухор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4105" y="691350"/>
            <a:ext cx="2071702" cy="1785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Qozi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Nizom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Buxoroning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qozi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kaloni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562432"/>
            <a:ext cx="335758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Qozi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Nizom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qaraganda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Abulfayzxonga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sadoqatli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qonun-qoidalarni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shariat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taqozosini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yo‘naltiradi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ammo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vaziyatga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tovlanadi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mullachiligini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Rahimbiyga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bo‘ysundirib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islomiy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aqidalarni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xizmat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qildiradigan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ikkiyuzlamachi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qozikalon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gavdalanadi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Documents and Settings\User\Рабочий стол\бухоро ами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1229" y="619912"/>
            <a:ext cx="2214578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Ibrohimbiy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obrazi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48474"/>
            <a:ext cx="328614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ahvolidan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oshkora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norozi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yurt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tinchligi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kuyingan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kishilar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Ibrohimbiy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tasvirlanadi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Ibrohimbiy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tarafida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manfaatini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ko‘zlaydigan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yomonlik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kecha-kunduz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chog‘ir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ichib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siyosatini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Rahimbiyni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qo‘llab-quvvatlamaydi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/>
          </a:p>
        </p:txBody>
      </p:sp>
      <p:pic>
        <p:nvPicPr>
          <p:cNvPr id="5" name="Picture 2" descr="C:\Documents and Settings\User\Рабочий стол\Бухоро ами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9791" y="691350"/>
            <a:ext cx="2290758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152463</TotalTime>
  <Words>556</Words>
  <Application>Microsoft Office PowerPoint</Application>
  <PresentationFormat>Произвольный</PresentationFormat>
  <Paragraphs>73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1558</cp:revision>
  <dcterms:created xsi:type="dcterms:W3CDTF">2014-10-08T23:03:32Z</dcterms:created>
  <dcterms:modified xsi:type="dcterms:W3CDTF">2020-12-14T16:54:45Z</dcterms:modified>
</cp:coreProperties>
</file>