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6"/>
  </p:notesMasterIdLst>
  <p:sldIdLst>
    <p:sldId id="1359" r:id="rId2"/>
    <p:sldId id="1356" r:id="rId3"/>
    <p:sldId id="1362" r:id="rId4"/>
    <p:sldId id="1363" r:id="rId5"/>
    <p:sldId id="1372" r:id="rId6"/>
    <p:sldId id="1365" r:id="rId7"/>
    <p:sldId id="1377" r:id="rId8"/>
    <p:sldId id="1376" r:id="rId9"/>
    <p:sldId id="1375" r:id="rId10"/>
    <p:sldId id="1380" r:id="rId11"/>
    <p:sldId id="1378" r:id="rId12"/>
    <p:sldId id="1374" r:id="rId13"/>
    <p:sldId id="1382" r:id="rId14"/>
    <p:sldId id="1371" r:id="rId15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359"/>
            <p14:sldId id="1356"/>
            <p14:sldId id="1365"/>
            <p14:sldId id="1360"/>
            <p14:sldId id="1364"/>
            <p14:sldId id="1363"/>
            <p14:sldId id="1362"/>
            <p14:sldId id="1366"/>
            <p14:sldId id="1367"/>
            <p14:sldId id="1368"/>
            <p14:sldId id="136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86DE"/>
    <a:srgbClr val="D4A331"/>
    <a:srgbClr val="ADDB7B"/>
    <a:srgbClr val="C4E59F"/>
    <a:srgbClr val="FFDF79"/>
    <a:srgbClr val="CFA4FA"/>
    <a:srgbClr val="000000"/>
    <a:srgbClr val="E8CD90"/>
    <a:srgbClr val="F8E59F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4" autoAdjust="0"/>
    <p:restoredTop sz="95491" autoAdjust="0"/>
  </p:normalViewPr>
  <p:slideViewPr>
    <p:cSldViewPr snapToObjects="1">
      <p:cViewPr varScale="1">
        <p:scale>
          <a:sx n="166" d="100"/>
          <a:sy n="166" d="100"/>
        </p:scale>
        <p:origin x="-96" y="-576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46B90-177E-46E7-970B-A3FECFD6359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2FA9A-D0AB-4B13-9A7F-2A697B8A9C3A}">
      <dgm:prSet phldrT="[Текст]" custT="1"/>
      <dgm:spPr>
        <a:solidFill>
          <a:srgbClr val="CFA4FA"/>
        </a:solidFill>
      </dgm:spPr>
      <dgm:t>
        <a:bodyPr/>
        <a:lstStyle/>
        <a:p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“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To‘g‘risini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top”</a:t>
          </a:r>
          <a:endParaRPr lang="ru-RU" sz="2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9E26DB2-CF8F-433B-8595-9743E13EDDB9}" type="parTrans" cxnId="{AF151A37-43D0-4DB4-A348-29C4BE350813}">
      <dgm:prSet/>
      <dgm:spPr/>
      <dgm:t>
        <a:bodyPr/>
        <a:lstStyle/>
        <a:p>
          <a:endParaRPr lang="ru-RU"/>
        </a:p>
      </dgm:t>
    </dgm:pt>
    <dgm:pt modelId="{C8ED57AE-D57F-4DBD-97E2-67F8684BA7FA}" type="sibTrans" cxnId="{AF151A37-43D0-4DB4-A348-29C4BE350813}">
      <dgm:prSet/>
      <dgm:spPr/>
      <dgm:t>
        <a:bodyPr/>
        <a:lstStyle/>
        <a:p>
          <a:endParaRPr lang="ru-RU"/>
        </a:p>
      </dgm:t>
    </dgm:pt>
    <dgm:pt modelId="{93EB2CAA-70F9-452D-A7E3-9526C396F3E1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Fitrat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fojiasi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uchun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Qo‘qon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tarixidagi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o‘ta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ziddiyatli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zamonni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tanladi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1442CE7-5535-425F-9BE7-5F2BB1AED3C2}" type="parTrans" cxnId="{F452FBD4-152C-4887-8A7E-2599457E95DC}">
      <dgm:prSet/>
      <dgm:spPr/>
      <dgm:t>
        <a:bodyPr/>
        <a:lstStyle/>
        <a:p>
          <a:endParaRPr lang="ru-RU"/>
        </a:p>
      </dgm:t>
    </dgm:pt>
    <dgm:pt modelId="{3C0E5B36-8153-45E5-86B5-506CB6A6B9D0}" type="sibTrans" cxnId="{F452FBD4-152C-4887-8A7E-2599457E95DC}">
      <dgm:prSet/>
      <dgm:spPr/>
      <dgm:t>
        <a:bodyPr/>
        <a:lstStyle/>
        <a:p>
          <a:endParaRPr lang="ru-RU"/>
        </a:p>
      </dgm:t>
    </dgm:pt>
    <dgm:pt modelId="{6DD879FA-249A-444E-8937-B2BA7EC74A5A}">
      <dgm:prSet phldrT="[Текст]"/>
      <dgm:spPr>
        <a:solidFill>
          <a:srgbClr val="FFDF79"/>
        </a:solidFill>
      </dgm:spPr>
      <dgm:t>
        <a:bodyPr/>
        <a:lstStyle/>
        <a:p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Usmon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Nosir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fojiasida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ma’lum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tarixiy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davr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fojialarini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badiiy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talqin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qiladi</a:t>
          </a:r>
          <a:r>
            <a: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ru-RU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FD897BA-49DB-4A25-BE5B-C9C98AF5948A}" type="parTrans" cxnId="{5160B57D-C5DB-417F-9850-D4BFC9850051}">
      <dgm:prSet/>
      <dgm:spPr/>
      <dgm:t>
        <a:bodyPr/>
        <a:lstStyle/>
        <a:p>
          <a:endParaRPr lang="ru-RU"/>
        </a:p>
      </dgm:t>
    </dgm:pt>
    <dgm:pt modelId="{FB493FAB-42B5-4069-89FD-5A506C0B5DBB}" type="sibTrans" cxnId="{5160B57D-C5DB-417F-9850-D4BFC9850051}">
      <dgm:prSet/>
      <dgm:spPr/>
      <dgm:t>
        <a:bodyPr/>
        <a:lstStyle/>
        <a:p>
          <a:endParaRPr lang="ru-RU"/>
        </a:p>
      </dgm:t>
    </dgm:pt>
    <dgm:pt modelId="{2DEA214B-0DFA-493F-92A3-1E403DA58BE5}">
      <dgm:prSet phldrT="[Текст]" custT="1"/>
      <dgm:spPr>
        <a:solidFill>
          <a:srgbClr val="F686DE"/>
        </a:solidFill>
      </dgm:spPr>
      <dgm:t>
        <a:bodyPr/>
        <a:lstStyle/>
        <a:p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Abdurauf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Fitrat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ijodining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ma’lum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bir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qismini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dramatik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asarlar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tashkil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etadi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Ular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orasida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1934-yilda chop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etilgan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“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”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fojiasi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alohida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o‘rin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tutadi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ru-RU" sz="14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120D7AF-6FDA-4B51-A2A8-D72ABE089E49}" type="parTrans" cxnId="{571BF2C7-ABB6-42ED-8E97-480B829FD9CC}">
      <dgm:prSet/>
      <dgm:spPr/>
      <dgm:t>
        <a:bodyPr/>
        <a:lstStyle/>
        <a:p>
          <a:endParaRPr lang="ru-RU"/>
        </a:p>
      </dgm:t>
    </dgm:pt>
    <dgm:pt modelId="{9DEAD365-D628-4687-942D-780D588C4C72}" type="sibTrans" cxnId="{571BF2C7-ABB6-42ED-8E97-480B829FD9CC}">
      <dgm:prSet/>
      <dgm:spPr/>
      <dgm:t>
        <a:bodyPr/>
        <a:lstStyle/>
        <a:p>
          <a:endParaRPr lang="ru-RU"/>
        </a:p>
      </dgm:t>
    </dgm:pt>
    <dgm:pt modelId="{E5911940-2154-4035-9B70-A86CA1AE25E5}">
      <dgm:prSet phldrT="[Текст]" phldr="1"/>
      <dgm:spPr/>
      <dgm:t>
        <a:bodyPr/>
        <a:lstStyle/>
        <a:p>
          <a:endParaRPr lang="ru-RU"/>
        </a:p>
      </dgm:t>
    </dgm:pt>
    <dgm:pt modelId="{ECC2C330-73D9-4D30-97B3-078768F02853}" type="parTrans" cxnId="{2B6D3A15-0152-48A2-9630-46FDE4A924A9}">
      <dgm:prSet/>
      <dgm:spPr/>
      <dgm:t>
        <a:bodyPr/>
        <a:lstStyle/>
        <a:p>
          <a:endParaRPr lang="ru-RU"/>
        </a:p>
      </dgm:t>
    </dgm:pt>
    <dgm:pt modelId="{4059715B-4303-4D17-BA9A-653B38618EE9}" type="sibTrans" cxnId="{2B6D3A15-0152-48A2-9630-46FDE4A924A9}">
      <dgm:prSet/>
      <dgm:spPr/>
      <dgm:t>
        <a:bodyPr/>
        <a:lstStyle/>
        <a:p>
          <a:endParaRPr lang="ru-RU"/>
        </a:p>
      </dgm:t>
    </dgm:pt>
    <dgm:pt modelId="{BD41DA27-A2EF-4766-BE13-7EE186A1C309}">
      <dgm:prSet custT="1"/>
      <dgm:spPr>
        <a:solidFill>
          <a:srgbClr val="D4A331"/>
        </a:solidFill>
      </dgm:spPr>
      <dgm:t>
        <a:bodyPr/>
        <a:lstStyle/>
        <a:p>
          <a:pPr algn="ctr"/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Abulfayzxon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–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Buxoroda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hukmronlik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qilgan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Ashtarxoniylar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sulolasining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    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so‘nggi</a:t>
          </a:r>
          <a:r>
            <a: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vakili</a:t>
          </a:r>
          <a:r>
            <a: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</a:t>
          </a:r>
        </a:p>
      </dgm:t>
    </dgm:pt>
    <dgm:pt modelId="{58BE7D8E-4957-4A02-957E-1911AD8EE1B7}" type="parTrans" cxnId="{7CDF076F-CB6F-4E2A-B729-DFCE3CF3DD03}">
      <dgm:prSet/>
      <dgm:spPr/>
      <dgm:t>
        <a:bodyPr/>
        <a:lstStyle/>
        <a:p>
          <a:endParaRPr lang="ru-RU"/>
        </a:p>
      </dgm:t>
    </dgm:pt>
    <dgm:pt modelId="{891D6CFE-6454-479F-A739-DD651066AAE7}" type="sibTrans" cxnId="{7CDF076F-CB6F-4E2A-B729-DFCE3CF3DD03}">
      <dgm:prSet/>
      <dgm:spPr/>
      <dgm:t>
        <a:bodyPr/>
        <a:lstStyle/>
        <a:p>
          <a:endParaRPr lang="ru-RU"/>
        </a:p>
      </dgm:t>
    </dgm:pt>
    <dgm:pt modelId="{B0C6B399-ED9F-4EDF-BCE6-7E5DF945AB50}" type="pres">
      <dgm:prSet presAssocID="{C5546B90-177E-46E7-970B-A3FECFD635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7AFFF5-D0E6-47B0-A6E3-B35DD191CAC8}" type="pres">
      <dgm:prSet presAssocID="{C5546B90-177E-46E7-970B-A3FECFD6359E}" presName="matrix" presStyleCnt="0"/>
      <dgm:spPr/>
    </dgm:pt>
    <dgm:pt modelId="{F84CACD5-BE92-4DCF-9295-9B1349E69049}" type="pres">
      <dgm:prSet presAssocID="{C5546B90-177E-46E7-970B-A3FECFD6359E}" presName="tile1" presStyleLbl="node1" presStyleIdx="0" presStyleCnt="4"/>
      <dgm:spPr/>
      <dgm:t>
        <a:bodyPr/>
        <a:lstStyle/>
        <a:p>
          <a:endParaRPr lang="ru-RU"/>
        </a:p>
      </dgm:t>
    </dgm:pt>
    <dgm:pt modelId="{11D50134-7590-4248-A185-FF6D78B29DBB}" type="pres">
      <dgm:prSet presAssocID="{C5546B90-177E-46E7-970B-A3FECFD635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BE82C-5082-4850-9AC5-EA77B530D2C0}" type="pres">
      <dgm:prSet presAssocID="{C5546B90-177E-46E7-970B-A3FECFD6359E}" presName="tile2" presStyleLbl="node1" presStyleIdx="1" presStyleCnt="4"/>
      <dgm:spPr/>
      <dgm:t>
        <a:bodyPr/>
        <a:lstStyle/>
        <a:p>
          <a:endParaRPr lang="ru-RU"/>
        </a:p>
      </dgm:t>
    </dgm:pt>
    <dgm:pt modelId="{E8D7E49F-EEDD-4F51-B019-AC6FDA41AE70}" type="pres">
      <dgm:prSet presAssocID="{C5546B90-177E-46E7-970B-A3FECFD635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BFADC-5AD2-4E43-916B-51A928413640}" type="pres">
      <dgm:prSet presAssocID="{C5546B90-177E-46E7-970B-A3FECFD6359E}" presName="tile3" presStyleLbl="node1" presStyleIdx="2" presStyleCnt="4"/>
      <dgm:spPr/>
      <dgm:t>
        <a:bodyPr/>
        <a:lstStyle/>
        <a:p>
          <a:endParaRPr lang="ru-RU"/>
        </a:p>
      </dgm:t>
    </dgm:pt>
    <dgm:pt modelId="{F61BFEDC-A16B-4F42-A70E-A05291ABC2A8}" type="pres">
      <dgm:prSet presAssocID="{C5546B90-177E-46E7-970B-A3FECFD635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2F5B4-5926-4264-9EB8-0C43801024EB}" type="pres">
      <dgm:prSet presAssocID="{C5546B90-177E-46E7-970B-A3FECFD6359E}" presName="tile4" presStyleLbl="node1" presStyleIdx="3" presStyleCnt="4"/>
      <dgm:spPr/>
      <dgm:t>
        <a:bodyPr/>
        <a:lstStyle/>
        <a:p>
          <a:endParaRPr lang="ru-RU"/>
        </a:p>
      </dgm:t>
    </dgm:pt>
    <dgm:pt modelId="{67D9022D-70E1-4FFD-BDF6-691C79E86BD1}" type="pres">
      <dgm:prSet presAssocID="{C5546B90-177E-46E7-970B-A3FECFD635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B892A-1EA0-411B-8CE4-A243FC3C13B7}" type="pres">
      <dgm:prSet presAssocID="{C5546B90-177E-46E7-970B-A3FECFD6359E}" presName="centerTile" presStyleLbl="fgShp" presStyleIdx="0" presStyleCnt="1" custScaleX="207247" custScaleY="68857" custLinFactNeighborX="-4203" custLinFactNeighborY="187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2D5A4A2-B428-4AA6-8822-BDA13EC3BEF2}" type="presOf" srcId="{C5546B90-177E-46E7-970B-A3FECFD6359E}" destId="{B0C6B399-ED9F-4EDF-BCE6-7E5DF945AB50}" srcOrd="0" destOrd="0" presId="urn:microsoft.com/office/officeart/2005/8/layout/matrix1"/>
    <dgm:cxn modelId="{AF151A37-43D0-4DB4-A348-29C4BE350813}" srcId="{C5546B90-177E-46E7-970B-A3FECFD6359E}" destId="{FA02FA9A-D0AB-4B13-9A7F-2A697B8A9C3A}" srcOrd="0" destOrd="0" parTransId="{D9E26DB2-CF8F-433B-8595-9743E13EDDB9}" sibTransId="{C8ED57AE-D57F-4DBD-97E2-67F8684BA7FA}"/>
    <dgm:cxn modelId="{2B6D3A15-0152-48A2-9630-46FDE4A924A9}" srcId="{FA02FA9A-D0AB-4B13-9A7F-2A697B8A9C3A}" destId="{E5911940-2154-4035-9B70-A86CA1AE25E5}" srcOrd="4" destOrd="0" parTransId="{ECC2C330-73D9-4D30-97B3-078768F02853}" sibTransId="{4059715B-4303-4D17-BA9A-653B38618EE9}"/>
    <dgm:cxn modelId="{90B22901-9C0D-4365-B22B-5F0B0A8D5F6A}" type="presOf" srcId="{6DD879FA-249A-444E-8937-B2BA7EC74A5A}" destId="{68EBFADC-5AD2-4E43-916B-51A928413640}" srcOrd="0" destOrd="0" presId="urn:microsoft.com/office/officeart/2005/8/layout/matrix1"/>
    <dgm:cxn modelId="{9B55F5F0-88EF-4D5B-B0E4-2B06D1AFE111}" type="presOf" srcId="{6DD879FA-249A-444E-8937-B2BA7EC74A5A}" destId="{F61BFEDC-A16B-4F42-A70E-A05291ABC2A8}" srcOrd="1" destOrd="0" presId="urn:microsoft.com/office/officeart/2005/8/layout/matrix1"/>
    <dgm:cxn modelId="{D1E897AC-87C9-4C79-94B5-197A39B86539}" type="presOf" srcId="{93EB2CAA-70F9-452D-A7E3-9526C396F3E1}" destId="{F84CACD5-BE92-4DCF-9295-9B1349E69049}" srcOrd="0" destOrd="0" presId="urn:microsoft.com/office/officeart/2005/8/layout/matrix1"/>
    <dgm:cxn modelId="{E51AC5ED-9D94-4AF3-90E9-C912712C7892}" type="presOf" srcId="{93EB2CAA-70F9-452D-A7E3-9526C396F3E1}" destId="{11D50134-7590-4248-A185-FF6D78B29DBB}" srcOrd="1" destOrd="0" presId="urn:microsoft.com/office/officeart/2005/8/layout/matrix1"/>
    <dgm:cxn modelId="{F452FBD4-152C-4887-8A7E-2599457E95DC}" srcId="{FA02FA9A-D0AB-4B13-9A7F-2A697B8A9C3A}" destId="{93EB2CAA-70F9-452D-A7E3-9526C396F3E1}" srcOrd="0" destOrd="0" parTransId="{11442CE7-5535-425F-9BE7-5F2BB1AED3C2}" sibTransId="{3C0E5B36-8153-45E5-86B5-506CB6A6B9D0}"/>
    <dgm:cxn modelId="{DF079AF4-8104-4C79-A920-67E175A32924}" type="presOf" srcId="{2DEA214B-0DFA-493F-92A3-1E403DA58BE5}" destId="{67D9022D-70E1-4FFD-BDF6-691C79E86BD1}" srcOrd="1" destOrd="0" presId="urn:microsoft.com/office/officeart/2005/8/layout/matrix1"/>
    <dgm:cxn modelId="{4E1A4D54-3A6B-43FC-BC46-D8D9F293A580}" type="presOf" srcId="{FA02FA9A-D0AB-4B13-9A7F-2A697B8A9C3A}" destId="{4B1B892A-1EA0-411B-8CE4-A243FC3C13B7}" srcOrd="0" destOrd="0" presId="urn:microsoft.com/office/officeart/2005/8/layout/matrix1"/>
    <dgm:cxn modelId="{571BF2C7-ABB6-42ED-8E97-480B829FD9CC}" srcId="{FA02FA9A-D0AB-4B13-9A7F-2A697B8A9C3A}" destId="{2DEA214B-0DFA-493F-92A3-1E403DA58BE5}" srcOrd="3" destOrd="0" parTransId="{3120D7AF-6FDA-4B51-A2A8-D72ABE089E49}" sibTransId="{9DEAD365-D628-4687-942D-780D588C4C72}"/>
    <dgm:cxn modelId="{7CDF076F-CB6F-4E2A-B729-DFCE3CF3DD03}" srcId="{FA02FA9A-D0AB-4B13-9A7F-2A697B8A9C3A}" destId="{BD41DA27-A2EF-4766-BE13-7EE186A1C309}" srcOrd="1" destOrd="0" parTransId="{58BE7D8E-4957-4A02-957E-1911AD8EE1B7}" sibTransId="{891D6CFE-6454-479F-A739-DD651066AAE7}"/>
    <dgm:cxn modelId="{A11000A0-0247-43B6-9071-E47722AAB551}" type="presOf" srcId="{2DEA214B-0DFA-493F-92A3-1E403DA58BE5}" destId="{4722F5B4-5926-4264-9EB8-0C43801024EB}" srcOrd="0" destOrd="0" presId="urn:microsoft.com/office/officeart/2005/8/layout/matrix1"/>
    <dgm:cxn modelId="{1587EDBA-2EFB-4C2D-9184-108831866054}" type="presOf" srcId="{BD41DA27-A2EF-4766-BE13-7EE186A1C309}" destId="{E1FBE82C-5082-4850-9AC5-EA77B530D2C0}" srcOrd="0" destOrd="0" presId="urn:microsoft.com/office/officeart/2005/8/layout/matrix1"/>
    <dgm:cxn modelId="{5160B57D-C5DB-417F-9850-D4BFC9850051}" srcId="{FA02FA9A-D0AB-4B13-9A7F-2A697B8A9C3A}" destId="{6DD879FA-249A-444E-8937-B2BA7EC74A5A}" srcOrd="2" destOrd="0" parTransId="{6FD897BA-49DB-4A25-BE5B-C9C98AF5948A}" sibTransId="{FB493FAB-42B5-4069-89FD-5A506C0B5DBB}"/>
    <dgm:cxn modelId="{E78C59E8-BF17-4F85-9F67-6D2932E0A6F5}" type="presOf" srcId="{BD41DA27-A2EF-4766-BE13-7EE186A1C309}" destId="{E8D7E49F-EEDD-4F51-B019-AC6FDA41AE70}" srcOrd="1" destOrd="0" presId="urn:microsoft.com/office/officeart/2005/8/layout/matrix1"/>
    <dgm:cxn modelId="{35CB1EA3-9AB9-49CB-8687-492C9E79CC7F}" type="presParOf" srcId="{B0C6B399-ED9F-4EDF-BCE6-7E5DF945AB50}" destId="{177AFFF5-D0E6-47B0-A6E3-B35DD191CAC8}" srcOrd="0" destOrd="0" presId="urn:microsoft.com/office/officeart/2005/8/layout/matrix1"/>
    <dgm:cxn modelId="{A2715CAD-6C41-452E-A108-EA2F02573ADE}" type="presParOf" srcId="{177AFFF5-D0E6-47B0-A6E3-B35DD191CAC8}" destId="{F84CACD5-BE92-4DCF-9295-9B1349E69049}" srcOrd="0" destOrd="0" presId="urn:microsoft.com/office/officeart/2005/8/layout/matrix1"/>
    <dgm:cxn modelId="{D24AA315-1414-47C7-B116-536D415E6F1F}" type="presParOf" srcId="{177AFFF5-D0E6-47B0-A6E3-B35DD191CAC8}" destId="{11D50134-7590-4248-A185-FF6D78B29DBB}" srcOrd="1" destOrd="0" presId="urn:microsoft.com/office/officeart/2005/8/layout/matrix1"/>
    <dgm:cxn modelId="{22EDF1FA-279A-4CA3-AA8C-96C781F232A2}" type="presParOf" srcId="{177AFFF5-D0E6-47B0-A6E3-B35DD191CAC8}" destId="{E1FBE82C-5082-4850-9AC5-EA77B530D2C0}" srcOrd="2" destOrd="0" presId="urn:microsoft.com/office/officeart/2005/8/layout/matrix1"/>
    <dgm:cxn modelId="{787CEA28-145E-4241-AD3B-8FE3F4D6D493}" type="presParOf" srcId="{177AFFF5-D0E6-47B0-A6E3-B35DD191CAC8}" destId="{E8D7E49F-EEDD-4F51-B019-AC6FDA41AE70}" srcOrd="3" destOrd="0" presId="urn:microsoft.com/office/officeart/2005/8/layout/matrix1"/>
    <dgm:cxn modelId="{1214F140-68A8-4553-AAEE-B43BBBB3C1FF}" type="presParOf" srcId="{177AFFF5-D0E6-47B0-A6E3-B35DD191CAC8}" destId="{68EBFADC-5AD2-4E43-916B-51A928413640}" srcOrd="4" destOrd="0" presId="urn:microsoft.com/office/officeart/2005/8/layout/matrix1"/>
    <dgm:cxn modelId="{8A9BE60D-47E2-41EE-87C0-36C6D0A0E1EE}" type="presParOf" srcId="{177AFFF5-D0E6-47B0-A6E3-B35DD191CAC8}" destId="{F61BFEDC-A16B-4F42-A70E-A05291ABC2A8}" srcOrd="5" destOrd="0" presId="urn:microsoft.com/office/officeart/2005/8/layout/matrix1"/>
    <dgm:cxn modelId="{E02D2D7E-8D3B-4088-B73A-8F4EE89C1721}" type="presParOf" srcId="{177AFFF5-D0E6-47B0-A6E3-B35DD191CAC8}" destId="{4722F5B4-5926-4264-9EB8-0C43801024EB}" srcOrd="6" destOrd="0" presId="urn:microsoft.com/office/officeart/2005/8/layout/matrix1"/>
    <dgm:cxn modelId="{9DF6A512-21C3-4A7D-B668-71630385E5AC}" type="presParOf" srcId="{177AFFF5-D0E6-47B0-A6E3-B35DD191CAC8}" destId="{67D9022D-70E1-4FFD-BDF6-691C79E86BD1}" srcOrd="7" destOrd="0" presId="urn:microsoft.com/office/officeart/2005/8/layout/matrix1"/>
    <dgm:cxn modelId="{DC9B6656-3F26-4961-A310-33BC7A2BDF3A}" type="presParOf" srcId="{B0C6B399-ED9F-4EDF-BCE6-7E5DF945AB50}" destId="{4B1B892A-1EA0-411B-8CE4-A243FC3C13B7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95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295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3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44632" y="1262854"/>
            <a:ext cx="4006729" cy="875860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  <a:spcAft>
                <a:spcPts val="1200"/>
              </a:spcAft>
            </a:pPr>
            <a:r>
              <a:rPr sz="2400" b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Mavzu:</a:t>
            </a:r>
            <a:r>
              <a:rPr lang="ru-RU" sz="2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dramasi</a:t>
            </a:r>
            <a:endParaRPr lang="ru-RU" sz="2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232" y="1121543"/>
            <a:ext cx="25060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56402" y="2194316"/>
            <a:ext cx="24743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51361" y="248655"/>
            <a:ext cx="847789" cy="41532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51361" y="227771"/>
            <a:ext cx="847789" cy="43621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51361" y="248656"/>
            <a:ext cx="847789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ru-RU" sz="2247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800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450965" y="215732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26" y="1121543"/>
            <a:ext cx="1213862" cy="1714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Fojianing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keyingi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sahifalari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\Рабочий стол\амир.jpg"/>
          <p:cNvPicPr>
            <a:picLocks noChangeAspect="1" noChangeArrowheads="1"/>
          </p:cNvPicPr>
          <p:nvPr/>
        </p:nvPicPr>
        <p:blipFill>
          <a:blip r:embed="rId3"/>
          <a:srcRect l="7031" r="6249"/>
          <a:stretch>
            <a:fillRect/>
          </a:stretch>
        </p:blipFill>
        <p:spPr bwMode="auto">
          <a:xfrm>
            <a:off x="3236915" y="691350"/>
            <a:ext cx="2428892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3643" y="552850"/>
            <a:ext cx="314327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sahifalarida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afsus-nadomatlari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yig‘lash-siqtashlari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nochor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ahvoli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Yurt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boshqaruvini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qamog‘ida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uchrashtiradi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Fojianing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oxirgi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sahnalari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378621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sahnasida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ramziy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anglab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anglatmoqchi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fazilatli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bilimlarning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qanotlarini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uzib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tashlading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tizg‘uchi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adiblarning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qalamlarini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o‘choq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supurgisiga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aylantirding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Ota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pichog‘i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bolalarni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bo‘g‘izlading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Bola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pichog‘i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otalarni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yiqitding</a:t>
            </a:r>
            <a:r>
              <a:rPr lang="en-US" sz="14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so‘zlatadi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pic>
        <p:nvPicPr>
          <p:cNvPr id="7170" name="Picture 2" descr="C:\Documents and Settings\User\Рабочий стол\хаёл.png"/>
          <p:cNvPicPr>
            <a:picLocks noChangeAspect="1" noChangeArrowheads="1"/>
          </p:cNvPicPr>
          <p:nvPr/>
        </p:nvPicPr>
        <p:blipFill>
          <a:blip r:embed="rId3"/>
          <a:srcRect l="69563"/>
          <a:stretch>
            <a:fillRect/>
          </a:stretch>
        </p:blipFill>
        <p:spPr bwMode="auto">
          <a:xfrm>
            <a:off x="4165609" y="691350"/>
            <a:ext cx="1500198" cy="2072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04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643" y="405599"/>
            <a:ext cx="550072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tarixidagi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ziddiyatli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XVIII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ashtarxoniylar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sulolasi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mang‘it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amirlarining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hodisalarini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qalamga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ramziy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obrazlardan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unumli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Abdurauf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fojiasida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fojialarini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talqin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ziddiyatlarga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zo‘ravonlik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bosqinchilikka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asoslangan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tuzumning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qaysidir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muvaffaq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8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Mavzuni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mustahkamlsh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93644" y="548474"/>
          <a:ext cx="5665806" cy="2559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User\Рабочий стол\Kitoblar rasmi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2762" y="834226"/>
            <a:ext cx="1437137" cy="18601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3642" y="691350"/>
            <a:ext cx="40191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nn-NO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Abulfayzxon saltanatining inqirozini qanday izohlagan bo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nn-NO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lardingiz?</a:t>
            </a:r>
          </a:p>
          <a:p>
            <a:pPr algn="just">
              <a:spcAft>
                <a:spcPts val="1200"/>
              </a:spcAft>
            </a:pPr>
            <a:r>
              <a:rPr lang="nn-NO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Rahimbiy va Abulfayzxon obrazlarini qiyoslang</a:t>
            </a:r>
            <a:r>
              <a:rPr lang="nn-NO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dramasining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to‘liq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variantini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o‘qib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chiqing</a:t>
            </a: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n-NO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6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5469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(1886-1938)</a:t>
            </a:r>
            <a:endParaRPr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67" y="619912"/>
            <a:ext cx="2120110" cy="21201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3643" y="834226"/>
            <a:ext cx="342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Abdurahim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o‘g‘li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1886-yil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tug‘ildi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Dastlab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maktabda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Mirarab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madrasasida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XX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Istanbulda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tahsil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jiddiy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shug‘ullandi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624288"/>
            <a:ext cx="3500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Fitrat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ijodining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qismini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dramatik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1924-yilda chop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etilgan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fojiasi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alohida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o‘rin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tutadi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Abdurauf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Fitratning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fojiasi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birmuncha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voqealarni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tasvir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doirasiga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sirasiga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kiradi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32" r="19133"/>
          <a:stretch>
            <a:fillRect/>
          </a:stretch>
        </p:blipFill>
        <p:spPr>
          <a:xfrm>
            <a:off x="3879857" y="624289"/>
            <a:ext cx="1644715" cy="2567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03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575930"/>
            <a:ext cx="392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Buxoroda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hukmronlik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Ashtarxoniylar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sulolasining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vakili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1747-yil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vaziri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Rahimbiy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otaliq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fitnasi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butun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oila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a’zolari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yuborilgan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Shundan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so‘ng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taxtiga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sulola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Mang‘it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amirlari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vaqtdan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xonligi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Buxoro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amirligi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deb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yuritila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boshlagan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7" name="Picture 2" descr="C:\Documents and Settings\User\Рабочий стол\амир.jpg"/>
          <p:cNvPicPr>
            <a:picLocks noChangeAspect="1" noChangeArrowheads="1"/>
          </p:cNvPicPr>
          <p:nvPr/>
        </p:nvPicPr>
        <p:blipFill>
          <a:blip r:embed="rId2"/>
          <a:srcRect l="41719" t="6296" r="12030"/>
          <a:stretch>
            <a:fillRect/>
          </a:stretch>
        </p:blipFill>
        <p:spPr bwMode="auto">
          <a:xfrm>
            <a:off x="4165609" y="691350"/>
            <a:ext cx="1422266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97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5469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dramasi</a:t>
            </a:r>
            <a:endParaRPr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3643" y="594267"/>
            <a:ext cx="5572164" cy="25259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7988" marR="0" lvl="0" indent="-107988" algn="just" defTabSz="5759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Abdurauf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Fitratning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Abulfayzxon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fojiasi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birmuncha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keskin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voqealarni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tasvir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doirasiga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olgan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asarlar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sirasiga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kiradi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107988" marR="0" lvl="0" indent="-107988" algn="just" defTabSz="5759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Asarni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mudhish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ta’kid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ya’ni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asarda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Ulfat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obrazi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tilidan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aytilgan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Podshohlik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sug‘orilaturg‘on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og‘ochdir» </a:t>
            </a:r>
            <a:r>
              <a:rPr kumimoji="0" lang="nb-NO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asosiga qurilgan desak ham bo‘ladi. Chunki toj-u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taxt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orzusi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ko‘zlarni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qalblarni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nochor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qilishi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mumkin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07988" marR="0" lvl="0" indent="-107988" algn="just" defTabSz="5759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Bunga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asardagi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qancha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voqealar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dalil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bo‘la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800" cap="none" spc="-6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oladi</a:t>
            </a:r>
            <a:r>
              <a:rPr kumimoji="0" lang="en-U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107988" marR="0" lvl="0" indent="-107988" algn="just" defTabSz="5759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Xususan, tarixiy dalillarga ko‘ra, Abulfayzxon taxtga o‘tirish </a:t>
            </a:r>
            <a:r>
              <a:rPr kumimoji="0" lang="sv-SE" sz="1400" b="0" i="0" u="none" strike="noStrike" kern="800" cap="none" spc="-6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 akasining bahridan o‘tgan edi. </a:t>
            </a:r>
          </a:p>
        </p:txBody>
      </p:sp>
    </p:spTree>
    <p:extLst>
      <p:ext uri="{BB962C8B-B14F-4D97-AF65-F5344CB8AC3E}">
        <p14:creationId xmlns=""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Zulm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asosida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qurilgan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tuzumning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inqirozi</a:t>
            </a:r>
            <a:endParaRPr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19912"/>
            <a:ext cx="3000396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88" lvl="0" indent="-107988" algn="just" defTabSz="575936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sv-SE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 yon-atrofidagi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ikkiyuzlamachi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xoinlar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dastidan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qolaversa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nihoyatda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kaltabinligi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mag‘lubiyatga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07988" lvl="0" indent="-107988" algn="just" defTabSz="575936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g‘oyasi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zulm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qurilgan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tuzumning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oxir-oqibat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inqirozga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tutishini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ta’kidlashga</a:t>
            </a:r>
            <a:r>
              <a:rPr lang="en-US" sz="14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yo‘naltirilgan</a:t>
            </a:r>
            <a:r>
              <a:rPr lang="en-US" sz="11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800" spc="-6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Documents and Settings\User\Рабочий стол\бухо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7" y="619912"/>
            <a:ext cx="2500330" cy="2516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Abulfayzxon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dramasi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\Рабочий стол\шахма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667" y="619912"/>
            <a:ext cx="2143125" cy="21431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5081" y="619912"/>
            <a:ext cx="3143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Drama Mir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Nizomning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shaxmat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o‘yinlari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Shaxmat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zamirida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qaysidir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fojiada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qatnashadigan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obrazlarning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ziddiyati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yutishi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yutqizishiga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ramzan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Xiyonat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081" y="548474"/>
            <a:ext cx="3357586" cy="2133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sari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sotqinlarga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odamlaridan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do‘stlashadi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obrazida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Abulfayzxon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birlashmagan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yurtini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emin-erkin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topshirgan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namoyon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077" name="Picture 5" descr="C:\Documents and Settings\User\Рабочий стол\page-3.png"/>
          <p:cNvPicPr>
            <a:picLocks noChangeAspect="1" noChangeArrowheads="1"/>
          </p:cNvPicPr>
          <p:nvPr/>
        </p:nvPicPr>
        <p:blipFill>
          <a:blip r:embed="rId3"/>
          <a:srcRect l="56125" t="18458" r="6375" b="27098"/>
          <a:stretch>
            <a:fillRect/>
          </a:stretch>
        </p:blipFill>
        <p:spPr bwMode="auto">
          <a:xfrm>
            <a:off x="3660048" y="548474"/>
            <a:ext cx="2099402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55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Uchinchi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parda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48474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Uchinchi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Rizoqulixon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Nodirshoh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urushib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Urush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choralarning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so‘nggisi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chora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o‘lkaning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topmoq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shularni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800" spc="-6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ishlatmakdir</a:t>
            </a:r>
            <a:r>
              <a:rPr lang="en-US" sz="1600" i="1" kern="800" spc="-6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Hakimbiy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Rahimbiyga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800" spc="-6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kern="800" spc="-6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4098" name="Picture 2" descr="C:\Documents and Settings\User\Рабочий стол\эрон.png"/>
          <p:cNvPicPr>
            <a:picLocks noChangeAspect="1" noChangeArrowheads="1"/>
          </p:cNvPicPr>
          <p:nvPr/>
        </p:nvPicPr>
        <p:blipFill>
          <a:blip r:embed="rId3"/>
          <a:srcRect l="60084" t="22347" r="10854" b="28903"/>
          <a:stretch>
            <a:fillRect/>
          </a:stretch>
        </p:blipFill>
        <p:spPr bwMode="auto">
          <a:xfrm>
            <a:off x="3879857" y="691350"/>
            <a:ext cx="1746616" cy="219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6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152188</TotalTime>
  <Words>697</Words>
  <Application>Microsoft Office PowerPoint</Application>
  <PresentationFormat>Произвольный</PresentationFormat>
  <Paragraphs>60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1531</cp:revision>
  <dcterms:created xsi:type="dcterms:W3CDTF">2014-10-08T23:03:32Z</dcterms:created>
  <dcterms:modified xsi:type="dcterms:W3CDTF">2020-12-14T16:28:46Z</dcterms:modified>
</cp:coreProperties>
</file>