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4"/>
  </p:notesMasterIdLst>
  <p:sldIdLst>
    <p:sldId id="1359" r:id="rId2"/>
    <p:sldId id="1356" r:id="rId3"/>
    <p:sldId id="1360" r:id="rId4"/>
    <p:sldId id="1362" r:id="rId5"/>
    <p:sldId id="1361" r:id="rId6"/>
    <p:sldId id="1363" r:id="rId7"/>
    <p:sldId id="1364" r:id="rId8"/>
    <p:sldId id="1365" r:id="rId9"/>
    <p:sldId id="1367" r:id="rId10"/>
    <p:sldId id="1372" r:id="rId11"/>
    <p:sldId id="1366" r:id="rId12"/>
    <p:sldId id="1368" r:id="rId1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56"/>
            <p14:sldId id="1360"/>
            <p14:sldId id="1362"/>
            <p14:sldId id="1361"/>
            <p14:sldId id="1363"/>
            <p14:sldId id="1364"/>
            <p14:sldId id="1365"/>
            <p14:sldId id="1367"/>
            <p14:sldId id="1372"/>
            <p14:sldId id="1366"/>
            <p14:sldId id="1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CCFF"/>
    <a:srgbClr val="FFCCFF"/>
    <a:srgbClr val="FF99FF"/>
    <a:srgbClr val="CC99FF"/>
    <a:srgbClr val="00FFCC"/>
    <a:srgbClr val="00CC66"/>
    <a:srgbClr val="C9E7A7"/>
    <a:srgbClr val="F2662E"/>
    <a:srgbClr val="FBB6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28E12C-EF01-4772-BE0F-2667BF1DE206}" type="doc">
      <dgm:prSet loTypeId="urn:microsoft.com/office/officeart/2005/8/layout/matrix2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B2F410D-6B29-4C6E-8A12-DF710443B7E9}">
      <dgm:prSet phldrT="[Текст]" phldr="1"/>
      <dgm:spPr/>
      <dgm:t>
        <a:bodyPr/>
        <a:lstStyle/>
        <a:p>
          <a:endParaRPr lang="ru-RU" dirty="0"/>
        </a:p>
      </dgm:t>
    </dgm:pt>
    <dgm:pt modelId="{943F3D11-2EB1-4620-A021-6BB5E4D2172B}" type="parTrans" cxnId="{76CFA15F-53B9-458C-B919-E393CFC163E8}">
      <dgm:prSet/>
      <dgm:spPr/>
      <dgm:t>
        <a:bodyPr/>
        <a:lstStyle/>
        <a:p>
          <a:endParaRPr lang="ru-RU"/>
        </a:p>
      </dgm:t>
    </dgm:pt>
    <dgm:pt modelId="{0DA3C5BC-2197-47FB-8A97-3215B46DA0DF}" type="sibTrans" cxnId="{76CFA15F-53B9-458C-B919-E393CFC163E8}">
      <dgm:prSet/>
      <dgm:spPr/>
      <dgm:t>
        <a:bodyPr/>
        <a:lstStyle/>
        <a:p>
          <a:endParaRPr lang="ru-RU"/>
        </a:p>
      </dgm:t>
    </dgm:pt>
    <dgm:pt modelId="{4CCE54C1-ACE5-4A64-9E2C-73EA8D2A38F2}">
      <dgm:prSet phldrT="[Текст]" phldr="1"/>
      <dgm:spPr/>
      <dgm:t>
        <a:bodyPr/>
        <a:lstStyle/>
        <a:p>
          <a:endParaRPr lang="ru-RU" dirty="0"/>
        </a:p>
      </dgm:t>
    </dgm:pt>
    <dgm:pt modelId="{59E9B7F2-E7C4-4803-8831-7B1115B95BC3}" type="parTrans" cxnId="{0ECB1D06-217D-4346-94D5-467DF9F7AC08}">
      <dgm:prSet/>
      <dgm:spPr/>
      <dgm:t>
        <a:bodyPr/>
        <a:lstStyle/>
        <a:p>
          <a:endParaRPr lang="ru-RU"/>
        </a:p>
      </dgm:t>
    </dgm:pt>
    <dgm:pt modelId="{A5F6F24B-69E5-4E45-8473-8A467D6170EA}" type="sibTrans" cxnId="{0ECB1D06-217D-4346-94D5-467DF9F7AC08}">
      <dgm:prSet/>
      <dgm:spPr/>
      <dgm:t>
        <a:bodyPr/>
        <a:lstStyle/>
        <a:p>
          <a:endParaRPr lang="ru-RU"/>
        </a:p>
      </dgm:t>
    </dgm:pt>
    <dgm:pt modelId="{959EDB7B-CD75-47F4-8427-B896E14F756C}">
      <dgm:prSet phldrT="[Текст]" phldr="1"/>
      <dgm:spPr/>
      <dgm:t>
        <a:bodyPr/>
        <a:lstStyle/>
        <a:p>
          <a:endParaRPr lang="ru-RU" dirty="0"/>
        </a:p>
      </dgm:t>
    </dgm:pt>
    <dgm:pt modelId="{BBD870A6-CE4D-44BB-9F61-D9386C966AEA}" type="parTrans" cxnId="{D7DB22C3-B62B-4C4C-B850-FAB56B93A455}">
      <dgm:prSet/>
      <dgm:spPr/>
      <dgm:t>
        <a:bodyPr/>
        <a:lstStyle/>
        <a:p>
          <a:endParaRPr lang="ru-RU"/>
        </a:p>
      </dgm:t>
    </dgm:pt>
    <dgm:pt modelId="{41BB2361-D40A-4FDD-B046-17346F8775B2}" type="sibTrans" cxnId="{D7DB22C3-B62B-4C4C-B850-FAB56B93A455}">
      <dgm:prSet/>
      <dgm:spPr/>
      <dgm:t>
        <a:bodyPr/>
        <a:lstStyle/>
        <a:p>
          <a:endParaRPr lang="ru-RU"/>
        </a:p>
      </dgm:t>
    </dgm:pt>
    <dgm:pt modelId="{E3DBE243-21E1-4A46-A0D2-3B8BBC8BCC78}">
      <dgm:prSet custT="1"/>
      <dgm:spPr>
        <a:solidFill>
          <a:srgbClr val="66FFFF"/>
        </a:solidFill>
      </dgm:spPr>
      <dgm:t>
        <a:bodyPr/>
        <a:lstStyle/>
        <a:p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Ko‘k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ko‘rdi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keragu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yazti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mashaqqatni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ko‘rdi-yu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o‘tovini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orqasiga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yuklab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AE1B6-76F5-4803-B00C-76D1BD827DEC}" type="parTrans" cxnId="{016B5451-2F53-4FDE-9216-4985C5AB19D2}">
      <dgm:prSet/>
      <dgm:spPr/>
      <dgm:t>
        <a:bodyPr/>
        <a:lstStyle/>
        <a:p>
          <a:endParaRPr lang="ru-RU"/>
        </a:p>
      </dgm:t>
    </dgm:pt>
    <dgm:pt modelId="{55085E7D-23BC-4BAB-8EF6-4E1B7396C660}" type="sibTrans" cxnId="{016B5451-2F53-4FDE-9216-4985C5AB19D2}">
      <dgm:prSet/>
      <dgm:spPr/>
      <dgm:t>
        <a:bodyPr/>
        <a:lstStyle/>
        <a:p>
          <a:endParaRPr lang="ru-RU"/>
        </a:p>
      </dgm:t>
    </dgm:pt>
    <dgm:pt modelId="{CE72D6C8-2C9F-4C6D-AD68-891B6BDD1BCB}">
      <dgm:prSet/>
      <dgm:spPr/>
      <dgm:t>
        <a:bodyPr/>
        <a:lstStyle/>
        <a:p>
          <a:endParaRPr lang="ru-RU" dirty="0"/>
        </a:p>
      </dgm:t>
    </dgm:pt>
    <dgm:pt modelId="{0BD482FF-3753-49B8-89CB-4CE46A68C852}" type="parTrans" cxnId="{FEFCBB3D-CD25-45D7-96F6-A38DFB9B1A49}">
      <dgm:prSet/>
      <dgm:spPr/>
      <dgm:t>
        <a:bodyPr/>
        <a:lstStyle/>
        <a:p>
          <a:endParaRPr lang="ru-RU"/>
        </a:p>
      </dgm:t>
    </dgm:pt>
    <dgm:pt modelId="{20E3D8E6-1037-423A-86E7-E9A1A7371522}" type="sibTrans" cxnId="{FEFCBB3D-CD25-45D7-96F6-A38DFB9B1A49}">
      <dgm:prSet/>
      <dgm:spPr/>
      <dgm:t>
        <a:bodyPr/>
        <a:lstStyle/>
        <a:p>
          <a:endParaRPr lang="ru-RU"/>
        </a:p>
      </dgm:t>
    </dgm:pt>
    <dgm:pt modelId="{8578E9B6-BE16-406B-B2D6-B4FEC2D3118C}">
      <dgm:prSet/>
      <dgm:spPr/>
      <dgm:t>
        <a:bodyPr/>
        <a:lstStyle/>
        <a:p>
          <a:endParaRPr lang="ru-RU" dirty="0"/>
        </a:p>
      </dgm:t>
    </dgm:pt>
    <dgm:pt modelId="{EEC5BB44-04BA-4E04-A79A-4B5A08BDEC16}" type="parTrans" cxnId="{FAD25EF1-AAB3-484B-A767-BE397612D565}">
      <dgm:prSet/>
      <dgm:spPr/>
      <dgm:t>
        <a:bodyPr/>
        <a:lstStyle/>
        <a:p>
          <a:endParaRPr lang="ru-RU"/>
        </a:p>
      </dgm:t>
    </dgm:pt>
    <dgm:pt modelId="{5EF8AF6E-D6EF-4252-959A-282210B8B216}" type="sibTrans" cxnId="{FAD25EF1-AAB3-484B-A767-BE397612D565}">
      <dgm:prSet/>
      <dgm:spPr/>
      <dgm:t>
        <a:bodyPr/>
        <a:lstStyle/>
        <a:p>
          <a:endParaRPr lang="ru-RU"/>
        </a:p>
      </dgm:t>
    </dgm:pt>
    <dgm:pt modelId="{0F392BF0-FED0-43E9-BB28-6CED6EE689C8}">
      <dgm:prSet/>
      <dgm:spPr/>
      <dgm:t>
        <a:bodyPr/>
        <a:lstStyle/>
        <a:p>
          <a:endParaRPr lang="ru-RU" dirty="0"/>
        </a:p>
      </dgm:t>
    </dgm:pt>
    <dgm:pt modelId="{9FC9B6A1-608A-4A38-BCA7-D626179C2704}" type="parTrans" cxnId="{4986FB8E-9101-49C4-A40C-7D41DEC6B946}">
      <dgm:prSet/>
      <dgm:spPr/>
      <dgm:t>
        <a:bodyPr/>
        <a:lstStyle/>
        <a:p>
          <a:endParaRPr lang="ru-RU"/>
        </a:p>
      </dgm:t>
    </dgm:pt>
    <dgm:pt modelId="{30094363-763D-4807-A4C2-06AE3064C511}" type="sibTrans" cxnId="{4986FB8E-9101-49C4-A40C-7D41DEC6B946}">
      <dgm:prSet/>
      <dgm:spPr/>
      <dgm:t>
        <a:bodyPr/>
        <a:lstStyle/>
        <a:p>
          <a:endParaRPr lang="ru-RU"/>
        </a:p>
      </dgm:t>
    </dgm:pt>
    <dgm:pt modelId="{415647A0-0CC3-407A-A4F0-7AF339E0F47B}">
      <dgm:prSet/>
      <dgm:spPr/>
      <dgm:t>
        <a:bodyPr/>
        <a:lstStyle/>
        <a:p>
          <a:endParaRPr lang="ru-RU" dirty="0"/>
        </a:p>
      </dgm:t>
    </dgm:pt>
    <dgm:pt modelId="{1C425081-F037-47D0-92BD-7E0C83695294}" type="parTrans" cxnId="{BDE1A247-3160-4C41-B2F7-CFA9592E0563}">
      <dgm:prSet/>
      <dgm:spPr/>
      <dgm:t>
        <a:bodyPr/>
        <a:lstStyle/>
        <a:p>
          <a:endParaRPr lang="ru-RU"/>
        </a:p>
      </dgm:t>
    </dgm:pt>
    <dgm:pt modelId="{1CF870EE-212E-4B31-B31C-F4B3938A98BB}" type="sibTrans" cxnId="{BDE1A247-3160-4C41-B2F7-CFA9592E0563}">
      <dgm:prSet/>
      <dgm:spPr/>
      <dgm:t>
        <a:bodyPr/>
        <a:lstStyle/>
        <a:p>
          <a:endParaRPr lang="ru-RU"/>
        </a:p>
      </dgm:t>
    </dgm:pt>
    <dgm:pt modelId="{7B0596A7-279A-46D2-802C-370733DEE794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Ardam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bashi-til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fazilatlarning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tildadir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”), 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Qut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belgisi-bilig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Bilim-baxt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belgisi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CD19B-10B0-4002-A3F6-E396F6A4D358}" type="parTrans" cxnId="{D2797FA0-4859-4537-8AFD-D286E8404814}">
      <dgm:prSet/>
      <dgm:spPr/>
      <dgm:t>
        <a:bodyPr/>
        <a:lstStyle/>
        <a:p>
          <a:endParaRPr lang="ru-RU"/>
        </a:p>
      </dgm:t>
    </dgm:pt>
    <dgm:pt modelId="{CDCA4AA6-8B5C-4714-A9D9-181E0F244099}" type="sibTrans" cxnId="{D2797FA0-4859-4537-8AFD-D286E8404814}">
      <dgm:prSet/>
      <dgm:spPr/>
      <dgm:t>
        <a:bodyPr/>
        <a:lstStyle/>
        <a:p>
          <a:endParaRPr lang="ru-RU"/>
        </a:p>
      </dgm:t>
    </dgm:pt>
    <dgm:pt modelId="{13D76621-67A4-4126-97A7-8AE5C08B6474}">
      <dgm:prSet/>
      <dgm:spPr/>
      <dgm:t>
        <a:bodyPr/>
        <a:lstStyle/>
        <a:p>
          <a:endParaRPr lang="ru-RU" dirty="0"/>
        </a:p>
      </dgm:t>
    </dgm:pt>
    <dgm:pt modelId="{15E94151-3ED0-4445-978F-7C0F27439FD7}" type="parTrans" cxnId="{4D32DA5E-26AE-4D97-8650-773A1DF0A76D}">
      <dgm:prSet/>
      <dgm:spPr/>
      <dgm:t>
        <a:bodyPr/>
        <a:lstStyle/>
        <a:p>
          <a:endParaRPr lang="ru-RU"/>
        </a:p>
      </dgm:t>
    </dgm:pt>
    <dgm:pt modelId="{A1D2076C-75DE-4D74-8C9A-6AD222BC109B}" type="sibTrans" cxnId="{4D32DA5E-26AE-4D97-8650-773A1DF0A76D}">
      <dgm:prSet/>
      <dgm:spPr/>
      <dgm:t>
        <a:bodyPr/>
        <a:lstStyle/>
        <a:p>
          <a:endParaRPr lang="ru-RU"/>
        </a:p>
      </dgm:t>
    </dgm:pt>
    <dgm:pt modelId="{266190BF-9520-49DB-AE69-39210975B2C8}">
      <dgm:prSet/>
      <dgm:spPr/>
      <dgm:t>
        <a:bodyPr/>
        <a:lstStyle/>
        <a:p>
          <a:endParaRPr lang="ru-RU" dirty="0"/>
        </a:p>
      </dgm:t>
    </dgm:pt>
    <dgm:pt modelId="{7A2A1932-14A0-4D6B-B9A6-1791BBBBE74A}" type="parTrans" cxnId="{88B5D139-1EF9-41EB-B68D-2ECBD089F6DE}">
      <dgm:prSet/>
      <dgm:spPr/>
      <dgm:t>
        <a:bodyPr/>
        <a:lstStyle/>
        <a:p>
          <a:endParaRPr lang="ru-RU"/>
        </a:p>
      </dgm:t>
    </dgm:pt>
    <dgm:pt modelId="{971297E8-DC8C-47D6-A663-B2E7FFE24CC2}" type="sibTrans" cxnId="{88B5D139-1EF9-41EB-B68D-2ECBD089F6DE}">
      <dgm:prSet/>
      <dgm:spPr/>
      <dgm:t>
        <a:bodyPr/>
        <a:lstStyle/>
        <a:p>
          <a:endParaRPr lang="ru-RU"/>
        </a:p>
      </dgm:t>
    </dgm:pt>
    <dgm:pt modelId="{CDD27A27-3667-4891-BA8A-40A0283655EE}">
      <dgm:prSet custT="1"/>
      <dgm:spPr>
        <a:solidFill>
          <a:srgbClr val="99FF99"/>
        </a:solidFill>
      </dgm:spPr>
      <dgm:t>
        <a:bodyPr/>
        <a:lstStyle/>
        <a:p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Uma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kelsa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qut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kelar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Mehmon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kelsa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qut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kelar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1C97C-49E3-4662-8FF2-3E651AAAED53}" type="sibTrans" cxnId="{716EA586-9477-468C-B79F-A2AE0A5E2A0E}">
      <dgm:prSet/>
      <dgm:spPr/>
      <dgm:t>
        <a:bodyPr/>
        <a:lstStyle/>
        <a:p>
          <a:endParaRPr lang="ru-RU"/>
        </a:p>
      </dgm:t>
    </dgm:pt>
    <dgm:pt modelId="{ACD4F207-82B9-4043-A56C-6B5CBA94236E}" type="parTrans" cxnId="{716EA586-9477-468C-B79F-A2AE0A5E2A0E}">
      <dgm:prSet/>
      <dgm:spPr/>
      <dgm:t>
        <a:bodyPr/>
        <a:lstStyle/>
        <a:p>
          <a:endParaRPr lang="ru-RU"/>
        </a:p>
      </dgm:t>
    </dgm:pt>
    <dgm:pt modelId="{C0766546-91F9-4C5D-B4F1-C6AA68D7BE4F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Tulki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iniga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ursa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ujuz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bo‘lur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Tulki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iniga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ulisa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qo‘tir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750ACD-21D4-4D1C-835D-4EDB54E00A7F}" type="sibTrans" cxnId="{A90525A1-485F-44AE-82A2-76423C6B9279}">
      <dgm:prSet/>
      <dgm:spPr/>
      <dgm:t>
        <a:bodyPr/>
        <a:lstStyle/>
        <a:p>
          <a:endParaRPr lang="ru-RU"/>
        </a:p>
      </dgm:t>
    </dgm:pt>
    <dgm:pt modelId="{53E0250A-F58F-49A9-A50F-8DD3E2B5E537}" type="parTrans" cxnId="{A90525A1-485F-44AE-82A2-76423C6B9279}">
      <dgm:prSet/>
      <dgm:spPr/>
      <dgm:t>
        <a:bodyPr/>
        <a:lstStyle/>
        <a:p>
          <a:endParaRPr lang="ru-RU"/>
        </a:p>
      </dgm:t>
    </dgm:pt>
    <dgm:pt modelId="{F5C02715-7613-48BB-AF5A-DE93EE07B444}" type="pres">
      <dgm:prSet presAssocID="{5528E12C-EF01-4772-BE0F-2667BF1DE2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EA96E0-9EC2-405E-A788-B45ECE59378E}" type="pres">
      <dgm:prSet presAssocID="{5528E12C-EF01-4772-BE0F-2667BF1DE206}" presName="axisShape" presStyleLbl="bgShp" presStyleIdx="0" presStyleCnt="1" custLinFactNeighborX="321" custLinFactNeighborY="4719"/>
      <dgm:spPr/>
    </dgm:pt>
    <dgm:pt modelId="{72DE1FB0-0933-49A7-B135-427B67955EA3}" type="pres">
      <dgm:prSet presAssocID="{5528E12C-EF01-4772-BE0F-2667BF1DE206}" presName="rect1" presStyleLbl="node1" presStyleIdx="0" presStyleCnt="4" custScaleX="234913" custScaleY="103395" custLinFactNeighborX="-73125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C1B1-E84A-457E-97F9-1920255E25DE}" type="pres">
      <dgm:prSet presAssocID="{5528E12C-EF01-4772-BE0F-2667BF1DE206}" presName="rect2" presStyleLbl="node1" presStyleIdx="1" presStyleCnt="4" custScaleX="255500" custLinFactNeighborX="84978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C3AF0-FF8D-4187-8034-1CCE0D3C14C8}" type="pres">
      <dgm:prSet presAssocID="{5528E12C-EF01-4772-BE0F-2667BF1DE206}" presName="rect3" presStyleLbl="node1" presStyleIdx="2" presStyleCnt="4" custScaleX="237028" custLinFactNeighborX="-77143" custLinFactNeighborY="16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55506-6EE2-4AAC-B8B7-61BC0622395A}" type="pres">
      <dgm:prSet presAssocID="{5528E12C-EF01-4772-BE0F-2667BF1DE206}" presName="rect4" presStyleLbl="node1" presStyleIdx="3" presStyleCnt="4" custScaleX="239467" custLinFactNeighborX="77277" custLinFactNeighborY="6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0525A1-485F-44AE-82A2-76423C6B9279}" srcId="{5528E12C-EF01-4772-BE0F-2667BF1DE206}" destId="{C0766546-91F9-4C5D-B4F1-C6AA68D7BE4F}" srcOrd="0" destOrd="0" parTransId="{53E0250A-F58F-49A9-A50F-8DD3E2B5E537}" sibTransId="{25750ACD-21D4-4D1C-835D-4EDB54E00A7F}"/>
    <dgm:cxn modelId="{016B5451-2F53-4FDE-9216-4985C5AB19D2}" srcId="{5528E12C-EF01-4772-BE0F-2667BF1DE206}" destId="{E3DBE243-21E1-4A46-A0D2-3B8BBC8BCC78}" srcOrd="1" destOrd="0" parTransId="{EFFAE1B6-76F5-4803-B00C-76D1BD827DEC}" sibTransId="{55085E7D-23BC-4BAB-8EF6-4E1B7396C660}"/>
    <dgm:cxn modelId="{FEFCBB3D-CD25-45D7-96F6-A38DFB9B1A49}" srcId="{5528E12C-EF01-4772-BE0F-2667BF1DE206}" destId="{CE72D6C8-2C9F-4C6D-AD68-891B6BDD1BCB}" srcOrd="8" destOrd="0" parTransId="{0BD482FF-3753-49B8-89CB-4CE46A68C852}" sibTransId="{20E3D8E6-1037-423A-86E7-E9A1A7371522}"/>
    <dgm:cxn modelId="{76CFA15F-53B9-458C-B919-E393CFC163E8}" srcId="{5528E12C-EF01-4772-BE0F-2667BF1DE206}" destId="{2B2F410D-6B29-4C6E-8A12-DF710443B7E9}" srcOrd="10" destOrd="0" parTransId="{943F3D11-2EB1-4620-A021-6BB5E4D2172B}" sibTransId="{0DA3C5BC-2197-47FB-8A97-3215B46DA0DF}"/>
    <dgm:cxn modelId="{BECDF861-8045-46C2-830E-C6FB6F222A8E}" type="presOf" srcId="{5528E12C-EF01-4772-BE0F-2667BF1DE206}" destId="{F5C02715-7613-48BB-AF5A-DE93EE07B444}" srcOrd="0" destOrd="0" presId="urn:microsoft.com/office/officeart/2005/8/layout/matrix2"/>
    <dgm:cxn modelId="{26905C8F-BD8A-4BA0-A9A5-CEEDAE4524F9}" type="presOf" srcId="{E3DBE243-21E1-4A46-A0D2-3B8BBC8BCC78}" destId="{21EEC1B1-E84A-457E-97F9-1920255E25DE}" srcOrd="0" destOrd="0" presId="urn:microsoft.com/office/officeart/2005/8/layout/matrix2"/>
    <dgm:cxn modelId="{4986FB8E-9101-49C4-A40C-7D41DEC6B946}" srcId="{5528E12C-EF01-4772-BE0F-2667BF1DE206}" destId="{0F392BF0-FED0-43E9-BB28-6CED6EE689C8}" srcOrd="6" destOrd="0" parTransId="{9FC9B6A1-608A-4A38-BCA7-D626179C2704}" sibTransId="{30094363-763D-4807-A4C2-06AE3064C511}"/>
    <dgm:cxn modelId="{AFD2EE53-829A-4329-9955-40F9BD96D88B}" type="presOf" srcId="{7B0596A7-279A-46D2-802C-370733DEE794}" destId="{BA255506-6EE2-4AAC-B8B7-61BC0622395A}" srcOrd="0" destOrd="0" presId="urn:microsoft.com/office/officeart/2005/8/layout/matrix2"/>
    <dgm:cxn modelId="{FAD25EF1-AAB3-484B-A767-BE397612D565}" srcId="{5528E12C-EF01-4772-BE0F-2667BF1DE206}" destId="{8578E9B6-BE16-406B-B2D6-B4FEC2D3118C}" srcOrd="9" destOrd="0" parTransId="{EEC5BB44-04BA-4E04-A79A-4B5A08BDEC16}" sibTransId="{5EF8AF6E-D6EF-4252-959A-282210B8B216}"/>
    <dgm:cxn modelId="{D2797FA0-4859-4537-8AFD-D286E8404814}" srcId="{5528E12C-EF01-4772-BE0F-2667BF1DE206}" destId="{7B0596A7-279A-46D2-802C-370733DEE794}" srcOrd="3" destOrd="0" parTransId="{F57CD19B-10B0-4002-A3F6-E396F6A4D358}" sibTransId="{CDCA4AA6-8B5C-4714-A9D9-181E0F244099}"/>
    <dgm:cxn modelId="{1452580D-AA1C-4901-990E-BFA73B6B1578}" type="presOf" srcId="{CDD27A27-3667-4891-BA8A-40A0283655EE}" destId="{B50C3AF0-FF8D-4187-8034-1CCE0D3C14C8}" srcOrd="0" destOrd="0" presId="urn:microsoft.com/office/officeart/2005/8/layout/matrix2"/>
    <dgm:cxn modelId="{88B5D139-1EF9-41EB-B68D-2ECBD089F6DE}" srcId="{5528E12C-EF01-4772-BE0F-2667BF1DE206}" destId="{266190BF-9520-49DB-AE69-39210975B2C8}" srcOrd="5" destOrd="0" parTransId="{7A2A1932-14A0-4D6B-B9A6-1791BBBBE74A}" sibTransId="{971297E8-DC8C-47D6-A663-B2E7FFE24CC2}"/>
    <dgm:cxn modelId="{BDE1A247-3160-4C41-B2F7-CFA9592E0563}" srcId="{5528E12C-EF01-4772-BE0F-2667BF1DE206}" destId="{415647A0-0CC3-407A-A4F0-7AF339E0F47B}" srcOrd="7" destOrd="0" parTransId="{1C425081-F037-47D0-92BD-7E0C83695294}" sibTransId="{1CF870EE-212E-4B31-B31C-F4B3938A98BB}"/>
    <dgm:cxn modelId="{4D32DA5E-26AE-4D97-8650-773A1DF0A76D}" srcId="{5528E12C-EF01-4772-BE0F-2667BF1DE206}" destId="{13D76621-67A4-4126-97A7-8AE5C08B6474}" srcOrd="4" destOrd="0" parTransId="{15E94151-3ED0-4445-978F-7C0F27439FD7}" sibTransId="{A1D2076C-75DE-4D74-8C9A-6AD222BC109B}"/>
    <dgm:cxn modelId="{0ECB1D06-217D-4346-94D5-467DF9F7AC08}" srcId="{5528E12C-EF01-4772-BE0F-2667BF1DE206}" destId="{4CCE54C1-ACE5-4A64-9E2C-73EA8D2A38F2}" srcOrd="11" destOrd="0" parTransId="{59E9B7F2-E7C4-4803-8831-7B1115B95BC3}" sibTransId="{A5F6F24B-69E5-4E45-8473-8A467D6170EA}"/>
    <dgm:cxn modelId="{716EA586-9477-468C-B79F-A2AE0A5E2A0E}" srcId="{5528E12C-EF01-4772-BE0F-2667BF1DE206}" destId="{CDD27A27-3667-4891-BA8A-40A0283655EE}" srcOrd="2" destOrd="0" parTransId="{ACD4F207-82B9-4043-A56C-6B5CBA94236E}" sibTransId="{9EB1C97C-49E3-4662-8FF2-3E651AAAED53}"/>
    <dgm:cxn modelId="{D7DB22C3-B62B-4C4C-B850-FAB56B93A455}" srcId="{5528E12C-EF01-4772-BE0F-2667BF1DE206}" destId="{959EDB7B-CD75-47F4-8427-B896E14F756C}" srcOrd="12" destOrd="0" parTransId="{BBD870A6-CE4D-44BB-9F61-D9386C966AEA}" sibTransId="{41BB2361-D40A-4FDD-B046-17346F8775B2}"/>
    <dgm:cxn modelId="{88E464E4-F2AC-4CAA-86F5-DC13D626FA1A}" type="presOf" srcId="{C0766546-91F9-4C5D-B4F1-C6AA68D7BE4F}" destId="{72DE1FB0-0933-49A7-B135-427B67955EA3}" srcOrd="0" destOrd="0" presId="urn:microsoft.com/office/officeart/2005/8/layout/matrix2"/>
    <dgm:cxn modelId="{34C57803-4FCE-4B08-A9F0-47375A787B24}" type="presParOf" srcId="{F5C02715-7613-48BB-AF5A-DE93EE07B444}" destId="{E5EA96E0-9EC2-405E-A788-B45ECE59378E}" srcOrd="0" destOrd="0" presId="urn:microsoft.com/office/officeart/2005/8/layout/matrix2"/>
    <dgm:cxn modelId="{61345296-863D-467D-986A-7D3BBC7AA489}" type="presParOf" srcId="{F5C02715-7613-48BB-AF5A-DE93EE07B444}" destId="{72DE1FB0-0933-49A7-B135-427B67955EA3}" srcOrd="1" destOrd="0" presId="urn:microsoft.com/office/officeart/2005/8/layout/matrix2"/>
    <dgm:cxn modelId="{426D878B-CA86-43B1-A66E-D16C97855612}" type="presParOf" srcId="{F5C02715-7613-48BB-AF5A-DE93EE07B444}" destId="{21EEC1B1-E84A-457E-97F9-1920255E25DE}" srcOrd="2" destOrd="0" presId="urn:microsoft.com/office/officeart/2005/8/layout/matrix2"/>
    <dgm:cxn modelId="{0C15972D-A7B5-46B2-9577-D99D801A718E}" type="presParOf" srcId="{F5C02715-7613-48BB-AF5A-DE93EE07B444}" destId="{B50C3AF0-FF8D-4187-8034-1CCE0D3C14C8}" srcOrd="3" destOrd="0" presId="urn:microsoft.com/office/officeart/2005/8/layout/matrix2"/>
    <dgm:cxn modelId="{4D518BC4-108E-4189-A6BA-1B4A467FF5B9}" type="presParOf" srcId="{F5C02715-7613-48BB-AF5A-DE93EE07B444}" destId="{BA255506-6EE2-4AAC-B8B7-61BC0622395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A96E0-9EC2-405E-A788-B45ECE59378E}">
      <dsp:nvSpPr>
        <dsp:cNvPr id="0" name=""/>
        <dsp:cNvSpPr/>
      </dsp:nvSpPr>
      <dsp:spPr>
        <a:xfrm>
          <a:off x="1383720" y="0"/>
          <a:ext cx="2560070" cy="256007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DE1FB0-0933-49A7-B135-427B67955EA3}">
      <dsp:nvSpPr>
        <dsp:cNvPr id="0" name=""/>
        <dsp:cNvSpPr/>
      </dsp:nvSpPr>
      <dsp:spPr>
        <a:xfrm>
          <a:off x="102313" y="103421"/>
          <a:ext cx="2405574" cy="1058793"/>
        </a:xfrm>
        <a:prstGeom prst="roundRect">
          <a:avLst/>
        </a:prstGeom>
        <a:solidFill>
          <a:srgbClr val="FFCC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Tulki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iniga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ursa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ujuz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bo‘lur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Tulki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iniga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ulisa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qo‘tir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999" y="155107"/>
        <a:ext cx="2302202" cy="955421"/>
      </dsp:txXfrm>
    </dsp:sp>
    <dsp:sp modelId="{21EEC1B1-E84A-457E-97F9-1920255E25DE}">
      <dsp:nvSpPr>
        <dsp:cNvPr id="0" name=""/>
        <dsp:cNvSpPr/>
      </dsp:nvSpPr>
      <dsp:spPr>
        <a:xfrm>
          <a:off x="2789262" y="120804"/>
          <a:ext cx="2616391" cy="1024028"/>
        </a:xfrm>
        <a:prstGeom prst="roundRect">
          <a:avLst/>
        </a:prstGeom>
        <a:solidFill>
          <a:srgbClr val="66FF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Ko‘k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ko‘rdi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keragu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yazti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mashaqqatni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ko‘rdi-yu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o‘tovini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orqasiga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yuklab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9251" y="170793"/>
        <a:ext cx="2516413" cy="924050"/>
      </dsp:txXfrm>
    </dsp:sp>
    <dsp:sp modelId="{B50C3AF0-FF8D-4187-8034-1CCE0D3C14C8}">
      <dsp:nvSpPr>
        <dsp:cNvPr id="0" name=""/>
        <dsp:cNvSpPr/>
      </dsp:nvSpPr>
      <dsp:spPr>
        <a:xfrm>
          <a:off x="50338" y="1386093"/>
          <a:ext cx="2427233" cy="1024028"/>
        </a:xfrm>
        <a:prstGeom prst="roundRect">
          <a:avLst/>
        </a:prstGeom>
        <a:solidFill>
          <a:srgbClr val="99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Uma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kelsa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qut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kelar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Mehmon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kelsa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qut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kelar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327" y="1436082"/>
        <a:ext cx="2327255" cy="924050"/>
      </dsp:txXfrm>
    </dsp:sp>
    <dsp:sp modelId="{BA255506-6EE2-4AAC-B8B7-61BC0622395A}">
      <dsp:nvSpPr>
        <dsp:cNvPr id="0" name=""/>
        <dsp:cNvSpPr/>
      </dsp:nvSpPr>
      <dsp:spPr>
        <a:xfrm>
          <a:off x="2822387" y="1376529"/>
          <a:ext cx="2452209" cy="1024028"/>
        </a:xfrm>
        <a:prstGeom prst="roundRect">
          <a:avLst/>
        </a:prstGeom>
        <a:solidFill>
          <a:srgbClr val="FFCC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Ardam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bashi-til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fazilatlarning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tildadir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”), 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Qut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belgisi-bilig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(“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Bilim-baxt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belgisi</a:t>
          </a:r>
          <a:r>
            <a:rPr lang="en-US" sz="16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”)</a:t>
          </a:r>
          <a:endParaRPr lang="ru-RU" sz="16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2376" y="1426518"/>
        <a:ext cx="2352231" cy="924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962" y="3003082"/>
            <a:ext cx="1295876" cy="172505"/>
          </a:xfrm>
          <a:prstGeom prst="rect">
            <a:avLst/>
          </a:prstGeom>
        </p:spPr>
        <p:txBody>
          <a:bodyPr lIns="57589" tIns="28794" rIns="57589" bIns="28794"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7818" y="3003082"/>
            <a:ext cx="1943814" cy="172505"/>
          </a:xfrm>
          <a:prstGeom prst="rect">
            <a:avLst/>
          </a:prstGeom>
        </p:spPr>
        <p:txBody>
          <a:bodyPr lIns="57589" tIns="28794" rIns="57589" bIns="28794"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67612" y="3003082"/>
            <a:ext cx="1295876" cy="172505"/>
          </a:xfrm>
          <a:prstGeom prst="rect">
            <a:avLst/>
          </a:prstGeom>
        </p:spPr>
        <p:txBody>
          <a:bodyPr lIns="57589" tIns="28794" rIns="57589" bIns="28794"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121543"/>
            <a:ext cx="3024516" cy="136317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b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1747" b="1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1747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lnSpc>
                <a:spcPct val="200000"/>
              </a:lnSpc>
              <a:spcBef>
                <a:spcPts val="110"/>
              </a:spcBef>
            </a:pP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“Alp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Er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To</a:t>
            </a:r>
            <a:r>
              <a:rPr lang="en-US" sz="1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nga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”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marsiyasi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“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Devon”dagi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maqollar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xalq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donoligining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ifodasi</a:t>
            </a:r>
            <a:r>
              <a:rPr lang="en-US" sz="1747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1747" b="1" dirty="0" err="1" smtClean="0">
                <a:solidFill>
                  <a:srgbClr val="2365C7"/>
                </a:solidFill>
                <a:latin typeface="Arial"/>
                <a:cs typeface="Arial"/>
              </a:rPr>
              <a:t>sifatida</a:t>
            </a:r>
            <a:endParaRPr sz="1747" b="1" dirty="0">
              <a:latin typeface="Arial"/>
              <a:cs typeface="Arial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87938" y="248656"/>
            <a:ext cx="432048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888017" y="1279778"/>
            <a:ext cx="1799841" cy="149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4687"/>
            <a:ext cx="5759449" cy="57601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2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</a:t>
            </a:r>
            <a:r>
              <a:rPr lang="en-US" sz="2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izohlaymiz</a:t>
            </a:r>
            <a:r>
              <a:rPr lang="en-US" sz="2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21288204"/>
              </p:ext>
            </p:extLst>
          </p:nvPr>
        </p:nvGraphicFramePr>
        <p:xfrm>
          <a:off x="176898" y="600703"/>
          <a:ext cx="5405654" cy="2560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3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-1"/>
          <a:ext cx="575944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459"/>
                <a:gridCol w="1504647"/>
                <a:gridCol w="2094343"/>
              </a:tblGrid>
              <a:tr h="26630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Maqollar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Hozirgi</a:t>
                      </a:r>
                      <a:r>
                        <a:rPr lang="en-US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muqobili</a:t>
                      </a:r>
                      <a:endParaRPr lang="ru-RU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Mazmuni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02491"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Qiz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kishi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savi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yo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‘rig‘li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lmas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Baxil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odamning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ovozasi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chiqmaydi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shuhratlanmaydi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9E7A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Baxilning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bog‘i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ko‘karmas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Odamlarni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yaxshi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nom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chiqarishga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saxiy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bo‘lishga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undaydi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701837"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Tavg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ach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xanning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rqusi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telim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tenglamazib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bichmas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(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Xonning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ipak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gazmoli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ko‘p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lekin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o‘ylamay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kesmas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9E7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Yetti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lchab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bir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kes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Biror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ishni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boshida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puxta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ylab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qilishga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isrofgarchilikka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qarshi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aytilgan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739746"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Kengashlik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bilik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uzlashur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kengashsiz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bilik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o‘prashur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(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Maslahatli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ish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o‘nglashar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bemaslahat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buzilar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9E7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Maslahatli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ish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tarqamas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Maslahatli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ish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borgan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sari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yaxshilanib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borur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bemaslahat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ish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buzilishga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yuz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tutadi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577002"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Uma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qut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Mehmon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qut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9E7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Mehmon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eshikdan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rizqi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teshikdan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Mehmon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birga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qut-baraka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ham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keladi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12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81" y="691351"/>
            <a:ext cx="408456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Alp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To‘ngani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qildingiz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karra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taassurotlaringiz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o‘rtoqlashing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Alp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iztiroblarning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ruhiyatidagi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bandlarni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“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Devon”dagi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 algn="just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Mahmud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Koshg‘ariy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“Mahmud 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Koshg‘ariy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qomusiy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45" y="1477168"/>
            <a:ext cx="1509805" cy="16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7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tgan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esga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0" y="575929"/>
            <a:ext cx="561603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atamasi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ilk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Mahmud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Koshg‘ariy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tortishuvi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quriladigan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Jonlantirish</a:t>
            </a:r>
            <a:r>
              <a:rPr lang="ru-R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qnashish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qing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berilishi</a:t>
            </a:r>
            <a:r>
              <a:rPr lang="uz-Cyrl-UZ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Mahmud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Koshg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ariyning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Devon”idagi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og‘zaki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mahsulidir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“Alp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marsiyasi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0" y="575929"/>
            <a:ext cx="3236371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turklarning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qadimiy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Yusuf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Hojib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tojiklar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atashlarini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Mahmud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Koshg‘ariy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Afrosiyobni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Qashqarda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O‘rdukent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Alp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yo‘lbars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bahodir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demakdir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Devon”da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Barman,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Barsg‘an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og‘illari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ismli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bor.        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</a:p>
          <a:p>
            <a:pPr algn="just"/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User\Рабочий стол\Kitoblar rasmi\алп эр тун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8" y="575929"/>
            <a:ext cx="2236782" cy="2664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982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shaxs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1932"/>
            <a:ext cx="30003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Alp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</a:t>
            </a:r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to‘rtliklar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saqlanib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bag‘ishlangan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tom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namunasidir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o‘limi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dahshatli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to‘ldirib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bo‘lmaydigan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yo‘qotish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</a:endParaRPr>
          </a:p>
        </p:txBody>
      </p:sp>
      <p:pic>
        <p:nvPicPr>
          <p:cNvPr id="2051" name="Picture 3" descr="C:\Documents and Settings\User\Рабочий стол\алп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5930"/>
            <a:ext cx="2665411" cy="2664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646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“Alp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marsiyasi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575929"/>
            <a:ext cx="55223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o‘ldimu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       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ldimu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qaldumu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         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Esiz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undan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ayrilib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qoldimu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o‘chin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aldumu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      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Falak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chini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oldimu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yirtulur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       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Endi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yirtilur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Marsiyada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esiz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manfur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o‘dlak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so‘zlarigina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iste’molda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birdamlik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ko‘tarinkilik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hamjihatlik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ahillik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ezgulik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izohlanadi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o‘limi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yaramaslarning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ko‘tarishiga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ezgu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kamayishiga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bilimdonlarning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ezilishiga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ta’kidlanadi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159059" y="691350"/>
            <a:ext cx="155448" cy="7143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To‘nganing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vafoti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4" y="575930"/>
            <a:ext cx="33575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sevgan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iztirobiga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qayg‘usiga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ulidilar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yirtib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turdilar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Yig‘lab-siqtab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yurdilar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mo‘l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bo‘ridek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haddan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iztirobi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yoqalarini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yirtib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yig‘lashi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muhabbatidan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 descr="C:\Documents and Settings\User\Рабочий стол\алп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229" y="575930"/>
            <a:ext cx="2224086" cy="2664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936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tushuncha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9912"/>
            <a:ext cx="371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g‘am-alam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hasrat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qayg‘uni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ifodalagan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lirik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bizgacha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qadimiy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namunalaridan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jamiyat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muayyan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kishilarga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bag‘ishlab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to‘qiladi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og‘zaki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mahsuli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hurmat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ehtiromi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/>
          </a:p>
        </p:txBody>
      </p:sp>
      <p:pic>
        <p:nvPicPr>
          <p:cNvPr id="2050" name="Picture 2" descr="C:\Documents and Settings\User\Рабочий стол\алп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8418" y="619912"/>
            <a:ext cx="1951031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72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Marsiyada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shakllarning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ifodalanishi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75929"/>
            <a:ext cx="55007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Adabiyotimizning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bosqichlarida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g‘azal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qasida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muxammas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musaddas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tarjiband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tarkibband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shakllarida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uchraydi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Alp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murabba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shaklidadir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misradan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a-a-a-b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qofiyalanish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tartibiga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O‘zlak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yaraq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kuzatti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a 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O‘z-lak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ya-raq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ku-zat-ti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,/   4+3=7     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O‘g‘ri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tuzaq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uzutti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a 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O‘g‘-ri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tu-zaq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/ u-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zut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,/        4+3=7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Beglar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begin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azitti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a              Beg-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be-gin / a-zit-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,/        4+3=7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Qachsa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qurtulur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      b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Qach-sa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qa-li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qur-tu-lur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?/  4+3=7</a:t>
            </a:r>
          </a:p>
          <a:p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Alp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marsiyasi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barmoq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vaznida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misrasi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yetti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bo‘g‘indan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Turoqlar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4 + 3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2367087" y="1405730"/>
            <a:ext cx="155448" cy="6429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Devon”dagi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maqollar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donoligining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ifodasi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sifatida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307957" y="762788"/>
            <a:ext cx="1685940" cy="612648"/>
          </a:xfrm>
          <a:prstGeom prst="wedgeEllipseCallou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Vatanparvarlik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4094171" y="762788"/>
            <a:ext cx="1357322" cy="612648"/>
          </a:xfrm>
          <a:prstGeom prst="wedgeEllipseCallout">
            <a:avLst/>
          </a:prstGeom>
          <a:solidFill>
            <a:srgbClr val="FBAB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Rostgo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ylik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4594237" y="2232692"/>
            <a:ext cx="985838" cy="612648"/>
          </a:xfrm>
          <a:prstGeom prst="wedgeEllipseCallout">
            <a:avLst/>
          </a:prstGeom>
          <a:solidFill>
            <a:srgbClr val="15F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Mardlik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2129633" y="762788"/>
            <a:ext cx="1750223" cy="612648"/>
          </a:xfrm>
          <a:prstGeom prst="wedgeEllipseCallout">
            <a:avLst/>
          </a:prstGeom>
          <a:solidFill>
            <a:srgbClr val="F266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Mehnatsevarlik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2286796" y="1548606"/>
            <a:ext cx="1357322" cy="612648"/>
          </a:xfrm>
          <a:prstGeom prst="wedgeEllipseCallou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Sabr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chidam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1672433" y="2232692"/>
            <a:ext cx="914400" cy="612648"/>
          </a:xfrm>
          <a:prstGeom prst="wedgeEllipseCallou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3094039" y="2232692"/>
            <a:ext cx="1000132" cy="612648"/>
          </a:xfrm>
          <a:prstGeom prst="wedgeEllipseCallout">
            <a:avLst/>
          </a:prstGeom>
          <a:solidFill>
            <a:srgbClr val="FF7C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Ezgulik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Овальная выноска 9"/>
          <p:cNvSpPr/>
          <p:nvPr/>
        </p:nvSpPr>
        <p:spPr>
          <a:xfrm>
            <a:off x="4037027" y="1548606"/>
            <a:ext cx="1271590" cy="612648"/>
          </a:xfrm>
          <a:prstGeom prst="wedgeEllipseCallou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Kamtarlik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758033" y="1548606"/>
            <a:ext cx="1371600" cy="612648"/>
          </a:xfrm>
          <a:prstGeom prst="wedgeEllipseCallout">
            <a:avLst/>
          </a:prstGeom>
          <a:solidFill>
            <a:srgbClr val="FBB6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Vafodorlik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27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151522</TotalTime>
  <Words>890</Words>
  <Application>Microsoft Office PowerPoint</Application>
  <PresentationFormat>Произвольный</PresentationFormat>
  <Paragraphs>78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Maqollarni izohlaymiz!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1471</cp:revision>
  <dcterms:created xsi:type="dcterms:W3CDTF">2014-10-08T23:03:32Z</dcterms:created>
  <dcterms:modified xsi:type="dcterms:W3CDTF">2020-09-21T10:34:43Z</dcterms:modified>
</cp:coreProperties>
</file>