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17"/>
  </p:notesMasterIdLst>
  <p:sldIdLst>
    <p:sldId id="1359" r:id="rId2"/>
    <p:sldId id="1356" r:id="rId3"/>
    <p:sldId id="1372" r:id="rId4"/>
    <p:sldId id="1362" r:id="rId5"/>
    <p:sldId id="1360" r:id="rId6"/>
    <p:sldId id="1365" r:id="rId7"/>
    <p:sldId id="1366" r:id="rId8"/>
    <p:sldId id="1367" r:id="rId9"/>
    <p:sldId id="1368" r:id="rId10"/>
    <p:sldId id="1369" r:id="rId11"/>
    <p:sldId id="1370" r:id="rId12"/>
    <p:sldId id="1371" r:id="rId13"/>
    <p:sldId id="1361" r:id="rId14"/>
    <p:sldId id="1363" r:id="rId15"/>
    <p:sldId id="1364" r:id="rId16"/>
  </p:sldIdLst>
  <p:sldSz cx="5759450" cy="3240088"/>
  <p:notesSz cx="6858000" cy="9144000"/>
  <p:defaultTextStyle>
    <a:defPPr>
      <a:defRPr lang="en-US"/>
    </a:defPPr>
    <a:lvl1pPr marL="0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1pPr>
    <a:lvl2pPr marL="287948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2pPr>
    <a:lvl3pPr marL="575895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3pPr>
    <a:lvl4pPr marL="863842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4pPr>
    <a:lvl5pPr marL="1151789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5pPr>
    <a:lvl6pPr marL="1439737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6pPr>
    <a:lvl7pPr marL="1727684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7pPr>
    <a:lvl8pPr marL="2015632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8pPr>
    <a:lvl9pPr marL="2303580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Font" id="{01319F16-3CEB-44B1-837A-5DFE664B1540}">
          <p14:sldIdLst>
            <p14:sldId id="1359"/>
            <p14:sldId id="1356"/>
            <p14:sldId id="1372"/>
            <p14:sldId id="1362"/>
            <p14:sldId id="1360"/>
            <p14:sldId id="1365"/>
            <p14:sldId id="1366"/>
            <p14:sldId id="1367"/>
            <p14:sldId id="1368"/>
            <p14:sldId id="1369"/>
            <p14:sldId id="1370"/>
            <p14:sldId id="1371"/>
            <p14:sldId id="1361"/>
            <p14:sldId id="1363"/>
            <p14:sldId id="13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742" userDrawn="1">
          <p15:clr>
            <a:srgbClr val="A4A3A4"/>
          </p15:clr>
        </p15:guide>
        <p15:guide id="2" pos="1882" userDrawn="1">
          <p15:clr>
            <a:srgbClr val="A4A3A4"/>
          </p15:clr>
        </p15:guide>
        <p15:guide id="3" orient="horz" pos="517" userDrawn="1">
          <p15:clr>
            <a:srgbClr val="A4A3A4"/>
          </p15:clr>
        </p15:guide>
        <p15:guide id="4" pos="15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вар Фархадович" initials="АФ" lastIdx="1" clrIdx="0">
    <p:extLst>
      <p:ext uri="{19B8F6BF-5375-455C-9EA6-DF929625EA0E}">
        <p15:presenceInfo xmlns:p15="http://schemas.microsoft.com/office/powerpoint/2012/main" userId="b45d8b19bf4079a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98E0"/>
    <a:srgbClr val="000000"/>
    <a:srgbClr val="FF9933"/>
    <a:srgbClr val="6CD2A9"/>
    <a:srgbClr val="FFDD71"/>
    <a:srgbClr val="FFCCFF"/>
    <a:srgbClr val="EEF9A9"/>
    <a:srgbClr val="38E47E"/>
    <a:srgbClr val="FB7DFE"/>
    <a:srgbClr val="FF9F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4" autoAdjust="0"/>
    <p:restoredTop sz="95491" autoAdjust="0"/>
  </p:normalViewPr>
  <p:slideViewPr>
    <p:cSldViewPr snapToObjects="1">
      <p:cViewPr varScale="1">
        <p:scale>
          <a:sx n="137" d="100"/>
          <a:sy n="137" d="100"/>
        </p:scale>
        <p:origin x="846" y="114"/>
      </p:cViewPr>
      <p:guideLst>
        <p:guide orient="horz" pos="742"/>
        <p:guide pos="1882"/>
        <p:guide orient="horz" pos="517"/>
        <p:guide pos="15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-35886"/>
    </p:cViewPr>
  </p:sorterViewPr>
  <p:notesViewPr>
    <p:cSldViewPr snapToObjects="1">
      <p:cViewPr varScale="1">
        <p:scale>
          <a:sx n="73" d="100"/>
          <a:sy n="73" d="100"/>
        </p:scale>
        <p:origin x="-3792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8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8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D01BD0-23C6-4F07-946C-B156392BF14B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5A676AB8-0E62-49C0-8B70-3F9567CF1E2A}">
      <dgm:prSet phldrT="[Текст]" custT="1"/>
      <dgm:spPr>
        <a:solidFill>
          <a:srgbClr val="FF99FF"/>
        </a:solidFill>
      </dgm:spPr>
      <dgm:t>
        <a:bodyPr/>
        <a:lstStyle/>
        <a:p>
          <a:endParaRPr lang="en-US" sz="1400" dirty="0" smtClean="0"/>
        </a:p>
        <a:p>
          <a:r>
            <a:rPr lang="en-US" sz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Vatan</a:t>
          </a:r>
          <a:r>
            <a:rPr lang="en-US" sz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va</a:t>
          </a:r>
          <a:r>
            <a:rPr lang="en-US" sz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yurt </a:t>
          </a:r>
          <a:r>
            <a:rPr lang="en-US" sz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muhabbati</a:t>
          </a:r>
          <a:endParaRPr lang="ru-RU" sz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F61B5EC8-BEC3-4650-9BC2-17C902267AE5}" type="parTrans" cxnId="{84BA09EE-2E10-44C7-99D7-D50D47151CC1}">
      <dgm:prSet/>
      <dgm:spPr/>
      <dgm:t>
        <a:bodyPr/>
        <a:lstStyle/>
        <a:p>
          <a:endParaRPr lang="ru-RU"/>
        </a:p>
      </dgm:t>
    </dgm:pt>
    <dgm:pt modelId="{44BEDFFA-DF69-4A04-A1AC-ACC955F9904C}" type="sibTrans" cxnId="{84BA09EE-2E10-44C7-99D7-D50D47151CC1}">
      <dgm:prSet/>
      <dgm:spPr/>
      <dgm:t>
        <a:bodyPr/>
        <a:lstStyle/>
        <a:p>
          <a:endParaRPr lang="ru-RU"/>
        </a:p>
      </dgm:t>
    </dgm:pt>
    <dgm:pt modelId="{7BB3FDFE-0010-4AAC-9873-3E6A91426D0E}">
      <dgm:prSet phldrT="[Текст]"/>
      <dgm:spPr/>
      <dgm:t>
        <a:bodyPr/>
        <a:lstStyle/>
        <a:p>
          <a:r>
            <a:rPr lang="en-US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Xalq</a:t>
          </a:r>
          <a:r>
            <a: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bahodirlari</a:t>
          </a:r>
          <a:r>
            <a: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bilan</a:t>
          </a:r>
          <a:r>
            <a: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faxrlanish</a:t>
          </a:r>
          <a:endParaRPr lang="ru-RU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9ADB5D03-09F6-492C-BCEF-B14A2B7AC9C8}" type="parTrans" cxnId="{4A7CD365-1EB6-4EC2-96C7-1B25D09A3CBB}">
      <dgm:prSet/>
      <dgm:spPr/>
      <dgm:t>
        <a:bodyPr/>
        <a:lstStyle/>
        <a:p>
          <a:endParaRPr lang="ru-RU"/>
        </a:p>
      </dgm:t>
    </dgm:pt>
    <dgm:pt modelId="{E3368631-9571-4D8F-A537-EFD802218FF2}" type="sibTrans" cxnId="{4A7CD365-1EB6-4EC2-96C7-1B25D09A3CBB}">
      <dgm:prSet/>
      <dgm:spPr/>
      <dgm:t>
        <a:bodyPr/>
        <a:lstStyle/>
        <a:p>
          <a:endParaRPr lang="ru-RU"/>
        </a:p>
      </dgm:t>
    </dgm:pt>
    <dgm:pt modelId="{AF59CEDD-1356-4CD0-B95F-497DFC2D4A71}">
      <dgm:prSet phldrT="[Текст]"/>
      <dgm:spPr/>
      <dgm:t>
        <a:bodyPr/>
        <a:lstStyle/>
        <a:p>
          <a:r>
            <a:rPr lang="en-US" i="0" dirty="0" err="1" smtClean="0">
              <a:solidFill>
                <a:srgbClr val="000000"/>
              </a:solidFill>
            </a:rPr>
            <a:t>Tabiat</a:t>
          </a:r>
          <a:r>
            <a:rPr lang="en-US" i="0" dirty="0" smtClean="0">
              <a:solidFill>
                <a:srgbClr val="000000"/>
              </a:solidFill>
            </a:rPr>
            <a:t> </a:t>
          </a:r>
          <a:r>
            <a:rPr lang="en-US" i="0" dirty="0" err="1" smtClean="0">
              <a:solidFill>
                <a:srgbClr val="000000"/>
              </a:solidFill>
            </a:rPr>
            <a:t>go</a:t>
          </a:r>
          <a:r>
            <a:rPr lang="en-US" i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‘zalligi</a:t>
          </a:r>
          <a:r>
            <a:rPr lang="en-US" i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i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tasviri</a:t>
          </a:r>
          <a:endParaRPr lang="ru-RU" i="0" dirty="0">
            <a:solidFill>
              <a:srgbClr val="000000"/>
            </a:solidFill>
          </a:endParaRPr>
        </a:p>
      </dgm:t>
    </dgm:pt>
    <dgm:pt modelId="{A29D6E6F-9803-45C6-A3B5-521BE7AFCE31}" type="parTrans" cxnId="{D0C150AE-2117-45DB-923E-9D86B6892D8C}">
      <dgm:prSet/>
      <dgm:spPr/>
      <dgm:t>
        <a:bodyPr/>
        <a:lstStyle/>
        <a:p>
          <a:endParaRPr lang="ru-RU"/>
        </a:p>
      </dgm:t>
    </dgm:pt>
    <dgm:pt modelId="{E9472D0A-7522-414C-BD76-CC6C3377F18C}" type="sibTrans" cxnId="{D0C150AE-2117-45DB-923E-9D86B6892D8C}">
      <dgm:prSet/>
      <dgm:spPr/>
      <dgm:t>
        <a:bodyPr/>
        <a:lstStyle/>
        <a:p>
          <a:endParaRPr lang="ru-RU"/>
        </a:p>
      </dgm:t>
    </dgm:pt>
    <dgm:pt modelId="{556576E5-76ED-43AE-9398-8E2A08C5E79D}">
      <dgm:prSet phldrT="[Текст]"/>
      <dgm:spPr/>
      <dgm:t>
        <a:bodyPr/>
        <a:lstStyle/>
        <a:p>
          <a:r>
            <a:rPr lang="en-US" i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Mehnat</a:t>
          </a:r>
          <a:r>
            <a:rPr lang="en-US" i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i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shavqi</a:t>
          </a:r>
          <a:endParaRPr lang="ru-RU" i="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A1F8899C-359D-4F8B-85FD-5C1CC9F6D2AC}" type="parTrans" cxnId="{8D12F063-DE1C-41CB-A336-1A705735DA59}">
      <dgm:prSet/>
      <dgm:spPr/>
      <dgm:t>
        <a:bodyPr/>
        <a:lstStyle/>
        <a:p>
          <a:endParaRPr lang="ru-RU"/>
        </a:p>
      </dgm:t>
    </dgm:pt>
    <dgm:pt modelId="{CFBCF698-EF09-45E2-B5A5-0D2A44A97AB9}" type="sibTrans" cxnId="{8D12F063-DE1C-41CB-A336-1A705735DA59}">
      <dgm:prSet/>
      <dgm:spPr/>
      <dgm:t>
        <a:bodyPr/>
        <a:lstStyle/>
        <a:p>
          <a:endParaRPr lang="ru-RU"/>
        </a:p>
      </dgm:t>
    </dgm:pt>
    <dgm:pt modelId="{8322263A-4756-48D3-859B-BFE2E66AFB52}">
      <dgm:prSet phldrT="[Текст]"/>
      <dgm:spPr>
        <a:solidFill>
          <a:srgbClr val="FF99FF"/>
        </a:solidFill>
      </dgm:spPr>
      <dgm:t>
        <a:bodyPr/>
        <a:lstStyle/>
        <a:p>
          <a:r>
            <a:rPr lang="en-US" i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Turli</a:t>
          </a:r>
          <a:r>
            <a:rPr lang="en-US" i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i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insoniy</a:t>
          </a:r>
          <a:r>
            <a:rPr lang="en-US" i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i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kechinmalar</a:t>
          </a:r>
          <a:endParaRPr lang="ru-RU" i="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EC49ACCA-49B8-42E7-AD85-BB0CC1E3D6B9}" type="parTrans" cxnId="{00329851-588F-453E-903C-BD90592B0E9E}">
      <dgm:prSet/>
      <dgm:spPr/>
      <dgm:t>
        <a:bodyPr/>
        <a:lstStyle/>
        <a:p>
          <a:endParaRPr lang="ru-RU"/>
        </a:p>
      </dgm:t>
    </dgm:pt>
    <dgm:pt modelId="{014B59D0-0707-4A08-B90D-AD1A6B5A35B9}" type="sibTrans" cxnId="{00329851-588F-453E-903C-BD90592B0E9E}">
      <dgm:prSet/>
      <dgm:spPr/>
      <dgm:t>
        <a:bodyPr/>
        <a:lstStyle/>
        <a:p>
          <a:endParaRPr lang="ru-RU"/>
        </a:p>
      </dgm:t>
    </dgm:pt>
    <dgm:pt modelId="{865BA789-6FBB-4428-A17A-1DC627F80F5F}" type="pres">
      <dgm:prSet presAssocID="{82D01BD0-23C6-4F07-946C-B156392BF14B}" presName="compositeShape" presStyleCnt="0">
        <dgm:presLayoutVars>
          <dgm:chMax val="7"/>
          <dgm:dir/>
          <dgm:resizeHandles val="exact"/>
        </dgm:presLayoutVars>
      </dgm:prSet>
      <dgm:spPr/>
    </dgm:pt>
    <dgm:pt modelId="{78E772BE-70BF-4FDC-8EFF-A78A6F6FAB5D}" type="pres">
      <dgm:prSet presAssocID="{5A676AB8-0E62-49C0-8B70-3F9567CF1E2A}" presName="circ1" presStyleLbl="vennNode1" presStyleIdx="0" presStyleCnt="5" custScaleX="133657" custScaleY="107317" custLinFactNeighborX="-27851" custLinFactNeighborY="-77770"/>
      <dgm:spPr/>
    </dgm:pt>
    <dgm:pt modelId="{D95790B1-C953-4356-B421-D893DCF3A14C}" type="pres">
      <dgm:prSet presAssocID="{5A676AB8-0E62-49C0-8B70-3F9567CF1E2A}" presName="circ1Tx" presStyleLbl="revTx" presStyleIdx="0" presStyleCnt="0" custLinFactNeighborX="-24746" custLinFactNeighborY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A8C6A5-0C32-4CB2-8D12-B1BBC3191441}" type="pres">
      <dgm:prSet presAssocID="{7BB3FDFE-0010-4AAC-9873-3E6A91426D0E}" presName="circ2" presStyleLbl="vennNode1" presStyleIdx="1" presStyleCnt="5" custScaleX="139213" custLinFactNeighborX="56493" custLinFactNeighborY="-48332"/>
      <dgm:spPr/>
    </dgm:pt>
    <dgm:pt modelId="{F5681F06-37F3-487B-9B41-F642F9A46004}" type="pres">
      <dgm:prSet presAssocID="{7BB3FDFE-0010-4AAC-9873-3E6A91426D0E}" presName="circ2Tx" presStyleLbl="revTx" presStyleIdx="0" presStyleCnt="0" custLinFactNeighborX="-45338" custLinFactNeighborY="-163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3B3F38-77F6-4646-BA6F-2FF34B65467C}" type="pres">
      <dgm:prSet presAssocID="{AF59CEDD-1356-4CD0-B95F-497DFC2D4A71}" presName="circ3" presStyleLbl="vennNode1" presStyleIdx="2" presStyleCnt="5" custScaleX="147843" custLinFactNeighborX="43433" custLinFactNeighborY="18558"/>
      <dgm:spPr/>
      <dgm:t>
        <a:bodyPr/>
        <a:lstStyle/>
        <a:p>
          <a:endParaRPr lang="ru-RU"/>
        </a:p>
      </dgm:t>
    </dgm:pt>
    <dgm:pt modelId="{D7128E9D-12D9-49A4-B1C4-C974FEBC2EF9}" type="pres">
      <dgm:prSet presAssocID="{AF59CEDD-1356-4CD0-B95F-497DFC2D4A71}" presName="circ3Tx" presStyleLbl="revTx" presStyleIdx="0" presStyleCnt="0" custLinFactNeighborX="-68289" custLinFactNeighborY="-4464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060FF1-4A86-4282-963D-75DD18249DDD}" type="pres">
      <dgm:prSet presAssocID="{556576E5-76ED-43AE-9398-8E2A08C5E79D}" presName="circ4" presStyleLbl="vennNode1" presStyleIdx="3" presStyleCnt="5" custScaleX="147842" custScaleY="107318" custLinFactNeighborX="-69002" custLinFactNeighborY="18558"/>
      <dgm:spPr/>
    </dgm:pt>
    <dgm:pt modelId="{99744B6E-24B0-4C6D-91F8-572876DCF468}" type="pres">
      <dgm:prSet presAssocID="{556576E5-76ED-43AE-9398-8E2A08C5E79D}" presName="circ4Tx" presStyleLbl="revTx" presStyleIdx="0" presStyleCnt="0" custLinFactNeighborX="39883" custLinFactNeighborY="-3369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28E899-D59C-4439-9C43-E798317D6138}" type="pres">
      <dgm:prSet presAssocID="{8322263A-4756-48D3-859B-BFE2E66AFB52}" presName="circ5" presStyleLbl="vennNode1" presStyleIdx="4" presStyleCnt="5" custScaleX="141882" custScaleY="100139" custLinFactX="-21252" custLinFactNeighborX="-100000" custLinFactNeighborY="-40288"/>
      <dgm:spPr/>
    </dgm:pt>
    <dgm:pt modelId="{9B767949-DB33-4A04-A25F-091F1E0AC2BF}" type="pres">
      <dgm:prSet presAssocID="{8322263A-4756-48D3-859B-BFE2E66AFB52}" presName="circ5Tx" presStyleLbl="revTx" presStyleIdx="0" presStyleCnt="0" custLinFactNeighborX="9265" custLinFactNeighborY="-163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0329851-588F-453E-903C-BD90592B0E9E}" srcId="{82D01BD0-23C6-4F07-946C-B156392BF14B}" destId="{8322263A-4756-48D3-859B-BFE2E66AFB52}" srcOrd="4" destOrd="0" parTransId="{EC49ACCA-49B8-42E7-AD85-BB0CC1E3D6B9}" sibTransId="{014B59D0-0707-4A08-B90D-AD1A6B5A35B9}"/>
    <dgm:cxn modelId="{8D12F063-DE1C-41CB-A336-1A705735DA59}" srcId="{82D01BD0-23C6-4F07-946C-B156392BF14B}" destId="{556576E5-76ED-43AE-9398-8E2A08C5E79D}" srcOrd="3" destOrd="0" parTransId="{A1F8899C-359D-4F8B-85FD-5C1CC9F6D2AC}" sibTransId="{CFBCF698-EF09-45E2-B5A5-0D2A44A97AB9}"/>
    <dgm:cxn modelId="{B3B4D2D8-AC7D-4035-9280-2E772A59C142}" type="presOf" srcId="{7BB3FDFE-0010-4AAC-9873-3E6A91426D0E}" destId="{F5681F06-37F3-487B-9B41-F642F9A46004}" srcOrd="0" destOrd="0" presId="urn:microsoft.com/office/officeart/2005/8/layout/venn1"/>
    <dgm:cxn modelId="{723A61AF-A816-49DC-B002-2E6781B29D68}" type="presOf" srcId="{556576E5-76ED-43AE-9398-8E2A08C5E79D}" destId="{99744B6E-24B0-4C6D-91F8-572876DCF468}" srcOrd="0" destOrd="0" presId="urn:microsoft.com/office/officeart/2005/8/layout/venn1"/>
    <dgm:cxn modelId="{B9DA8377-6C94-4FE5-9E1C-4EB5E0A0F5F2}" type="presOf" srcId="{82D01BD0-23C6-4F07-946C-B156392BF14B}" destId="{865BA789-6FBB-4428-A17A-1DC627F80F5F}" srcOrd="0" destOrd="0" presId="urn:microsoft.com/office/officeart/2005/8/layout/venn1"/>
    <dgm:cxn modelId="{B132B795-49A1-48DE-9EC3-D23E852D0C85}" type="presOf" srcId="{AF59CEDD-1356-4CD0-B95F-497DFC2D4A71}" destId="{D7128E9D-12D9-49A4-B1C4-C974FEBC2EF9}" srcOrd="0" destOrd="0" presId="urn:microsoft.com/office/officeart/2005/8/layout/venn1"/>
    <dgm:cxn modelId="{84BA09EE-2E10-44C7-99D7-D50D47151CC1}" srcId="{82D01BD0-23C6-4F07-946C-B156392BF14B}" destId="{5A676AB8-0E62-49C0-8B70-3F9567CF1E2A}" srcOrd="0" destOrd="0" parTransId="{F61B5EC8-BEC3-4650-9BC2-17C902267AE5}" sibTransId="{44BEDFFA-DF69-4A04-A1AC-ACC955F9904C}"/>
    <dgm:cxn modelId="{D0C150AE-2117-45DB-923E-9D86B6892D8C}" srcId="{82D01BD0-23C6-4F07-946C-B156392BF14B}" destId="{AF59CEDD-1356-4CD0-B95F-497DFC2D4A71}" srcOrd="2" destOrd="0" parTransId="{A29D6E6F-9803-45C6-A3B5-521BE7AFCE31}" sibTransId="{E9472D0A-7522-414C-BD76-CC6C3377F18C}"/>
    <dgm:cxn modelId="{4A7CD365-1EB6-4EC2-96C7-1B25D09A3CBB}" srcId="{82D01BD0-23C6-4F07-946C-B156392BF14B}" destId="{7BB3FDFE-0010-4AAC-9873-3E6A91426D0E}" srcOrd="1" destOrd="0" parTransId="{9ADB5D03-09F6-492C-BCEF-B14A2B7AC9C8}" sibTransId="{E3368631-9571-4D8F-A537-EFD802218FF2}"/>
    <dgm:cxn modelId="{BADE2B3E-4066-4DDA-85B6-D22ABA9304AA}" type="presOf" srcId="{8322263A-4756-48D3-859B-BFE2E66AFB52}" destId="{9B767949-DB33-4A04-A25F-091F1E0AC2BF}" srcOrd="0" destOrd="0" presId="urn:microsoft.com/office/officeart/2005/8/layout/venn1"/>
    <dgm:cxn modelId="{84EA6CE4-F418-43F5-904C-B74ECF5C6DF5}" type="presOf" srcId="{5A676AB8-0E62-49C0-8B70-3F9567CF1E2A}" destId="{D95790B1-C953-4356-B421-D893DCF3A14C}" srcOrd="0" destOrd="0" presId="urn:microsoft.com/office/officeart/2005/8/layout/venn1"/>
    <dgm:cxn modelId="{E437BA94-8AF5-4EFD-B9D4-7A0132454E57}" type="presParOf" srcId="{865BA789-6FBB-4428-A17A-1DC627F80F5F}" destId="{78E772BE-70BF-4FDC-8EFF-A78A6F6FAB5D}" srcOrd="0" destOrd="0" presId="urn:microsoft.com/office/officeart/2005/8/layout/venn1"/>
    <dgm:cxn modelId="{BA77A7F1-5FCF-4EB8-8953-811104E2AE90}" type="presParOf" srcId="{865BA789-6FBB-4428-A17A-1DC627F80F5F}" destId="{D95790B1-C953-4356-B421-D893DCF3A14C}" srcOrd="1" destOrd="0" presId="urn:microsoft.com/office/officeart/2005/8/layout/venn1"/>
    <dgm:cxn modelId="{BEF3CE7B-5494-4CDF-AFE3-07ED5184A9B4}" type="presParOf" srcId="{865BA789-6FBB-4428-A17A-1DC627F80F5F}" destId="{90A8C6A5-0C32-4CB2-8D12-B1BBC3191441}" srcOrd="2" destOrd="0" presId="urn:microsoft.com/office/officeart/2005/8/layout/venn1"/>
    <dgm:cxn modelId="{453B1217-3CF7-4F29-8F3E-CF9FDB6D1EE1}" type="presParOf" srcId="{865BA789-6FBB-4428-A17A-1DC627F80F5F}" destId="{F5681F06-37F3-487B-9B41-F642F9A46004}" srcOrd="3" destOrd="0" presId="urn:microsoft.com/office/officeart/2005/8/layout/venn1"/>
    <dgm:cxn modelId="{6F204A85-B589-418A-A093-18518977E60A}" type="presParOf" srcId="{865BA789-6FBB-4428-A17A-1DC627F80F5F}" destId="{483B3F38-77F6-4646-BA6F-2FF34B65467C}" srcOrd="4" destOrd="0" presId="urn:microsoft.com/office/officeart/2005/8/layout/venn1"/>
    <dgm:cxn modelId="{0D7A5FCB-7C62-4B90-B24E-BC9E8AF53927}" type="presParOf" srcId="{865BA789-6FBB-4428-A17A-1DC627F80F5F}" destId="{D7128E9D-12D9-49A4-B1C4-C974FEBC2EF9}" srcOrd="5" destOrd="0" presId="urn:microsoft.com/office/officeart/2005/8/layout/venn1"/>
    <dgm:cxn modelId="{A1652338-F79A-4916-B70C-A6C51F6868DD}" type="presParOf" srcId="{865BA789-6FBB-4428-A17A-1DC627F80F5F}" destId="{E5060FF1-4A86-4282-963D-75DD18249DDD}" srcOrd="6" destOrd="0" presId="urn:microsoft.com/office/officeart/2005/8/layout/venn1"/>
    <dgm:cxn modelId="{8D3328CA-7C34-44D6-8981-2E82850A3F52}" type="presParOf" srcId="{865BA789-6FBB-4428-A17A-1DC627F80F5F}" destId="{99744B6E-24B0-4C6D-91F8-572876DCF468}" srcOrd="7" destOrd="0" presId="urn:microsoft.com/office/officeart/2005/8/layout/venn1"/>
    <dgm:cxn modelId="{8056B7DE-B099-4666-BE92-05840FA8B8B7}" type="presParOf" srcId="{865BA789-6FBB-4428-A17A-1DC627F80F5F}" destId="{0B28E899-D59C-4439-9C43-E798317D6138}" srcOrd="8" destOrd="0" presId="urn:microsoft.com/office/officeart/2005/8/layout/venn1"/>
    <dgm:cxn modelId="{908C179F-B6C7-425F-811B-0C37095D7194}" type="presParOf" srcId="{865BA789-6FBB-4428-A17A-1DC627F80F5F}" destId="{9B767949-DB33-4A04-A25F-091F1E0AC2BF}" srcOrd="9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51ECD5-C824-44B3-941C-EFF25EFF84F6}" type="doc">
      <dgm:prSet loTypeId="urn:microsoft.com/office/officeart/2005/8/layout/vList4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290414-F13B-48FE-BB42-DB9791C125AA}">
      <dgm:prSet phldrT="[Текст]" custT="1"/>
      <dgm:spPr/>
      <dgm:t>
        <a:bodyPr/>
        <a:lstStyle/>
        <a:p>
          <a:r>
            <a:rPr lang="en-US" sz="1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6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Hunarmandchilik</a:t>
          </a:r>
          <a:r>
            <a:rPr lang="en-US" sz="1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6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bilan</a:t>
          </a:r>
          <a:r>
            <a:rPr lang="en-US" sz="16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6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bog‘liq</a:t>
          </a:r>
          <a:r>
            <a:rPr lang="en-US" sz="16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6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qo‘shiqlar</a:t>
          </a:r>
          <a:endParaRPr lang="ru-RU" sz="1800" b="1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3F5F78FA-12F6-43AF-81C7-8DF97FFD450F}" type="parTrans" cxnId="{92869CB3-B79A-41B7-9E8E-8B56EC9CA97B}">
      <dgm:prSet/>
      <dgm:spPr/>
      <dgm:t>
        <a:bodyPr/>
        <a:lstStyle/>
        <a:p>
          <a:endParaRPr lang="ru-RU"/>
        </a:p>
      </dgm:t>
    </dgm:pt>
    <dgm:pt modelId="{054A4F3D-89B5-430C-8735-CEC06F590F72}" type="sibTrans" cxnId="{92869CB3-B79A-41B7-9E8E-8B56EC9CA97B}">
      <dgm:prSet/>
      <dgm:spPr/>
      <dgm:t>
        <a:bodyPr/>
        <a:lstStyle/>
        <a:p>
          <a:endParaRPr lang="ru-RU"/>
        </a:p>
      </dgm:t>
    </dgm:pt>
    <dgm:pt modelId="{94BF67D6-3433-41CA-BF83-3EFA1551925E}">
      <dgm:prSet phldrT="[Текст]"/>
      <dgm:spPr/>
      <dgm:t>
        <a:bodyPr/>
        <a:lstStyle/>
        <a:p>
          <a:r>
            <a:rPr lang="en-US" i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i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Ovchilik</a:t>
          </a:r>
          <a:r>
            <a:rPr lang="en-US" b="1" i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i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bilan</a:t>
          </a:r>
          <a:r>
            <a:rPr lang="en-US" b="1" i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i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bog‘liq</a:t>
          </a:r>
          <a:r>
            <a:rPr lang="en-US" b="1" i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i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qo‘shiqlar</a:t>
          </a:r>
          <a:r>
            <a:rPr lang="en-US" b="1" i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endParaRPr lang="ru-RU" b="1" i="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6AA9B542-03CF-4D60-8FAA-2C35C00F5B41}" type="parTrans" cxnId="{AD7C6DC2-782F-4AA5-AC76-5A2DB44E2F66}">
      <dgm:prSet/>
      <dgm:spPr/>
      <dgm:t>
        <a:bodyPr/>
        <a:lstStyle/>
        <a:p>
          <a:endParaRPr lang="ru-RU"/>
        </a:p>
      </dgm:t>
    </dgm:pt>
    <dgm:pt modelId="{83C1D3DB-FB46-41A0-B151-9AC80D1B1FFA}" type="sibTrans" cxnId="{AD7C6DC2-782F-4AA5-AC76-5A2DB44E2F66}">
      <dgm:prSet/>
      <dgm:spPr/>
      <dgm:t>
        <a:bodyPr/>
        <a:lstStyle/>
        <a:p>
          <a:endParaRPr lang="ru-RU"/>
        </a:p>
      </dgm:t>
    </dgm:pt>
    <dgm:pt modelId="{3AE315B8-2C86-476C-82A4-7F6506B0ACBD}">
      <dgm:prSet phldrT="[Текст]"/>
      <dgm:spPr/>
      <dgm:t>
        <a:bodyPr/>
        <a:lstStyle/>
        <a:p>
          <a:r>
            <a:rPr lang="en-US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Dehqonchilik</a:t>
          </a:r>
          <a:r>
            <a:rPr lang="en-US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bilan</a:t>
          </a:r>
          <a:r>
            <a:rPr lang="en-US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bog‘liq</a:t>
          </a:r>
          <a:r>
            <a:rPr lang="en-US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qo‘shiqlar</a:t>
          </a:r>
          <a:r>
            <a:rPr lang="en-US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endParaRPr lang="ru-RU" b="1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2168884C-CAFB-4FEA-BBE8-DF7560FB0123}" type="parTrans" cxnId="{B6F523F4-BD82-46B8-B13D-040F6F546DDE}">
      <dgm:prSet/>
      <dgm:spPr/>
      <dgm:t>
        <a:bodyPr/>
        <a:lstStyle/>
        <a:p>
          <a:endParaRPr lang="ru-RU"/>
        </a:p>
      </dgm:t>
    </dgm:pt>
    <dgm:pt modelId="{C826C5E1-D034-43CB-9549-4C62C38873FA}" type="sibTrans" cxnId="{B6F523F4-BD82-46B8-B13D-040F6F546DDE}">
      <dgm:prSet/>
      <dgm:spPr/>
      <dgm:t>
        <a:bodyPr/>
        <a:lstStyle/>
        <a:p>
          <a:endParaRPr lang="ru-RU"/>
        </a:p>
      </dgm:t>
    </dgm:pt>
    <dgm:pt modelId="{6F597D4A-9615-4E9E-99C4-EF0622FCC85E}">
      <dgm:prSet phldrT="[Текст]"/>
      <dgm:spPr/>
      <dgm:t>
        <a:bodyPr/>
        <a:lstStyle/>
        <a:p>
          <a:r>
            <a: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Chorvachilik</a:t>
          </a:r>
          <a:r>
            <a:rPr lang="en-US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bilan</a:t>
          </a:r>
          <a:r>
            <a:rPr lang="en-US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bog‘liq</a:t>
          </a:r>
          <a:r>
            <a:rPr lang="en-US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qo‘shiqlar</a:t>
          </a:r>
          <a:endParaRPr lang="ru-RU" b="1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80E46052-C4F2-4D6B-99E1-49BAC0FF2D75}" type="sibTrans" cxnId="{D9DA73E4-EB50-4FEB-AC1C-D2FD4D03ED94}">
      <dgm:prSet/>
      <dgm:spPr/>
      <dgm:t>
        <a:bodyPr/>
        <a:lstStyle/>
        <a:p>
          <a:endParaRPr lang="ru-RU"/>
        </a:p>
      </dgm:t>
    </dgm:pt>
    <dgm:pt modelId="{EA636DE6-C11D-431B-841B-BF78668ED5BC}" type="parTrans" cxnId="{D9DA73E4-EB50-4FEB-AC1C-D2FD4D03ED94}">
      <dgm:prSet/>
      <dgm:spPr/>
      <dgm:t>
        <a:bodyPr/>
        <a:lstStyle/>
        <a:p>
          <a:endParaRPr lang="ru-RU"/>
        </a:p>
      </dgm:t>
    </dgm:pt>
    <dgm:pt modelId="{17BE75AB-DB03-47AB-A397-B32F798C87D3}">
      <dgm:prSet phldrT="[Текст]"/>
      <dgm:spPr/>
      <dgm:t>
        <a:bodyPr/>
        <a:lstStyle/>
        <a:p>
          <a:r>
            <a:rPr lang="en-US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 </a:t>
          </a:r>
          <a:r>
            <a:rPr lang="en-US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Mavsum</a:t>
          </a:r>
          <a:r>
            <a:rPr lang="en-US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qo‘shiqlari</a:t>
          </a:r>
          <a:endParaRPr lang="ru-RU" b="1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E1310B0C-20C2-4B25-8523-09AB3ACC8388}" type="parTrans" cxnId="{6BF18DA3-C1C5-49C1-B30F-7961BAF19ECD}">
      <dgm:prSet/>
      <dgm:spPr/>
    </dgm:pt>
    <dgm:pt modelId="{BF6B29B1-C242-4735-B7EB-C259327FEDBC}" type="sibTrans" cxnId="{6BF18DA3-C1C5-49C1-B30F-7961BAF19ECD}">
      <dgm:prSet/>
      <dgm:spPr/>
    </dgm:pt>
    <dgm:pt modelId="{E84D6E34-96E7-47E6-9A3E-C54150944C70}" type="pres">
      <dgm:prSet presAssocID="{7651ECD5-C824-44B3-941C-EFF25EFF84F6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9501CB-9891-4BB8-B9AC-A9E30F59893E}" type="pres">
      <dgm:prSet presAssocID="{88290414-F13B-48FE-BB42-DB9791C125AA}" presName="comp" presStyleCnt="0"/>
      <dgm:spPr/>
    </dgm:pt>
    <dgm:pt modelId="{1B411303-32E9-44C4-9ED9-7DDD35E0DC6B}" type="pres">
      <dgm:prSet presAssocID="{88290414-F13B-48FE-BB42-DB9791C125AA}" presName="box" presStyleLbl="node1" presStyleIdx="0" presStyleCnt="5"/>
      <dgm:spPr/>
      <dgm:t>
        <a:bodyPr/>
        <a:lstStyle/>
        <a:p>
          <a:endParaRPr lang="ru-RU"/>
        </a:p>
      </dgm:t>
    </dgm:pt>
    <dgm:pt modelId="{4F339B00-C951-4116-864F-3965A151F2A9}" type="pres">
      <dgm:prSet presAssocID="{88290414-F13B-48FE-BB42-DB9791C125AA}" presName="img" presStyleLbl="fgImgPlace1" presStyleIdx="0" presStyleCnt="5" custScaleX="11333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52340F6A-1ABC-4104-B5D1-68221D20CA2C}" type="pres">
      <dgm:prSet presAssocID="{88290414-F13B-48FE-BB42-DB9791C125AA}" presName="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36D084-E92C-40BA-AF5D-4072A2BF2A7D}" type="pres">
      <dgm:prSet presAssocID="{054A4F3D-89B5-430C-8735-CEC06F590F72}" presName="spacer" presStyleCnt="0"/>
      <dgm:spPr/>
    </dgm:pt>
    <dgm:pt modelId="{BB07BF81-22BC-4BC9-B6FC-0D9886CDA091}" type="pres">
      <dgm:prSet presAssocID="{6F597D4A-9615-4E9E-99C4-EF0622FCC85E}" presName="comp" presStyleCnt="0"/>
      <dgm:spPr/>
    </dgm:pt>
    <dgm:pt modelId="{24D5571C-C0DC-4128-A87A-89FA667B2A60}" type="pres">
      <dgm:prSet presAssocID="{6F597D4A-9615-4E9E-99C4-EF0622FCC85E}" presName="box" presStyleLbl="node1" presStyleIdx="1" presStyleCnt="5"/>
      <dgm:spPr/>
      <dgm:t>
        <a:bodyPr/>
        <a:lstStyle/>
        <a:p>
          <a:endParaRPr lang="ru-RU"/>
        </a:p>
      </dgm:t>
    </dgm:pt>
    <dgm:pt modelId="{7AA21FA1-A72B-4D72-9EA2-5DB406F3EC8F}" type="pres">
      <dgm:prSet presAssocID="{6F597D4A-9615-4E9E-99C4-EF0622FCC85E}" presName="img" presStyleLbl="fgImgPlace1" presStyleIdx="1" presStyleCnt="5" custScaleX="11520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32BF1964-25F2-416E-B3FF-F01A971E4090}" type="pres">
      <dgm:prSet presAssocID="{6F597D4A-9615-4E9E-99C4-EF0622FCC85E}" presName="text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951521-5C67-41B5-9638-1E435F6073E6}" type="pres">
      <dgm:prSet presAssocID="{80E46052-C4F2-4D6B-99E1-49BAC0FF2D75}" presName="spacer" presStyleCnt="0"/>
      <dgm:spPr/>
    </dgm:pt>
    <dgm:pt modelId="{EBEA692A-B95D-4663-9E72-8D3C621872F2}" type="pres">
      <dgm:prSet presAssocID="{94BF67D6-3433-41CA-BF83-3EFA1551925E}" presName="comp" presStyleCnt="0"/>
      <dgm:spPr/>
    </dgm:pt>
    <dgm:pt modelId="{0E54AC2F-42CB-483B-818E-AFC66EE98AA6}" type="pres">
      <dgm:prSet presAssocID="{94BF67D6-3433-41CA-BF83-3EFA1551925E}" presName="box" presStyleLbl="node1" presStyleIdx="2" presStyleCnt="5"/>
      <dgm:spPr/>
      <dgm:t>
        <a:bodyPr/>
        <a:lstStyle/>
        <a:p>
          <a:endParaRPr lang="ru-RU"/>
        </a:p>
      </dgm:t>
    </dgm:pt>
    <dgm:pt modelId="{4E0AA1E8-BF5D-4498-876F-15E5797048E2}" type="pres">
      <dgm:prSet presAssocID="{94BF67D6-3433-41CA-BF83-3EFA1551925E}" presName="img" presStyleLbl="fgImgPlace1" presStyleIdx="2" presStyleCnt="5" custScaleX="11520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FD3A1025-8E91-4F95-B517-56800F7CAEF0}" type="pres">
      <dgm:prSet presAssocID="{94BF67D6-3433-41CA-BF83-3EFA1551925E}" presName="text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C8B1CB-7A43-43BE-AE2A-ABA389165C7E}" type="pres">
      <dgm:prSet presAssocID="{83C1D3DB-FB46-41A0-B151-9AC80D1B1FFA}" presName="spacer" presStyleCnt="0"/>
      <dgm:spPr/>
    </dgm:pt>
    <dgm:pt modelId="{0419DE1A-7D36-453B-83D3-27CB0B33A6BC}" type="pres">
      <dgm:prSet presAssocID="{3AE315B8-2C86-476C-82A4-7F6506B0ACBD}" presName="comp" presStyleCnt="0"/>
      <dgm:spPr/>
    </dgm:pt>
    <dgm:pt modelId="{CAD8814A-71FE-4713-87E7-0EEFCD140ECF}" type="pres">
      <dgm:prSet presAssocID="{3AE315B8-2C86-476C-82A4-7F6506B0ACBD}" presName="box" presStyleLbl="node1" presStyleIdx="3" presStyleCnt="5"/>
      <dgm:spPr/>
      <dgm:t>
        <a:bodyPr/>
        <a:lstStyle/>
        <a:p>
          <a:endParaRPr lang="ru-RU"/>
        </a:p>
      </dgm:t>
    </dgm:pt>
    <dgm:pt modelId="{91320BF7-4DF4-4E62-939A-9EF7A27720A8}" type="pres">
      <dgm:prSet presAssocID="{3AE315B8-2C86-476C-82A4-7F6506B0ACBD}" presName="img" presStyleLbl="fgImgPlace1" presStyleIdx="3" presStyleCnt="5" custScaleX="115201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19A9DD12-55D5-42F3-9F9A-A6D70FAB7F66}" type="pres">
      <dgm:prSet presAssocID="{3AE315B8-2C86-476C-82A4-7F6506B0ACBD}" presName="text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898137-D2D9-46B9-AD46-C657B6144230}" type="pres">
      <dgm:prSet presAssocID="{C826C5E1-D034-43CB-9549-4C62C38873FA}" presName="spacer" presStyleCnt="0"/>
      <dgm:spPr/>
    </dgm:pt>
    <dgm:pt modelId="{90788807-D772-4744-A604-26EF78E62D77}" type="pres">
      <dgm:prSet presAssocID="{17BE75AB-DB03-47AB-A397-B32F798C87D3}" presName="comp" presStyleCnt="0"/>
      <dgm:spPr/>
    </dgm:pt>
    <dgm:pt modelId="{EC23AB8D-57C8-447C-85B7-DFE691CD5212}" type="pres">
      <dgm:prSet presAssocID="{17BE75AB-DB03-47AB-A397-B32F798C87D3}" presName="box" presStyleLbl="node1" presStyleIdx="4" presStyleCnt="5"/>
      <dgm:spPr/>
      <dgm:t>
        <a:bodyPr/>
        <a:lstStyle/>
        <a:p>
          <a:endParaRPr lang="ru-RU"/>
        </a:p>
      </dgm:t>
    </dgm:pt>
    <dgm:pt modelId="{9D4B2367-91A7-4635-A5D4-CFCF319566BD}" type="pres">
      <dgm:prSet presAssocID="{17BE75AB-DB03-47AB-A397-B32F798C87D3}" presName="img" presStyleLbl="fgImgPlace1" presStyleIdx="4" presStyleCnt="5" custScaleX="117537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70CE130C-E34F-400A-B1D1-3E6F121124EB}" type="pres">
      <dgm:prSet presAssocID="{17BE75AB-DB03-47AB-A397-B32F798C87D3}" presName="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5F3DB14-DB75-4362-8734-FC8488FDFC64}" type="presOf" srcId="{7651ECD5-C824-44B3-941C-EFF25EFF84F6}" destId="{E84D6E34-96E7-47E6-9A3E-C54150944C70}" srcOrd="0" destOrd="0" presId="urn:microsoft.com/office/officeart/2005/8/layout/vList4#1"/>
    <dgm:cxn modelId="{607CE79D-54DD-4F4F-AA32-ADD3FEFAA10A}" type="presOf" srcId="{94BF67D6-3433-41CA-BF83-3EFA1551925E}" destId="{0E54AC2F-42CB-483B-818E-AFC66EE98AA6}" srcOrd="0" destOrd="0" presId="urn:microsoft.com/office/officeart/2005/8/layout/vList4#1"/>
    <dgm:cxn modelId="{A92D2445-9A71-4282-979E-ABDD20D70F06}" type="presOf" srcId="{94BF67D6-3433-41CA-BF83-3EFA1551925E}" destId="{FD3A1025-8E91-4F95-B517-56800F7CAEF0}" srcOrd="1" destOrd="0" presId="urn:microsoft.com/office/officeart/2005/8/layout/vList4#1"/>
    <dgm:cxn modelId="{92869CB3-B79A-41B7-9E8E-8B56EC9CA97B}" srcId="{7651ECD5-C824-44B3-941C-EFF25EFF84F6}" destId="{88290414-F13B-48FE-BB42-DB9791C125AA}" srcOrd="0" destOrd="0" parTransId="{3F5F78FA-12F6-43AF-81C7-8DF97FFD450F}" sibTransId="{054A4F3D-89B5-430C-8735-CEC06F590F72}"/>
    <dgm:cxn modelId="{D9DA73E4-EB50-4FEB-AC1C-D2FD4D03ED94}" srcId="{7651ECD5-C824-44B3-941C-EFF25EFF84F6}" destId="{6F597D4A-9615-4E9E-99C4-EF0622FCC85E}" srcOrd="1" destOrd="0" parTransId="{EA636DE6-C11D-431B-841B-BF78668ED5BC}" sibTransId="{80E46052-C4F2-4D6B-99E1-49BAC0FF2D75}"/>
    <dgm:cxn modelId="{6BF18DA3-C1C5-49C1-B30F-7961BAF19ECD}" srcId="{7651ECD5-C824-44B3-941C-EFF25EFF84F6}" destId="{17BE75AB-DB03-47AB-A397-B32F798C87D3}" srcOrd="4" destOrd="0" parTransId="{E1310B0C-20C2-4B25-8523-09AB3ACC8388}" sibTransId="{BF6B29B1-C242-4735-B7EB-C259327FEDBC}"/>
    <dgm:cxn modelId="{BF086EAC-1768-432E-8B7E-ECC6CF9B1A84}" type="presOf" srcId="{88290414-F13B-48FE-BB42-DB9791C125AA}" destId="{1B411303-32E9-44C4-9ED9-7DDD35E0DC6B}" srcOrd="0" destOrd="0" presId="urn:microsoft.com/office/officeart/2005/8/layout/vList4#1"/>
    <dgm:cxn modelId="{4C25F22F-DBE2-4F0D-A0EC-73A725DB1FF3}" type="presOf" srcId="{88290414-F13B-48FE-BB42-DB9791C125AA}" destId="{52340F6A-1ABC-4104-B5D1-68221D20CA2C}" srcOrd="1" destOrd="0" presId="urn:microsoft.com/office/officeart/2005/8/layout/vList4#1"/>
    <dgm:cxn modelId="{2C8F7E78-26F1-44FB-90DE-1D922305DC7B}" type="presOf" srcId="{17BE75AB-DB03-47AB-A397-B32F798C87D3}" destId="{70CE130C-E34F-400A-B1D1-3E6F121124EB}" srcOrd="1" destOrd="0" presId="urn:microsoft.com/office/officeart/2005/8/layout/vList4#1"/>
    <dgm:cxn modelId="{4B4AFC9F-1D2F-43D5-9328-07C4C490BD59}" type="presOf" srcId="{17BE75AB-DB03-47AB-A397-B32F798C87D3}" destId="{EC23AB8D-57C8-447C-85B7-DFE691CD5212}" srcOrd="0" destOrd="0" presId="urn:microsoft.com/office/officeart/2005/8/layout/vList4#1"/>
    <dgm:cxn modelId="{ADAF3AC8-B445-4F4F-AC3E-D95879FCDC9A}" type="presOf" srcId="{6F597D4A-9615-4E9E-99C4-EF0622FCC85E}" destId="{32BF1964-25F2-416E-B3FF-F01A971E4090}" srcOrd="1" destOrd="0" presId="urn:microsoft.com/office/officeart/2005/8/layout/vList4#1"/>
    <dgm:cxn modelId="{AD7C6DC2-782F-4AA5-AC76-5A2DB44E2F66}" srcId="{7651ECD5-C824-44B3-941C-EFF25EFF84F6}" destId="{94BF67D6-3433-41CA-BF83-3EFA1551925E}" srcOrd="2" destOrd="0" parTransId="{6AA9B542-03CF-4D60-8FAA-2C35C00F5B41}" sibTransId="{83C1D3DB-FB46-41A0-B151-9AC80D1B1FFA}"/>
    <dgm:cxn modelId="{70714BAA-F141-488F-B9C7-6D5F06C0634E}" type="presOf" srcId="{3AE315B8-2C86-476C-82A4-7F6506B0ACBD}" destId="{19A9DD12-55D5-42F3-9F9A-A6D70FAB7F66}" srcOrd="1" destOrd="0" presId="urn:microsoft.com/office/officeart/2005/8/layout/vList4#1"/>
    <dgm:cxn modelId="{B6F523F4-BD82-46B8-B13D-040F6F546DDE}" srcId="{7651ECD5-C824-44B3-941C-EFF25EFF84F6}" destId="{3AE315B8-2C86-476C-82A4-7F6506B0ACBD}" srcOrd="3" destOrd="0" parTransId="{2168884C-CAFB-4FEA-BBE8-DF7560FB0123}" sibTransId="{C826C5E1-D034-43CB-9549-4C62C38873FA}"/>
    <dgm:cxn modelId="{A62102EC-0D77-4AD8-B101-1F1FB8ACD933}" type="presOf" srcId="{6F597D4A-9615-4E9E-99C4-EF0622FCC85E}" destId="{24D5571C-C0DC-4128-A87A-89FA667B2A60}" srcOrd="0" destOrd="0" presId="urn:microsoft.com/office/officeart/2005/8/layout/vList4#1"/>
    <dgm:cxn modelId="{1B481DD6-8B18-4274-8FBF-5AF0B02C422D}" type="presOf" srcId="{3AE315B8-2C86-476C-82A4-7F6506B0ACBD}" destId="{CAD8814A-71FE-4713-87E7-0EEFCD140ECF}" srcOrd="0" destOrd="0" presId="urn:microsoft.com/office/officeart/2005/8/layout/vList4#1"/>
    <dgm:cxn modelId="{A5367FCA-C974-4B20-9888-46A58DFC3881}" type="presParOf" srcId="{E84D6E34-96E7-47E6-9A3E-C54150944C70}" destId="{499501CB-9891-4BB8-B9AC-A9E30F59893E}" srcOrd="0" destOrd="0" presId="urn:microsoft.com/office/officeart/2005/8/layout/vList4#1"/>
    <dgm:cxn modelId="{456B03BE-491A-40EB-A06D-95441084A6AB}" type="presParOf" srcId="{499501CB-9891-4BB8-B9AC-A9E30F59893E}" destId="{1B411303-32E9-44C4-9ED9-7DDD35E0DC6B}" srcOrd="0" destOrd="0" presId="urn:microsoft.com/office/officeart/2005/8/layout/vList4#1"/>
    <dgm:cxn modelId="{710666DF-0E22-44BD-AF9A-8830D0970740}" type="presParOf" srcId="{499501CB-9891-4BB8-B9AC-A9E30F59893E}" destId="{4F339B00-C951-4116-864F-3965A151F2A9}" srcOrd="1" destOrd="0" presId="urn:microsoft.com/office/officeart/2005/8/layout/vList4#1"/>
    <dgm:cxn modelId="{56F5B879-4FC8-4DF7-9979-F2DFC224FCB3}" type="presParOf" srcId="{499501CB-9891-4BB8-B9AC-A9E30F59893E}" destId="{52340F6A-1ABC-4104-B5D1-68221D20CA2C}" srcOrd="2" destOrd="0" presId="urn:microsoft.com/office/officeart/2005/8/layout/vList4#1"/>
    <dgm:cxn modelId="{C0808FD7-25E6-4023-8AEC-43D0EE874BA4}" type="presParOf" srcId="{E84D6E34-96E7-47E6-9A3E-C54150944C70}" destId="{5F36D084-E92C-40BA-AF5D-4072A2BF2A7D}" srcOrd="1" destOrd="0" presId="urn:microsoft.com/office/officeart/2005/8/layout/vList4#1"/>
    <dgm:cxn modelId="{C0CD3615-F55D-49D5-BF93-7C14436C4CBC}" type="presParOf" srcId="{E84D6E34-96E7-47E6-9A3E-C54150944C70}" destId="{BB07BF81-22BC-4BC9-B6FC-0D9886CDA091}" srcOrd="2" destOrd="0" presId="urn:microsoft.com/office/officeart/2005/8/layout/vList4#1"/>
    <dgm:cxn modelId="{C6A8CAB7-4869-4F75-8150-EE59656CF976}" type="presParOf" srcId="{BB07BF81-22BC-4BC9-B6FC-0D9886CDA091}" destId="{24D5571C-C0DC-4128-A87A-89FA667B2A60}" srcOrd="0" destOrd="0" presId="urn:microsoft.com/office/officeart/2005/8/layout/vList4#1"/>
    <dgm:cxn modelId="{DD4221F3-49B2-421C-AEDE-EC2439AC4C20}" type="presParOf" srcId="{BB07BF81-22BC-4BC9-B6FC-0D9886CDA091}" destId="{7AA21FA1-A72B-4D72-9EA2-5DB406F3EC8F}" srcOrd="1" destOrd="0" presId="urn:microsoft.com/office/officeart/2005/8/layout/vList4#1"/>
    <dgm:cxn modelId="{2CC1EEB4-A753-4460-AD97-7D90524C13EE}" type="presParOf" srcId="{BB07BF81-22BC-4BC9-B6FC-0D9886CDA091}" destId="{32BF1964-25F2-416E-B3FF-F01A971E4090}" srcOrd="2" destOrd="0" presId="urn:microsoft.com/office/officeart/2005/8/layout/vList4#1"/>
    <dgm:cxn modelId="{FED06CC7-E4DD-4F12-AB32-B312047FDFED}" type="presParOf" srcId="{E84D6E34-96E7-47E6-9A3E-C54150944C70}" destId="{37951521-5C67-41B5-9638-1E435F6073E6}" srcOrd="3" destOrd="0" presId="urn:microsoft.com/office/officeart/2005/8/layout/vList4#1"/>
    <dgm:cxn modelId="{2002BBFC-1C64-4D15-A0E4-0134CCEA5210}" type="presParOf" srcId="{E84D6E34-96E7-47E6-9A3E-C54150944C70}" destId="{EBEA692A-B95D-4663-9E72-8D3C621872F2}" srcOrd="4" destOrd="0" presId="urn:microsoft.com/office/officeart/2005/8/layout/vList4#1"/>
    <dgm:cxn modelId="{3C1AB227-AB52-4DBE-B494-5B1B149F5145}" type="presParOf" srcId="{EBEA692A-B95D-4663-9E72-8D3C621872F2}" destId="{0E54AC2F-42CB-483B-818E-AFC66EE98AA6}" srcOrd="0" destOrd="0" presId="urn:microsoft.com/office/officeart/2005/8/layout/vList4#1"/>
    <dgm:cxn modelId="{0AAC0242-CD8E-430C-AFA8-B37F6A4A7882}" type="presParOf" srcId="{EBEA692A-B95D-4663-9E72-8D3C621872F2}" destId="{4E0AA1E8-BF5D-4498-876F-15E5797048E2}" srcOrd="1" destOrd="0" presId="urn:microsoft.com/office/officeart/2005/8/layout/vList4#1"/>
    <dgm:cxn modelId="{3360D314-D7D3-4221-955E-BE3FC467093C}" type="presParOf" srcId="{EBEA692A-B95D-4663-9E72-8D3C621872F2}" destId="{FD3A1025-8E91-4F95-B517-56800F7CAEF0}" srcOrd="2" destOrd="0" presId="urn:microsoft.com/office/officeart/2005/8/layout/vList4#1"/>
    <dgm:cxn modelId="{8B4E7A10-8104-475F-A939-6026069DACC4}" type="presParOf" srcId="{E84D6E34-96E7-47E6-9A3E-C54150944C70}" destId="{14C8B1CB-7A43-43BE-AE2A-ABA389165C7E}" srcOrd="5" destOrd="0" presId="urn:microsoft.com/office/officeart/2005/8/layout/vList4#1"/>
    <dgm:cxn modelId="{2824F321-0E2C-4244-BBC1-6B50D788C96A}" type="presParOf" srcId="{E84D6E34-96E7-47E6-9A3E-C54150944C70}" destId="{0419DE1A-7D36-453B-83D3-27CB0B33A6BC}" srcOrd="6" destOrd="0" presId="urn:microsoft.com/office/officeart/2005/8/layout/vList4#1"/>
    <dgm:cxn modelId="{69D607A0-7A7C-496C-AEC8-65D00FD1DFA1}" type="presParOf" srcId="{0419DE1A-7D36-453B-83D3-27CB0B33A6BC}" destId="{CAD8814A-71FE-4713-87E7-0EEFCD140ECF}" srcOrd="0" destOrd="0" presId="urn:microsoft.com/office/officeart/2005/8/layout/vList4#1"/>
    <dgm:cxn modelId="{0BC6518D-1AEB-4267-B2C4-858DFFC62AFA}" type="presParOf" srcId="{0419DE1A-7D36-453B-83D3-27CB0B33A6BC}" destId="{91320BF7-4DF4-4E62-939A-9EF7A27720A8}" srcOrd="1" destOrd="0" presId="urn:microsoft.com/office/officeart/2005/8/layout/vList4#1"/>
    <dgm:cxn modelId="{AB9C99F4-7436-490B-86D1-B25A78E6DC80}" type="presParOf" srcId="{0419DE1A-7D36-453B-83D3-27CB0B33A6BC}" destId="{19A9DD12-55D5-42F3-9F9A-A6D70FAB7F66}" srcOrd="2" destOrd="0" presId="urn:microsoft.com/office/officeart/2005/8/layout/vList4#1"/>
    <dgm:cxn modelId="{9E1ED858-78E9-45E9-B7D6-D0E5DB007D47}" type="presParOf" srcId="{E84D6E34-96E7-47E6-9A3E-C54150944C70}" destId="{B4898137-D2D9-46B9-AD46-C657B6144230}" srcOrd="7" destOrd="0" presId="urn:microsoft.com/office/officeart/2005/8/layout/vList4#1"/>
    <dgm:cxn modelId="{E33E8D45-D3D0-4EE4-9820-8CF19072DBC3}" type="presParOf" srcId="{E84D6E34-96E7-47E6-9A3E-C54150944C70}" destId="{90788807-D772-4744-A604-26EF78E62D77}" srcOrd="8" destOrd="0" presId="urn:microsoft.com/office/officeart/2005/8/layout/vList4#1"/>
    <dgm:cxn modelId="{6EA0FC3A-AAB2-4415-AFA8-A3CD5304D4A9}" type="presParOf" srcId="{90788807-D772-4744-A604-26EF78E62D77}" destId="{EC23AB8D-57C8-447C-85B7-DFE691CD5212}" srcOrd="0" destOrd="0" presId="urn:microsoft.com/office/officeart/2005/8/layout/vList4#1"/>
    <dgm:cxn modelId="{F7F74D18-4645-413B-BB0B-3D20D9431766}" type="presParOf" srcId="{90788807-D772-4744-A604-26EF78E62D77}" destId="{9D4B2367-91A7-4635-A5D4-CFCF319566BD}" srcOrd="1" destOrd="0" presId="urn:microsoft.com/office/officeart/2005/8/layout/vList4#1"/>
    <dgm:cxn modelId="{04F6FED3-7BAC-40C4-A585-A4215FA3A472}" type="presParOf" srcId="{90788807-D772-4744-A604-26EF78E62D77}" destId="{70CE130C-E34F-400A-B1D1-3E6F121124EB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E3A15B-0C31-45F5-8F2A-EBED41D4DF58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C8D6438-AF4B-4009-BB9E-0DA27B4F1CF9}">
      <dgm:prSet phldrT="[Текст]" custT="1"/>
      <dgm:spPr>
        <a:solidFill>
          <a:srgbClr val="C198E0"/>
        </a:solidFill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sz="11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Yusuf </a:t>
          </a:r>
          <a:r>
            <a:rPr lang="en-US" sz="1100" b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Amiriyning</a:t>
          </a:r>
          <a:r>
            <a:rPr lang="en-US" sz="11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“Bang </a:t>
          </a:r>
          <a:r>
            <a:rPr lang="en-US" sz="1100" b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va</a:t>
          </a:r>
          <a:r>
            <a:rPr lang="en-US" sz="11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100" b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chog‘ir</a:t>
          </a:r>
          <a:r>
            <a:rPr lang="en-US" sz="11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”</a:t>
          </a:r>
          <a:endParaRPr lang="ru-RU" sz="1100" b="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6E5C3045-8B0E-482A-A9EA-5D321936739D}" type="parTrans" cxnId="{93F88EDB-642D-435F-A177-DD7E924EB2A5}">
      <dgm:prSet/>
      <dgm:spPr/>
      <dgm:t>
        <a:bodyPr/>
        <a:lstStyle/>
        <a:p>
          <a:endParaRPr lang="ru-RU"/>
        </a:p>
      </dgm:t>
    </dgm:pt>
    <dgm:pt modelId="{3D920E01-5DAF-451B-AABB-717C74D2C77D}" type="sibTrans" cxnId="{93F88EDB-642D-435F-A177-DD7E924EB2A5}">
      <dgm:prSet/>
      <dgm:spPr/>
      <dgm:t>
        <a:bodyPr/>
        <a:lstStyle/>
        <a:p>
          <a:endParaRPr lang="ru-RU"/>
        </a:p>
      </dgm:t>
    </dgm:pt>
    <dgm:pt modelId="{72034A8A-2B54-42C2-9448-A7A8D4A4EBD0}">
      <dgm:prSet phldrT="[Текст]" custT="1"/>
      <dgm:spPr>
        <a:solidFill>
          <a:srgbClr val="C198E0"/>
        </a:solidFill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sz="1100" b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Yaqiniyning</a:t>
          </a:r>
          <a:r>
            <a:rPr lang="en-US" sz="11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“</a:t>
          </a:r>
          <a:r>
            <a:rPr lang="en-US" sz="1100" b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O‘q</a:t>
          </a:r>
          <a:r>
            <a:rPr lang="en-US" sz="11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100" b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va</a:t>
          </a:r>
          <a:r>
            <a:rPr lang="en-US" sz="11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100" b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Yoy</a:t>
          </a:r>
          <a:r>
            <a:rPr lang="en-US" sz="11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”</a:t>
          </a:r>
          <a:endParaRPr lang="ru-RU" sz="1100" b="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947E2F1A-397E-4778-B4BC-BED03CF59ED8}" type="parTrans" cxnId="{39C48E31-00BC-45CC-8BBC-07571730F885}">
      <dgm:prSet/>
      <dgm:spPr/>
      <dgm:t>
        <a:bodyPr/>
        <a:lstStyle/>
        <a:p>
          <a:endParaRPr lang="ru-RU"/>
        </a:p>
      </dgm:t>
    </dgm:pt>
    <dgm:pt modelId="{ACCEBE8A-0ADA-4767-9CE4-5A41FDD5DD15}" type="sibTrans" cxnId="{39C48E31-00BC-45CC-8BBC-07571730F885}">
      <dgm:prSet/>
      <dgm:spPr/>
      <dgm:t>
        <a:bodyPr/>
        <a:lstStyle/>
        <a:p>
          <a:endParaRPr lang="ru-RU"/>
        </a:p>
      </dgm:t>
    </dgm:pt>
    <dgm:pt modelId="{596E8A98-D416-4E4B-822E-87B8A4118126}">
      <dgm:prSet phldrT="[Текст]" custT="1"/>
      <dgm:spPr>
        <a:solidFill>
          <a:srgbClr val="C198E0"/>
        </a:solidFill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sz="1100" b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Nishotiyning</a:t>
          </a:r>
          <a:r>
            <a:rPr lang="en-US" sz="11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“</a:t>
          </a:r>
          <a:r>
            <a:rPr lang="en-US" sz="1100" b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Boz</a:t>
          </a:r>
          <a:r>
            <a:rPr lang="en-US" sz="11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100" b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va</a:t>
          </a:r>
          <a:r>
            <a:rPr lang="en-US" sz="11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Bulbul”</a:t>
          </a:r>
          <a:endParaRPr lang="ru-RU" sz="1100" b="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837F803E-98F5-45C8-A468-783DE193DBC0}" type="parTrans" cxnId="{141DAD7A-C8F8-4494-9EB3-A7CE9CDEA85C}">
      <dgm:prSet/>
      <dgm:spPr/>
      <dgm:t>
        <a:bodyPr/>
        <a:lstStyle/>
        <a:p>
          <a:endParaRPr lang="ru-RU"/>
        </a:p>
      </dgm:t>
    </dgm:pt>
    <dgm:pt modelId="{708DBA69-8C4A-4905-80E4-317660EC65A4}" type="sibTrans" cxnId="{141DAD7A-C8F8-4494-9EB3-A7CE9CDEA85C}">
      <dgm:prSet/>
      <dgm:spPr/>
      <dgm:t>
        <a:bodyPr/>
        <a:lstStyle/>
        <a:p>
          <a:endParaRPr lang="ru-RU"/>
        </a:p>
      </dgm:t>
    </dgm:pt>
    <dgm:pt modelId="{DA1F5D99-6657-4BF0-9324-5C4546EEEC0F}">
      <dgm:prSet phldrT="[Текст]" custT="1"/>
      <dgm:spPr>
        <a:solidFill>
          <a:srgbClr val="C198E0"/>
        </a:solidFill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sz="11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“</a:t>
          </a:r>
          <a:r>
            <a:rPr lang="en-US" sz="1100" b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Gul</a:t>
          </a:r>
          <a:r>
            <a:rPr lang="en-US" sz="11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100" b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va</a:t>
          </a:r>
          <a:r>
            <a:rPr lang="en-US" sz="11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100" b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Daf</a:t>
          </a:r>
          <a:r>
            <a:rPr lang="en-US" sz="11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”</a:t>
          </a:r>
          <a:endParaRPr lang="ru-RU" sz="1100" b="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02236D8D-F168-4D0D-8A7F-94E12E851D68}" type="parTrans" cxnId="{67C0AF39-999A-49A8-944D-4F2DFE5B8312}">
      <dgm:prSet/>
      <dgm:spPr/>
      <dgm:t>
        <a:bodyPr/>
        <a:lstStyle/>
        <a:p>
          <a:endParaRPr lang="ru-RU"/>
        </a:p>
      </dgm:t>
    </dgm:pt>
    <dgm:pt modelId="{22FDF9AB-799E-4482-9D7B-A9BF654118BD}" type="sibTrans" cxnId="{67C0AF39-999A-49A8-944D-4F2DFE5B8312}">
      <dgm:prSet/>
      <dgm:spPr/>
      <dgm:t>
        <a:bodyPr/>
        <a:lstStyle/>
        <a:p>
          <a:endParaRPr lang="ru-RU"/>
        </a:p>
      </dgm:t>
    </dgm:pt>
    <dgm:pt modelId="{B4A9222C-D86F-495F-96A3-B4A6192073A3}">
      <dgm:prSet phldrT="[Текст]" custT="1"/>
      <dgm:spPr>
        <a:solidFill>
          <a:srgbClr val="C198E0"/>
        </a:solidFill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sz="11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“</a:t>
          </a:r>
          <a:r>
            <a:rPr lang="en-US" sz="1100" b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Binafsha</a:t>
          </a:r>
          <a:r>
            <a:rPr lang="en-US" sz="11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100" b="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va</a:t>
          </a:r>
          <a:r>
            <a:rPr lang="en-US" sz="11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Chang”</a:t>
          </a:r>
          <a:endParaRPr lang="ru-RU" sz="1100" b="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DF3D3E4D-E997-463D-9653-F1509A7839F4}" type="parTrans" cxnId="{F3E7B93D-98AA-45FC-A737-4D2F8B1B5960}">
      <dgm:prSet/>
      <dgm:spPr/>
      <dgm:t>
        <a:bodyPr/>
        <a:lstStyle/>
        <a:p>
          <a:endParaRPr lang="ru-RU"/>
        </a:p>
      </dgm:t>
    </dgm:pt>
    <dgm:pt modelId="{DCFBE810-5744-43A0-A1C8-72FB14B25640}" type="sibTrans" cxnId="{F3E7B93D-98AA-45FC-A737-4D2F8B1B5960}">
      <dgm:prSet/>
      <dgm:spPr/>
      <dgm:t>
        <a:bodyPr/>
        <a:lstStyle/>
        <a:p>
          <a:endParaRPr lang="ru-RU"/>
        </a:p>
      </dgm:t>
    </dgm:pt>
    <dgm:pt modelId="{94D006D0-6AF4-4C39-B014-09582491B217}" type="pres">
      <dgm:prSet presAssocID="{42E3A15B-0C31-45F5-8F2A-EBED41D4DF5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328BBAF-8B4D-42C8-B017-24458F4FFB24}" type="pres">
      <dgm:prSet presAssocID="{7C8D6438-AF4B-4009-BB9E-0DA27B4F1CF9}" presName="node" presStyleLbl="node1" presStyleIdx="0" presStyleCnt="5" custScaleX="125944" custScaleY="1258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310318-9CF3-42AD-AC52-6824EB4D6A47}" type="pres">
      <dgm:prSet presAssocID="{7C8D6438-AF4B-4009-BB9E-0DA27B4F1CF9}" presName="spNode" presStyleCnt="0"/>
      <dgm:spPr/>
    </dgm:pt>
    <dgm:pt modelId="{407E28C1-1C34-454B-857F-EC94EAB81277}" type="pres">
      <dgm:prSet presAssocID="{3D920E01-5DAF-451B-AABB-717C74D2C77D}" presName="sibTrans" presStyleLbl="sibTrans1D1" presStyleIdx="0" presStyleCnt="5"/>
      <dgm:spPr/>
      <dgm:t>
        <a:bodyPr/>
        <a:lstStyle/>
        <a:p>
          <a:endParaRPr lang="ru-RU"/>
        </a:p>
      </dgm:t>
    </dgm:pt>
    <dgm:pt modelId="{7A1DBA4E-D7B9-4681-96C1-97B6B3D7C9F7}" type="pres">
      <dgm:prSet presAssocID="{72034A8A-2B54-42C2-9448-A7A8D4A4EBD0}" presName="node" presStyleLbl="node1" presStyleIdx="1" presStyleCnt="5" custScaleX="1124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30626B-0292-4839-87DD-46881A30CAE8}" type="pres">
      <dgm:prSet presAssocID="{72034A8A-2B54-42C2-9448-A7A8D4A4EBD0}" presName="spNode" presStyleCnt="0"/>
      <dgm:spPr/>
    </dgm:pt>
    <dgm:pt modelId="{F556919B-6656-4C77-BC81-1099AC463BAA}" type="pres">
      <dgm:prSet presAssocID="{ACCEBE8A-0ADA-4767-9CE4-5A41FDD5DD15}" presName="sibTrans" presStyleLbl="sibTrans1D1" presStyleIdx="1" presStyleCnt="5"/>
      <dgm:spPr/>
      <dgm:t>
        <a:bodyPr/>
        <a:lstStyle/>
        <a:p>
          <a:endParaRPr lang="ru-RU"/>
        </a:p>
      </dgm:t>
    </dgm:pt>
    <dgm:pt modelId="{AD3A356D-98A5-4130-B05F-FD9FF2524CDA}" type="pres">
      <dgm:prSet presAssocID="{596E8A98-D416-4E4B-822E-87B8A4118126}" presName="node" presStyleLbl="node1" presStyleIdx="2" presStyleCnt="5" custScaleX="1102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969653-4B3B-4E41-A34F-579A8FBDA3E6}" type="pres">
      <dgm:prSet presAssocID="{596E8A98-D416-4E4B-822E-87B8A4118126}" presName="spNode" presStyleCnt="0"/>
      <dgm:spPr/>
    </dgm:pt>
    <dgm:pt modelId="{BCCF69AF-FC09-46C3-B8F0-6CA259A9FABD}" type="pres">
      <dgm:prSet presAssocID="{708DBA69-8C4A-4905-80E4-317660EC65A4}" presName="sibTrans" presStyleLbl="sibTrans1D1" presStyleIdx="2" presStyleCnt="5"/>
      <dgm:spPr/>
      <dgm:t>
        <a:bodyPr/>
        <a:lstStyle/>
        <a:p>
          <a:endParaRPr lang="ru-RU"/>
        </a:p>
      </dgm:t>
    </dgm:pt>
    <dgm:pt modelId="{27FC8841-2B15-4B5D-BE13-722389A05301}" type="pres">
      <dgm:prSet presAssocID="{DA1F5D99-6657-4BF0-9324-5C4546EEEC0F}" presName="node" presStyleLbl="node1" presStyleIdx="3" presStyleCnt="5" custScaleX="1149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632E56-E580-4AB2-88EE-6D2D29ED2A5B}" type="pres">
      <dgm:prSet presAssocID="{DA1F5D99-6657-4BF0-9324-5C4546EEEC0F}" presName="spNode" presStyleCnt="0"/>
      <dgm:spPr/>
    </dgm:pt>
    <dgm:pt modelId="{399E05FF-F777-443E-BD3B-7FC4BBF2D424}" type="pres">
      <dgm:prSet presAssocID="{22FDF9AB-799E-4482-9D7B-A9BF654118BD}" presName="sibTrans" presStyleLbl="sibTrans1D1" presStyleIdx="3" presStyleCnt="5"/>
      <dgm:spPr/>
      <dgm:t>
        <a:bodyPr/>
        <a:lstStyle/>
        <a:p>
          <a:endParaRPr lang="ru-RU"/>
        </a:p>
      </dgm:t>
    </dgm:pt>
    <dgm:pt modelId="{8370FC4F-8209-4F38-92A6-DABA0704D2DA}" type="pres">
      <dgm:prSet presAssocID="{B4A9222C-D86F-495F-96A3-B4A6192073A3}" presName="node" presStyleLbl="node1" presStyleIdx="4" presStyleCnt="5" custScaleX="1233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91A267-8725-412E-84EC-E233429FC0DA}" type="pres">
      <dgm:prSet presAssocID="{B4A9222C-D86F-495F-96A3-B4A6192073A3}" presName="spNode" presStyleCnt="0"/>
      <dgm:spPr/>
    </dgm:pt>
    <dgm:pt modelId="{071345CF-E9CA-4626-AB38-C8FCB5074B99}" type="pres">
      <dgm:prSet presAssocID="{DCFBE810-5744-43A0-A1C8-72FB14B25640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9186B908-94F8-4398-9FE4-D3DE38449C3B}" type="presOf" srcId="{708DBA69-8C4A-4905-80E4-317660EC65A4}" destId="{BCCF69AF-FC09-46C3-B8F0-6CA259A9FABD}" srcOrd="0" destOrd="0" presId="urn:microsoft.com/office/officeart/2005/8/layout/cycle6"/>
    <dgm:cxn modelId="{9D54D7C1-65A5-43FB-8B65-E1CBCABD2296}" type="presOf" srcId="{596E8A98-D416-4E4B-822E-87B8A4118126}" destId="{AD3A356D-98A5-4130-B05F-FD9FF2524CDA}" srcOrd="0" destOrd="0" presId="urn:microsoft.com/office/officeart/2005/8/layout/cycle6"/>
    <dgm:cxn modelId="{F3E7B93D-98AA-45FC-A737-4D2F8B1B5960}" srcId="{42E3A15B-0C31-45F5-8F2A-EBED41D4DF58}" destId="{B4A9222C-D86F-495F-96A3-B4A6192073A3}" srcOrd="4" destOrd="0" parTransId="{DF3D3E4D-E997-463D-9653-F1509A7839F4}" sibTransId="{DCFBE810-5744-43A0-A1C8-72FB14B25640}"/>
    <dgm:cxn modelId="{19270998-FFD5-4ECA-93E8-65227DFBCF7F}" type="presOf" srcId="{DCFBE810-5744-43A0-A1C8-72FB14B25640}" destId="{071345CF-E9CA-4626-AB38-C8FCB5074B99}" srcOrd="0" destOrd="0" presId="urn:microsoft.com/office/officeart/2005/8/layout/cycle6"/>
    <dgm:cxn modelId="{7C5A4FC1-A7CC-4521-AFFE-9716C38CBACF}" type="presOf" srcId="{B4A9222C-D86F-495F-96A3-B4A6192073A3}" destId="{8370FC4F-8209-4F38-92A6-DABA0704D2DA}" srcOrd="0" destOrd="0" presId="urn:microsoft.com/office/officeart/2005/8/layout/cycle6"/>
    <dgm:cxn modelId="{39C48E31-00BC-45CC-8BBC-07571730F885}" srcId="{42E3A15B-0C31-45F5-8F2A-EBED41D4DF58}" destId="{72034A8A-2B54-42C2-9448-A7A8D4A4EBD0}" srcOrd="1" destOrd="0" parTransId="{947E2F1A-397E-4778-B4BC-BED03CF59ED8}" sibTransId="{ACCEBE8A-0ADA-4767-9CE4-5A41FDD5DD15}"/>
    <dgm:cxn modelId="{93F88EDB-642D-435F-A177-DD7E924EB2A5}" srcId="{42E3A15B-0C31-45F5-8F2A-EBED41D4DF58}" destId="{7C8D6438-AF4B-4009-BB9E-0DA27B4F1CF9}" srcOrd="0" destOrd="0" parTransId="{6E5C3045-8B0E-482A-A9EA-5D321936739D}" sibTransId="{3D920E01-5DAF-451B-AABB-717C74D2C77D}"/>
    <dgm:cxn modelId="{9CE1F5CA-2667-487F-A075-330BE7F61BAA}" type="presOf" srcId="{72034A8A-2B54-42C2-9448-A7A8D4A4EBD0}" destId="{7A1DBA4E-D7B9-4681-96C1-97B6B3D7C9F7}" srcOrd="0" destOrd="0" presId="urn:microsoft.com/office/officeart/2005/8/layout/cycle6"/>
    <dgm:cxn modelId="{62541B05-C445-461E-A602-2D29929C4DA3}" type="presOf" srcId="{3D920E01-5DAF-451B-AABB-717C74D2C77D}" destId="{407E28C1-1C34-454B-857F-EC94EAB81277}" srcOrd="0" destOrd="0" presId="urn:microsoft.com/office/officeart/2005/8/layout/cycle6"/>
    <dgm:cxn modelId="{0B590494-1BE0-4BCE-ACAB-4B4852E72791}" type="presOf" srcId="{7C8D6438-AF4B-4009-BB9E-0DA27B4F1CF9}" destId="{7328BBAF-8B4D-42C8-B017-24458F4FFB24}" srcOrd="0" destOrd="0" presId="urn:microsoft.com/office/officeart/2005/8/layout/cycle6"/>
    <dgm:cxn modelId="{AFB37071-2209-4084-A7C8-2693C9BE48B7}" type="presOf" srcId="{DA1F5D99-6657-4BF0-9324-5C4546EEEC0F}" destId="{27FC8841-2B15-4B5D-BE13-722389A05301}" srcOrd="0" destOrd="0" presId="urn:microsoft.com/office/officeart/2005/8/layout/cycle6"/>
    <dgm:cxn modelId="{74C972D2-01FF-4E17-9B3D-94C335EC06B8}" type="presOf" srcId="{ACCEBE8A-0ADA-4767-9CE4-5A41FDD5DD15}" destId="{F556919B-6656-4C77-BC81-1099AC463BAA}" srcOrd="0" destOrd="0" presId="urn:microsoft.com/office/officeart/2005/8/layout/cycle6"/>
    <dgm:cxn modelId="{141DAD7A-C8F8-4494-9EB3-A7CE9CDEA85C}" srcId="{42E3A15B-0C31-45F5-8F2A-EBED41D4DF58}" destId="{596E8A98-D416-4E4B-822E-87B8A4118126}" srcOrd="2" destOrd="0" parTransId="{837F803E-98F5-45C8-A468-783DE193DBC0}" sibTransId="{708DBA69-8C4A-4905-80E4-317660EC65A4}"/>
    <dgm:cxn modelId="{7C381BAA-45D9-472F-8A75-D60FFB808B26}" type="presOf" srcId="{42E3A15B-0C31-45F5-8F2A-EBED41D4DF58}" destId="{94D006D0-6AF4-4C39-B014-09582491B217}" srcOrd="0" destOrd="0" presId="urn:microsoft.com/office/officeart/2005/8/layout/cycle6"/>
    <dgm:cxn modelId="{7776C9E7-D7AB-479B-9C26-01C2E6AD80B3}" type="presOf" srcId="{22FDF9AB-799E-4482-9D7B-A9BF654118BD}" destId="{399E05FF-F777-443E-BD3B-7FC4BBF2D424}" srcOrd="0" destOrd="0" presId="urn:microsoft.com/office/officeart/2005/8/layout/cycle6"/>
    <dgm:cxn modelId="{67C0AF39-999A-49A8-944D-4F2DFE5B8312}" srcId="{42E3A15B-0C31-45F5-8F2A-EBED41D4DF58}" destId="{DA1F5D99-6657-4BF0-9324-5C4546EEEC0F}" srcOrd="3" destOrd="0" parTransId="{02236D8D-F168-4D0D-8A7F-94E12E851D68}" sibTransId="{22FDF9AB-799E-4482-9D7B-A9BF654118BD}"/>
    <dgm:cxn modelId="{4735153C-DDCA-4339-BA06-86643C1B15A6}" type="presParOf" srcId="{94D006D0-6AF4-4C39-B014-09582491B217}" destId="{7328BBAF-8B4D-42C8-B017-24458F4FFB24}" srcOrd="0" destOrd="0" presId="urn:microsoft.com/office/officeart/2005/8/layout/cycle6"/>
    <dgm:cxn modelId="{EA9C9CAE-13FF-42AB-B83A-DF54AB69B516}" type="presParOf" srcId="{94D006D0-6AF4-4C39-B014-09582491B217}" destId="{88310318-9CF3-42AD-AC52-6824EB4D6A47}" srcOrd="1" destOrd="0" presId="urn:microsoft.com/office/officeart/2005/8/layout/cycle6"/>
    <dgm:cxn modelId="{057C6E2D-2C42-436C-8991-057251CEA570}" type="presParOf" srcId="{94D006D0-6AF4-4C39-B014-09582491B217}" destId="{407E28C1-1C34-454B-857F-EC94EAB81277}" srcOrd="2" destOrd="0" presId="urn:microsoft.com/office/officeart/2005/8/layout/cycle6"/>
    <dgm:cxn modelId="{9F28B1DB-E55B-480A-9FC9-97EAA0D58230}" type="presParOf" srcId="{94D006D0-6AF4-4C39-B014-09582491B217}" destId="{7A1DBA4E-D7B9-4681-96C1-97B6B3D7C9F7}" srcOrd="3" destOrd="0" presId="urn:microsoft.com/office/officeart/2005/8/layout/cycle6"/>
    <dgm:cxn modelId="{6280F202-000E-421C-B9B8-F206A85580C9}" type="presParOf" srcId="{94D006D0-6AF4-4C39-B014-09582491B217}" destId="{AF30626B-0292-4839-87DD-46881A30CAE8}" srcOrd="4" destOrd="0" presId="urn:microsoft.com/office/officeart/2005/8/layout/cycle6"/>
    <dgm:cxn modelId="{C009455E-9EC2-4263-B49E-119177D85963}" type="presParOf" srcId="{94D006D0-6AF4-4C39-B014-09582491B217}" destId="{F556919B-6656-4C77-BC81-1099AC463BAA}" srcOrd="5" destOrd="0" presId="urn:microsoft.com/office/officeart/2005/8/layout/cycle6"/>
    <dgm:cxn modelId="{B09DAC75-2CA1-476B-857E-FC2EBE50C555}" type="presParOf" srcId="{94D006D0-6AF4-4C39-B014-09582491B217}" destId="{AD3A356D-98A5-4130-B05F-FD9FF2524CDA}" srcOrd="6" destOrd="0" presId="urn:microsoft.com/office/officeart/2005/8/layout/cycle6"/>
    <dgm:cxn modelId="{735BC400-FA0F-4DB8-92AF-8FA93A980016}" type="presParOf" srcId="{94D006D0-6AF4-4C39-B014-09582491B217}" destId="{F7969653-4B3B-4E41-A34F-579A8FBDA3E6}" srcOrd="7" destOrd="0" presId="urn:microsoft.com/office/officeart/2005/8/layout/cycle6"/>
    <dgm:cxn modelId="{FE225484-33A6-42FC-ABCE-A34B0F2FAEA3}" type="presParOf" srcId="{94D006D0-6AF4-4C39-B014-09582491B217}" destId="{BCCF69AF-FC09-46C3-B8F0-6CA259A9FABD}" srcOrd="8" destOrd="0" presId="urn:microsoft.com/office/officeart/2005/8/layout/cycle6"/>
    <dgm:cxn modelId="{1FBAA711-47B8-4DCF-8901-0338333D00B6}" type="presParOf" srcId="{94D006D0-6AF4-4C39-B014-09582491B217}" destId="{27FC8841-2B15-4B5D-BE13-722389A05301}" srcOrd="9" destOrd="0" presId="urn:microsoft.com/office/officeart/2005/8/layout/cycle6"/>
    <dgm:cxn modelId="{8EA802B0-25D6-466B-A9C5-D508B600723A}" type="presParOf" srcId="{94D006D0-6AF4-4C39-B014-09582491B217}" destId="{A4632E56-E580-4AB2-88EE-6D2D29ED2A5B}" srcOrd="10" destOrd="0" presId="urn:microsoft.com/office/officeart/2005/8/layout/cycle6"/>
    <dgm:cxn modelId="{26550D42-504F-45D4-A26A-1B6707D0E6A5}" type="presParOf" srcId="{94D006D0-6AF4-4C39-B014-09582491B217}" destId="{399E05FF-F777-443E-BD3B-7FC4BBF2D424}" srcOrd="11" destOrd="0" presId="urn:microsoft.com/office/officeart/2005/8/layout/cycle6"/>
    <dgm:cxn modelId="{F49E114B-1C19-4B51-A609-E961EA4C5521}" type="presParOf" srcId="{94D006D0-6AF4-4C39-B014-09582491B217}" destId="{8370FC4F-8209-4F38-92A6-DABA0704D2DA}" srcOrd="12" destOrd="0" presId="urn:microsoft.com/office/officeart/2005/8/layout/cycle6"/>
    <dgm:cxn modelId="{33701964-F3AF-42F1-9C2E-D3EA0C7DB49E}" type="presParOf" srcId="{94D006D0-6AF4-4C39-B014-09582491B217}" destId="{7A91A267-8725-412E-84EC-E233429FC0DA}" srcOrd="13" destOrd="0" presId="urn:microsoft.com/office/officeart/2005/8/layout/cycle6"/>
    <dgm:cxn modelId="{E5FB8580-B6A9-49E2-A639-3136355BDB40}" type="presParOf" srcId="{94D006D0-6AF4-4C39-B014-09582491B217}" destId="{071345CF-E9CA-4626-AB38-C8FCB5074B99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1DB4AF9-40B1-4B58-B304-DFF504B38F4B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F22248F-798E-4C7E-B93C-977B24BA064E}">
      <dgm:prSet phldrT="[Текст]" custT="1"/>
      <dgm:spPr/>
      <dgm:t>
        <a:bodyPr/>
        <a:lstStyle/>
        <a:p>
          <a:r>
            <a:rPr lang="en-US" sz="16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Jonlantirish</a:t>
          </a:r>
          <a:endParaRPr lang="ru-RU" sz="1600" b="1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30F4CD47-9705-48B0-8169-2CADEC57781C}" type="parTrans" cxnId="{A209E175-A908-499B-8D2F-4DD439A434A2}">
      <dgm:prSet/>
      <dgm:spPr/>
      <dgm:t>
        <a:bodyPr/>
        <a:lstStyle/>
        <a:p>
          <a:endParaRPr lang="ru-RU"/>
        </a:p>
      </dgm:t>
    </dgm:pt>
    <dgm:pt modelId="{6B4BEC94-EF64-4BC5-9C4D-CC6169096197}" type="sibTrans" cxnId="{A209E175-A908-499B-8D2F-4DD439A434A2}">
      <dgm:prSet/>
      <dgm:spPr/>
      <dgm:t>
        <a:bodyPr/>
        <a:lstStyle/>
        <a:p>
          <a:endParaRPr lang="ru-RU"/>
        </a:p>
      </dgm:t>
    </dgm:pt>
    <dgm:pt modelId="{5812550F-22CF-4138-9B3B-B55A021FFC2B}">
      <dgm:prSet phldrT="[Текст]"/>
      <dgm:spPr>
        <a:solidFill>
          <a:srgbClr val="C198E0">
            <a:alpha val="90000"/>
          </a:srgb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“</a:t>
          </a:r>
          <a:r>
            <a:rPr lang="en-US" dirty="0" err="1" smtClean="0">
              <a:solidFill>
                <a:srgbClr val="000000"/>
              </a:solidFill>
            </a:rPr>
            <a:t>Qaqlar</a:t>
          </a:r>
          <a:r>
            <a:rPr lang="en-US" dirty="0" smtClean="0">
              <a:solidFill>
                <a:srgbClr val="000000"/>
              </a:solidFill>
            </a:rPr>
            <a:t> </a:t>
          </a:r>
          <a:r>
            <a:rPr lang="en-US" dirty="0" err="1" smtClean="0">
              <a:solidFill>
                <a:srgbClr val="000000"/>
              </a:solidFill>
            </a:rPr>
            <a:t>qamug</a:t>
          </a:r>
          <a:r>
            <a: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‘</a:t>
          </a:r>
          <a:r>
            <a:rPr lang="en-US" dirty="0" smtClean="0">
              <a:solidFill>
                <a:srgbClr val="000000"/>
              </a:solidFill>
            </a:rPr>
            <a:t> </a:t>
          </a:r>
          <a:r>
            <a:rPr lang="en-US" dirty="0" err="1" smtClean="0">
              <a:solidFill>
                <a:srgbClr val="000000"/>
              </a:solidFill>
            </a:rPr>
            <a:t>ko</a:t>
          </a:r>
          <a:r>
            <a:rPr lang="en-US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‘</a:t>
          </a:r>
          <a:r>
            <a:rPr lang="en-US" dirty="0" err="1" smtClean="0">
              <a:solidFill>
                <a:srgbClr val="000000"/>
              </a:solidFill>
            </a:rPr>
            <a:t>lardi</a:t>
          </a:r>
          <a:r>
            <a:rPr lang="en-US" dirty="0" smtClean="0">
              <a:solidFill>
                <a:srgbClr val="000000"/>
              </a:solidFill>
            </a:rPr>
            <a:t>…” (“</a:t>
          </a:r>
          <a:r>
            <a:rPr lang="en-US" dirty="0" err="1" smtClean="0">
              <a:solidFill>
                <a:srgbClr val="000000"/>
              </a:solidFill>
            </a:rPr>
            <a:t>Yomg</a:t>
          </a:r>
          <a:r>
            <a:rPr lang="en-US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‘</a:t>
          </a:r>
          <a:r>
            <a:rPr lang="en-US" dirty="0" err="1" smtClean="0">
              <a:solidFill>
                <a:srgbClr val="000000"/>
              </a:solidFill>
            </a:rPr>
            <a:t>ir</a:t>
          </a:r>
          <a:r>
            <a:rPr lang="en-US" dirty="0" smtClean="0">
              <a:solidFill>
                <a:srgbClr val="000000"/>
              </a:solidFill>
            </a:rPr>
            <a:t> </a:t>
          </a:r>
          <a:r>
            <a:rPr lang="en-US" dirty="0" err="1" smtClean="0">
              <a:solidFill>
                <a:srgbClr val="000000"/>
              </a:solidFill>
            </a:rPr>
            <a:t>va</a:t>
          </a:r>
          <a:r>
            <a:rPr lang="en-US" dirty="0" smtClean="0">
              <a:solidFill>
                <a:srgbClr val="000000"/>
              </a:solidFill>
            </a:rPr>
            <a:t> </a:t>
          </a:r>
          <a:r>
            <a:rPr lang="en-US" dirty="0" err="1" smtClean="0">
              <a:solidFill>
                <a:srgbClr val="000000"/>
              </a:solidFill>
            </a:rPr>
            <a:t>seldan</a:t>
          </a:r>
          <a:r>
            <a:rPr lang="en-US" dirty="0" smtClean="0">
              <a:solidFill>
                <a:srgbClr val="000000"/>
              </a:solidFill>
            </a:rPr>
            <a:t> </a:t>
          </a:r>
          <a:r>
            <a:rPr lang="en-US" dirty="0" err="1" smtClean="0">
              <a:solidFill>
                <a:srgbClr val="000000"/>
              </a:solidFill>
            </a:rPr>
            <a:t>qoq</a:t>
          </a:r>
          <a:r>
            <a:rPr lang="en-US" dirty="0" smtClean="0">
              <a:solidFill>
                <a:srgbClr val="000000"/>
              </a:solidFill>
            </a:rPr>
            <a:t> </a:t>
          </a:r>
          <a:r>
            <a:rPr lang="en-US" dirty="0" err="1" smtClean="0">
              <a:solidFill>
                <a:srgbClr val="000000"/>
              </a:solidFill>
            </a:rPr>
            <a:t>yerlarning</a:t>
          </a:r>
          <a:r>
            <a:rPr lang="en-US" dirty="0" smtClean="0">
              <a:solidFill>
                <a:srgbClr val="000000"/>
              </a:solidFill>
            </a:rPr>
            <a:t> </a:t>
          </a:r>
          <a:r>
            <a:rPr lang="en-US" dirty="0" err="1" smtClean="0">
              <a:solidFill>
                <a:srgbClr val="000000"/>
              </a:solidFill>
            </a:rPr>
            <a:t>barchasi</a:t>
          </a:r>
          <a:r>
            <a:rPr lang="en-US" dirty="0" smtClean="0">
              <a:solidFill>
                <a:srgbClr val="000000"/>
              </a:solidFill>
            </a:rPr>
            <a:t> </a:t>
          </a:r>
          <a:r>
            <a:rPr lang="en-US" dirty="0" err="1" smtClean="0">
              <a:solidFill>
                <a:srgbClr val="000000"/>
              </a:solidFill>
            </a:rPr>
            <a:t>ko</a:t>
          </a:r>
          <a:r>
            <a:rPr lang="en-US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‘</a:t>
          </a:r>
          <a:r>
            <a:rPr lang="en-US" dirty="0" err="1" smtClean="0">
              <a:solidFill>
                <a:srgbClr val="000000"/>
              </a:solidFill>
            </a:rPr>
            <a:t>l</a:t>
          </a:r>
          <a:r>
            <a:rPr lang="en-US" dirty="0" smtClean="0">
              <a:solidFill>
                <a:srgbClr val="000000"/>
              </a:solidFill>
            </a:rPr>
            <a:t> </a:t>
          </a:r>
          <a:r>
            <a:rPr lang="en-US" dirty="0" err="1" smtClean="0">
              <a:solidFill>
                <a:srgbClr val="000000"/>
              </a:solidFill>
            </a:rPr>
            <a:t>bo</a:t>
          </a:r>
          <a:r>
            <a:rPr lang="en-US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‘</a:t>
          </a:r>
          <a:r>
            <a:rPr lang="en-US" dirty="0" err="1" smtClean="0">
              <a:solidFill>
                <a:srgbClr val="000000"/>
              </a:solidFill>
            </a:rPr>
            <a:t>ldi</a:t>
          </a:r>
          <a:r>
            <a:rPr lang="en-US" dirty="0" smtClean="0">
              <a:solidFill>
                <a:srgbClr val="000000"/>
              </a:solidFill>
            </a:rPr>
            <a:t>…”)</a:t>
          </a:r>
          <a:endParaRPr lang="ru-RU" dirty="0">
            <a:solidFill>
              <a:srgbClr val="000000"/>
            </a:solidFill>
          </a:endParaRPr>
        </a:p>
      </dgm:t>
    </dgm:pt>
    <dgm:pt modelId="{23DDEF07-C679-4AE9-A41E-73BF2A907510}" type="parTrans" cxnId="{6B7E7AA2-CBAD-45F8-80EA-3EA8D546B010}">
      <dgm:prSet/>
      <dgm:spPr/>
      <dgm:t>
        <a:bodyPr/>
        <a:lstStyle/>
        <a:p>
          <a:endParaRPr lang="ru-RU"/>
        </a:p>
      </dgm:t>
    </dgm:pt>
    <dgm:pt modelId="{BAE26FC3-AA57-4C8E-9DC6-11CBD5897992}" type="sibTrans" cxnId="{6B7E7AA2-CBAD-45F8-80EA-3EA8D546B010}">
      <dgm:prSet/>
      <dgm:spPr/>
      <dgm:t>
        <a:bodyPr/>
        <a:lstStyle/>
        <a:p>
          <a:endParaRPr lang="ru-RU"/>
        </a:p>
      </dgm:t>
    </dgm:pt>
    <dgm:pt modelId="{5CA7F2CB-15A8-47D7-8017-C3A779C1B35C}">
      <dgm:prSet phldrT="[Текст]"/>
      <dgm:spPr>
        <a:solidFill>
          <a:srgbClr val="C198E0">
            <a:alpha val="90000"/>
          </a:srgb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“</a:t>
          </a:r>
          <a:r>
            <a:rPr lang="en-US" dirty="0" err="1" smtClean="0">
              <a:solidFill>
                <a:srgbClr val="000000"/>
              </a:solidFill>
            </a:rPr>
            <a:t>Qish</a:t>
          </a:r>
          <a:r>
            <a:rPr lang="en-US" dirty="0" smtClean="0">
              <a:solidFill>
                <a:srgbClr val="000000"/>
              </a:solidFill>
            </a:rPr>
            <a:t> </a:t>
          </a:r>
          <a:r>
            <a:rPr lang="en-US" dirty="0" err="1" smtClean="0">
              <a:solidFill>
                <a:srgbClr val="000000"/>
              </a:solidFill>
            </a:rPr>
            <a:t>va</a:t>
          </a:r>
          <a:r>
            <a:rPr lang="en-US" dirty="0" smtClean="0">
              <a:solidFill>
                <a:srgbClr val="000000"/>
              </a:solidFill>
            </a:rPr>
            <a:t> </a:t>
          </a:r>
          <a:r>
            <a:rPr lang="en-US" dirty="0" err="1" smtClean="0">
              <a:solidFill>
                <a:srgbClr val="000000"/>
              </a:solidFill>
            </a:rPr>
            <a:t>Bahor</a:t>
          </a:r>
          <a:r>
            <a:rPr lang="en-US" dirty="0" smtClean="0">
              <a:solidFill>
                <a:srgbClr val="000000"/>
              </a:solidFill>
            </a:rPr>
            <a:t>” </a:t>
          </a:r>
          <a:r>
            <a:rPr lang="en-US" dirty="0" err="1" smtClean="0">
              <a:solidFill>
                <a:srgbClr val="000000"/>
              </a:solidFill>
            </a:rPr>
            <a:t>munozarasi</a:t>
          </a:r>
          <a:endParaRPr lang="ru-RU" dirty="0">
            <a:solidFill>
              <a:srgbClr val="000000"/>
            </a:solidFill>
          </a:endParaRPr>
        </a:p>
      </dgm:t>
    </dgm:pt>
    <dgm:pt modelId="{A5DB90B2-AC82-4DBB-BCC5-786FF072CDF1}" type="parTrans" cxnId="{FDA89309-3E54-4AE0-8089-CE193340020A}">
      <dgm:prSet/>
      <dgm:spPr/>
      <dgm:t>
        <a:bodyPr/>
        <a:lstStyle/>
        <a:p>
          <a:endParaRPr lang="ru-RU"/>
        </a:p>
      </dgm:t>
    </dgm:pt>
    <dgm:pt modelId="{B7B005A1-6341-457E-8EB6-18494D03850F}" type="sibTrans" cxnId="{FDA89309-3E54-4AE0-8089-CE193340020A}">
      <dgm:prSet/>
      <dgm:spPr/>
      <dgm:t>
        <a:bodyPr/>
        <a:lstStyle/>
        <a:p>
          <a:endParaRPr lang="ru-RU"/>
        </a:p>
      </dgm:t>
    </dgm:pt>
    <dgm:pt modelId="{BE6D57D9-1464-4D09-B5F5-514F4E7E7686}">
      <dgm:prSet phldrT="[Текст]" custT="1"/>
      <dgm:spPr/>
      <dgm:t>
        <a:bodyPr/>
        <a:lstStyle/>
        <a:p>
          <a:r>
            <a:rPr lang="en-US" sz="16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Sifatlash</a:t>
          </a:r>
          <a:r>
            <a:rPr lang="en-US" sz="16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16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mubolag</a:t>
          </a:r>
          <a:r>
            <a:rPr lang="en-US" sz="16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‘</a:t>
          </a:r>
          <a:r>
            <a:rPr lang="en-US" sz="16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a</a:t>
          </a:r>
          <a:r>
            <a:rPr lang="en-US" sz="16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16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</a:t>
          </a:r>
          <a:r>
            <a:rPr lang="en-US" sz="16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‘</a:t>
          </a:r>
          <a:r>
            <a:rPr lang="en-US" sz="16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xshatish</a:t>
          </a:r>
          <a:r>
            <a:rPr lang="en-US" sz="16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16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tazod</a:t>
          </a:r>
          <a:r>
            <a:rPr lang="en-US" sz="16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1600" b="1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tanosub</a:t>
          </a:r>
          <a:endParaRPr lang="ru-RU" sz="1600" b="1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4123294D-BC9F-4CED-A670-078F0E7A1C3F}" type="parTrans" cxnId="{23A24E51-C374-4786-B671-372A5D0C85A5}">
      <dgm:prSet/>
      <dgm:spPr/>
      <dgm:t>
        <a:bodyPr/>
        <a:lstStyle/>
        <a:p>
          <a:endParaRPr lang="ru-RU"/>
        </a:p>
      </dgm:t>
    </dgm:pt>
    <dgm:pt modelId="{47400FA9-E3EF-4894-AA01-D53043F769D7}" type="sibTrans" cxnId="{23A24E51-C374-4786-B671-372A5D0C85A5}">
      <dgm:prSet/>
      <dgm:spPr/>
      <dgm:t>
        <a:bodyPr/>
        <a:lstStyle/>
        <a:p>
          <a:endParaRPr lang="ru-RU"/>
        </a:p>
      </dgm:t>
    </dgm:pt>
    <dgm:pt modelId="{A0E383F7-2FBD-4FD7-B65F-BFB545CEA37F}">
      <dgm:prSet phldrT="[Текст]"/>
      <dgm:spPr>
        <a:solidFill>
          <a:srgbClr val="C198E0">
            <a:alpha val="90000"/>
          </a:srgbClr>
        </a:solidFill>
      </dgm:spPr>
      <dgm:t>
        <a:bodyPr/>
        <a:lstStyle/>
        <a:p>
          <a:r>
            <a: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“</a:t>
          </a:r>
          <a:r>
            <a:rPr lang="en-US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Bulnar</a:t>
          </a:r>
          <a:r>
            <a: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meni</a:t>
          </a:r>
          <a:r>
            <a: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ulas</a:t>
          </a:r>
          <a:r>
            <a: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ko‘z</a:t>
          </a:r>
          <a:r>
            <a: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…”(“</a:t>
          </a:r>
          <a:r>
            <a:rPr lang="en-US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Xumor</a:t>
          </a:r>
          <a:r>
            <a: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ko‘zli</a:t>
          </a:r>
          <a:r>
            <a: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go‘zal</a:t>
          </a:r>
          <a:r>
            <a: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meni</a:t>
          </a:r>
          <a:r>
            <a: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asir</a:t>
          </a:r>
          <a:r>
            <a: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qiladi</a:t>
          </a:r>
          <a:r>
            <a: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…”)</a:t>
          </a:r>
          <a:endParaRPr lang="ru-RU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8420A16C-197B-430D-8D91-D9F3CC150296}" type="parTrans" cxnId="{92027CFC-BC26-47A8-83F6-D5D263A35296}">
      <dgm:prSet/>
      <dgm:spPr/>
      <dgm:t>
        <a:bodyPr/>
        <a:lstStyle/>
        <a:p>
          <a:endParaRPr lang="ru-RU"/>
        </a:p>
      </dgm:t>
    </dgm:pt>
    <dgm:pt modelId="{AA582685-D2D0-423D-A675-483D1E0D928F}" type="sibTrans" cxnId="{92027CFC-BC26-47A8-83F6-D5D263A35296}">
      <dgm:prSet/>
      <dgm:spPr/>
      <dgm:t>
        <a:bodyPr/>
        <a:lstStyle/>
        <a:p>
          <a:endParaRPr lang="ru-RU"/>
        </a:p>
      </dgm:t>
    </dgm:pt>
    <dgm:pt modelId="{F59F434F-158E-41BF-AD78-348EE3A3075C}">
      <dgm:prSet phldrT="[Текст]"/>
      <dgm:spPr>
        <a:solidFill>
          <a:srgbClr val="C198E0">
            <a:alpha val="90000"/>
          </a:srgbClr>
        </a:solidFill>
      </dgm:spPr>
      <dgm:t>
        <a:bodyPr/>
        <a:lstStyle/>
        <a:p>
          <a:endParaRPr lang="ru-RU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2B3E76A5-7D7E-4480-B727-8C5605B8314D}" type="parTrans" cxnId="{C3188A9F-1F8F-427B-B1EB-5B358232CB22}">
      <dgm:prSet/>
      <dgm:spPr/>
      <dgm:t>
        <a:bodyPr/>
        <a:lstStyle/>
        <a:p>
          <a:endParaRPr lang="ru-RU"/>
        </a:p>
      </dgm:t>
    </dgm:pt>
    <dgm:pt modelId="{FA22CC33-1708-4BFE-8317-442A66628ED9}" type="sibTrans" cxnId="{C3188A9F-1F8F-427B-B1EB-5B358232CB22}">
      <dgm:prSet/>
      <dgm:spPr/>
      <dgm:t>
        <a:bodyPr/>
        <a:lstStyle/>
        <a:p>
          <a:endParaRPr lang="ru-RU"/>
        </a:p>
      </dgm:t>
    </dgm:pt>
    <dgm:pt modelId="{416465A4-A71C-4A77-B493-FE35D0353B94}" type="pres">
      <dgm:prSet presAssocID="{51DB4AF9-40B1-4B58-B304-DFF504B38F4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4D43132-A2CD-47B7-88A6-87CDC812808C}" type="pres">
      <dgm:prSet presAssocID="{6F22248F-798E-4C7E-B93C-977B24BA064E}" presName="linNode" presStyleCnt="0"/>
      <dgm:spPr/>
    </dgm:pt>
    <dgm:pt modelId="{92EB15DD-2917-455A-970A-085816B2CF2A}" type="pres">
      <dgm:prSet presAssocID="{6F22248F-798E-4C7E-B93C-977B24BA064E}" presName="parentShp" presStyleLbl="node1" presStyleIdx="0" presStyleCnt="2" custScaleY="628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55A2FF-DBD1-488F-9EB5-7C6F36CA291D}" type="pres">
      <dgm:prSet presAssocID="{6F22248F-798E-4C7E-B93C-977B24BA064E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706A45-E555-42EB-8503-A4D44FDAC2E7}" type="pres">
      <dgm:prSet presAssocID="{6B4BEC94-EF64-4BC5-9C4D-CC6169096197}" presName="spacing" presStyleCnt="0"/>
      <dgm:spPr/>
    </dgm:pt>
    <dgm:pt modelId="{113A9954-B510-4B4A-9E61-D1AA4ABE28C9}" type="pres">
      <dgm:prSet presAssocID="{BE6D57D9-1464-4D09-B5F5-514F4E7E7686}" presName="linNode" presStyleCnt="0"/>
      <dgm:spPr/>
    </dgm:pt>
    <dgm:pt modelId="{3E54DD4E-4061-4AA6-9D39-1C97B4A28CA6}" type="pres">
      <dgm:prSet presAssocID="{BE6D57D9-1464-4D09-B5F5-514F4E7E7686}" presName="parentShp" presStyleLbl="node1" presStyleIdx="1" presStyleCnt="2" custScaleY="667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B5C8F8-1E99-44BA-A733-9B9433C106FB}" type="pres">
      <dgm:prSet presAssocID="{BE6D57D9-1464-4D09-B5F5-514F4E7E7686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B2CF5E3-0964-40EE-AC75-90AB6001B470}" type="presOf" srcId="{51DB4AF9-40B1-4B58-B304-DFF504B38F4B}" destId="{416465A4-A71C-4A77-B493-FE35D0353B94}" srcOrd="0" destOrd="0" presId="urn:microsoft.com/office/officeart/2005/8/layout/vList6"/>
    <dgm:cxn modelId="{415B768A-208D-4891-9B6D-4842FF7CCAB1}" type="presOf" srcId="{A0E383F7-2FBD-4FD7-B65F-BFB545CEA37F}" destId="{3CB5C8F8-1E99-44BA-A733-9B9433C106FB}" srcOrd="0" destOrd="1" presId="urn:microsoft.com/office/officeart/2005/8/layout/vList6"/>
    <dgm:cxn modelId="{33F8049F-2A13-41A9-8D14-4BAE0D700906}" type="presOf" srcId="{6F22248F-798E-4C7E-B93C-977B24BA064E}" destId="{92EB15DD-2917-455A-970A-085816B2CF2A}" srcOrd="0" destOrd="0" presId="urn:microsoft.com/office/officeart/2005/8/layout/vList6"/>
    <dgm:cxn modelId="{92027CFC-BC26-47A8-83F6-D5D263A35296}" srcId="{BE6D57D9-1464-4D09-B5F5-514F4E7E7686}" destId="{A0E383F7-2FBD-4FD7-B65F-BFB545CEA37F}" srcOrd="1" destOrd="0" parTransId="{8420A16C-197B-430D-8D91-D9F3CC150296}" sibTransId="{AA582685-D2D0-423D-A675-483D1E0D928F}"/>
    <dgm:cxn modelId="{86D74811-A112-4078-9CD8-BC93887D2612}" type="presOf" srcId="{5812550F-22CF-4138-9B3B-B55A021FFC2B}" destId="{AA55A2FF-DBD1-488F-9EB5-7C6F36CA291D}" srcOrd="0" destOrd="0" presId="urn:microsoft.com/office/officeart/2005/8/layout/vList6"/>
    <dgm:cxn modelId="{C3188A9F-1F8F-427B-B1EB-5B358232CB22}" srcId="{BE6D57D9-1464-4D09-B5F5-514F4E7E7686}" destId="{F59F434F-158E-41BF-AD78-348EE3A3075C}" srcOrd="0" destOrd="0" parTransId="{2B3E76A5-7D7E-4480-B727-8C5605B8314D}" sibTransId="{FA22CC33-1708-4BFE-8317-442A66628ED9}"/>
    <dgm:cxn modelId="{3D5F172C-D081-42C7-BF89-8272F39FDD89}" type="presOf" srcId="{F59F434F-158E-41BF-AD78-348EE3A3075C}" destId="{3CB5C8F8-1E99-44BA-A733-9B9433C106FB}" srcOrd="0" destOrd="0" presId="urn:microsoft.com/office/officeart/2005/8/layout/vList6"/>
    <dgm:cxn modelId="{E1FDE7FA-D75A-427D-B4A9-B08A8B730B71}" type="presOf" srcId="{BE6D57D9-1464-4D09-B5F5-514F4E7E7686}" destId="{3E54DD4E-4061-4AA6-9D39-1C97B4A28CA6}" srcOrd="0" destOrd="0" presId="urn:microsoft.com/office/officeart/2005/8/layout/vList6"/>
    <dgm:cxn modelId="{23A24E51-C374-4786-B671-372A5D0C85A5}" srcId="{51DB4AF9-40B1-4B58-B304-DFF504B38F4B}" destId="{BE6D57D9-1464-4D09-B5F5-514F4E7E7686}" srcOrd="1" destOrd="0" parTransId="{4123294D-BC9F-4CED-A670-078F0E7A1C3F}" sibTransId="{47400FA9-E3EF-4894-AA01-D53043F769D7}"/>
    <dgm:cxn modelId="{6B7E7AA2-CBAD-45F8-80EA-3EA8D546B010}" srcId="{6F22248F-798E-4C7E-B93C-977B24BA064E}" destId="{5812550F-22CF-4138-9B3B-B55A021FFC2B}" srcOrd="0" destOrd="0" parTransId="{23DDEF07-C679-4AE9-A41E-73BF2A907510}" sibTransId="{BAE26FC3-AA57-4C8E-9DC6-11CBD5897992}"/>
    <dgm:cxn modelId="{FDA89309-3E54-4AE0-8089-CE193340020A}" srcId="{6F22248F-798E-4C7E-B93C-977B24BA064E}" destId="{5CA7F2CB-15A8-47D7-8017-C3A779C1B35C}" srcOrd="1" destOrd="0" parTransId="{A5DB90B2-AC82-4DBB-BCC5-786FF072CDF1}" sibTransId="{B7B005A1-6341-457E-8EB6-18494D03850F}"/>
    <dgm:cxn modelId="{A209E175-A908-499B-8D2F-4DD439A434A2}" srcId="{51DB4AF9-40B1-4B58-B304-DFF504B38F4B}" destId="{6F22248F-798E-4C7E-B93C-977B24BA064E}" srcOrd="0" destOrd="0" parTransId="{30F4CD47-9705-48B0-8169-2CADEC57781C}" sibTransId="{6B4BEC94-EF64-4BC5-9C4D-CC6169096197}"/>
    <dgm:cxn modelId="{37C3D2CF-7A95-442E-B56E-8BFF539760F2}" type="presOf" srcId="{5CA7F2CB-15A8-47D7-8017-C3A779C1B35C}" destId="{AA55A2FF-DBD1-488F-9EB5-7C6F36CA291D}" srcOrd="0" destOrd="1" presId="urn:microsoft.com/office/officeart/2005/8/layout/vList6"/>
    <dgm:cxn modelId="{65E32B8D-F5A2-4688-B493-19DB1A1D89AE}" type="presParOf" srcId="{416465A4-A71C-4A77-B493-FE35D0353B94}" destId="{A4D43132-A2CD-47B7-88A6-87CDC812808C}" srcOrd="0" destOrd="0" presId="urn:microsoft.com/office/officeart/2005/8/layout/vList6"/>
    <dgm:cxn modelId="{0444762E-D21A-4231-A102-9306152B8FEB}" type="presParOf" srcId="{A4D43132-A2CD-47B7-88A6-87CDC812808C}" destId="{92EB15DD-2917-455A-970A-085816B2CF2A}" srcOrd="0" destOrd="0" presId="urn:microsoft.com/office/officeart/2005/8/layout/vList6"/>
    <dgm:cxn modelId="{BE3723DD-1355-4A40-AB43-D9161D497D48}" type="presParOf" srcId="{A4D43132-A2CD-47B7-88A6-87CDC812808C}" destId="{AA55A2FF-DBD1-488F-9EB5-7C6F36CA291D}" srcOrd="1" destOrd="0" presId="urn:microsoft.com/office/officeart/2005/8/layout/vList6"/>
    <dgm:cxn modelId="{30B48A13-DF4D-4DAE-BE9F-9A07A2E957B1}" type="presParOf" srcId="{416465A4-A71C-4A77-B493-FE35D0353B94}" destId="{95706A45-E555-42EB-8503-A4D44FDAC2E7}" srcOrd="1" destOrd="0" presId="urn:microsoft.com/office/officeart/2005/8/layout/vList6"/>
    <dgm:cxn modelId="{49E8BB2C-5B01-4242-BEB2-7964FFC529E5}" type="presParOf" srcId="{416465A4-A71C-4A77-B493-FE35D0353B94}" destId="{113A9954-B510-4B4A-9E61-D1AA4ABE28C9}" srcOrd="2" destOrd="0" presId="urn:microsoft.com/office/officeart/2005/8/layout/vList6"/>
    <dgm:cxn modelId="{9667263A-F610-4AE9-8FA4-3FA3558228C5}" type="presParOf" srcId="{113A9954-B510-4B4A-9E61-D1AA4ABE28C9}" destId="{3E54DD4E-4061-4AA6-9D39-1C97B4A28CA6}" srcOrd="0" destOrd="0" presId="urn:microsoft.com/office/officeart/2005/8/layout/vList6"/>
    <dgm:cxn modelId="{4AA30EA9-C3C1-4E07-BE3B-84A677823180}" type="presParOf" srcId="{113A9954-B510-4B4A-9E61-D1AA4ABE28C9}" destId="{3CB5C8F8-1E99-44BA-A733-9B9433C106FB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E772BE-70BF-4FDC-8EFF-A78A6F6FAB5D}">
      <dsp:nvSpPr>
        <dsp:cNvPr id="0" name=""/>
        <dsp:cNvSpPr/>
      </dsp:nvSpPr>
      <dsp:spPr>
        <a:xfrm>
          <a:off x="1071569" y="0"/>
          <a:ext cx="1197452" cy="96146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95790B1-C953-4356-B421-D893DCF3A14C}">
      <dsp:nvSpPr>
        <dsp:cNvPr id="0" name=""/>
        <dsp:cNvSpPr/>
      </dsp:nvSpPr>
      <dsp:spPr>
        <a:xfrm>
          <a:off x="1143010" y="0"/>
          <a:ext cx="1039260" cy="60154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Vatan</a:t>
          </a:r>
          <a:r>
            <a:rPr lang="en-US" sz="12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va</a:t>
          </a:r>
          <a:r>
            <a:rPr lang="en-US" sz="12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yurt </a:t>
          </a:r>
          <a:r>
            <a:rPr lang="en-US" sz="12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muhabbati</a:t>
          </a:r>
          <a:endParaRPr lang="ru-RU" sz="1200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1143010" y="0"/>
        <a:ext cx="1039260" cy="601542"/>
      </dsp:txXfrm>
    </dsp:sp>
    <dsp:sp modelId="{90A8C6A5-0C32-4CB2-8D12-B1BBC3191441}">
      <dsp:nvSpPr>
        <dsp:cNvPr id="0" name=""/>
        <dsp:cNvSpPr/>
      </dsp:nvSpPr>
      <dsp:spPr>
        <a:xfrm>
          <a:off x="2143136" y="544045"/>
          <a:ext cx="1247229" cy="89591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5681F06-37F3-487B-9B41-F642F9A46004}">
      <dsp:nvSpPr>
        <dsp:cNvPr id="0" name=""/>
        <dsp:cNvSpPr/>
      </dsp:nvSpPr>
      <dsp:spPr>
        <a:xfrm>
          <a:off x="2357457" y="686925"/>
          <a:ext cx="931751" cy="65273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Xalq</a:t>
          </a:r>
          <a:r>
            <a:rPr lang="en-US" sz="12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bahodirlari</a:t>
          </a:r>
          <a:r>
            <a:rPr lang="en-US" sz="12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bilan</a:t>
          </a:r>
          <a:r>
            <a:rPr lang="en-US" sz="12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faxrlanish</a:t>
          </a:r>
          <a:endParaRPr lang="ru-RU" sz="1200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2357457" y="686925"/>
        <a:ext cx="931751" cy="652737"/>
      </dsp:txXfrm>
    </dsp:sp>
    <dsp:sp modelId="{483B3F38-77F6-4646-BA6F-2FF34B65467C}">
      <dsp:nvSpPr>
        <dsp:cNvPr id="0" name=""/>
        <dsp:cNvSpPr/>
      </dsp:nvSpPr>
      <dsp:spPr>
        <a:xfrm>
          <a:off x="1857384" y="1544180"/>
          <a:ext cx="1324547" cy="89591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7128E9D-12D9-49A4-B1C4-C974FEBC2EF9}">
      <dsp:nvSpPr>
        <dsp:cNvPr id="0" name=""/>
        <dsp:cNvSpPr/>
      </dsp:nvSpPr>
      <dsp:spPr>
        <a:xfrm>
          <a:off x="2000264" y="1615616"/>
          <a:ext cx="931751" cy="65273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i="0" kern="1200" dirty="0" err="1" smtClean="0">
              <a:solidFill>
                <a:srgbClr val="000000"/>
              </a:solidFill>
            </a:rPr>
            <a:t>Tabiat</a:t>
          </a:r>
          <a:r>
            <a:rPr lang="en-US" sz="1200" i="0" kern="1200" dirty="0" smtClean="0">
              <a:solidFill>
                <a:srgbClr val="000000"/>
              </a:solidFill>
            </a:rPr>
            <a:t> </a:t>
          </a:r>
          <a:r>
            <a:rPr lang="en-US" sz="1200" i="0" kern="1200" dirty="0" err="1" smtClean="0">
              <a:solidFill>
                <a:srgbClr val="000000"/>
              </a:solidFill>
            </a:rPr>
            <a:t>go</a:t>
          </a:r>
          <a:r>
            <a:rPr lang="en-US" sz="1200" i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‘zalligi</a:t>
          </a:r>
          <a:r>
            <a:rPr lang="en-US" sz="1200" i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i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tasviri</a:t>
          </a:r>
          <a:endParaRPr lang="ru-RU" sz="1200" i="0" kern="1200" dirty="0">
            <a:solidFill>
              <a:srgbClr val="000000"/>
            </a:solidFill>
          </a:endParaRPr>
        </a:p>
      </dsp:txBody>
      <dsp:txXfrm>
        <a:off x="2000264" y="1615616"/>
        <a:ext cx="931751" cy="652737"/>
      </dsp:txXfrm>
    </dsp:sp>
    <dsp:sp modelId="{E5060FF1-4A86-4282-963D-75DD18249DDD}">
      <dsp:nvSpPr>
        <dsp:cNvPr id="0" name=""/>
        <dsp:cNvSpPr/>
      </dsp:nvSpPr>
      <dsp:spPr>
        <a:xfrm>
          <a:off x="428629" y="1511398"/>
          <a:ext cx="1324538" cy="96147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9744B6E-24B0-4C6D-91F8-572876DCF468}">
      <dsp:nvSpPr>
        <dsp:cNvPr id="0" name=""/>
        <dsp:cNvSpPr/>
      </dsp:nvSpPr>
      <dsp:spPr>
        <a:xfrm>
          <a:off x="642943" y="1687058"/>
          <a:ext cx="931751" cy="65273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i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Mehnat</a:t>
          </a:r>
          <a:r>
            <a:rPr lang="en-US" sz="1200" i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i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shavqi</a:t>
          </a:r>
          <a:endParaRPr lang="ru-RU" sz="1200" i="0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642943" y="1687058"/>
        <a:ext cx="931751" cy="652737"/>
      </dsp:txXfrm>
    </dsp:sp>
    <dsp:sp modelId="{0B28E899-D59C-4439-9C43-E798317D6138}">
      <dsp:nvSpPr>
        <dsp:cNvPr id="0" name=""/>
        <dsp:cNvSpPr/>
      </dsp:nvSpPr>
      <dsp:spPr>
        <a:xfrm>
          <a:off x="0" y="615490"/>
          <a:ext cx="1271141" cy="89715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B767949-DB33-4A04-A25F-091F1E0AC2BF}">
      <dsp:nvSpPr>
        <dsp:cNvPr id="0" name=""/>
        <dsp:cNvSpPr/>
      </dsp:nvSpPr>
      <dsp:spPr>
        <a:xfrm>
          <a:off x="214314" y="686925"/>
          <a:ext cx="931751" cy="65273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i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Turli</a:t>
          </a:r>
          <a:r>
            <a:rPr lang="en-US" sz="1200" i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i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insoniy</a:t>
          </a:r>
          <a:r>
            <a:rPr lang="en-US" sz="1200" i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200" i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kechinmalar</a:t>
          </a:r>
          <a:endParaRPr lang="ru-RU" sz="1200" i="0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214314" y="686925"/>
        <a:ext cx="931751" cy="6527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411303-32E9-44C4-9ED9-7DDD35E0DC6B}">
      <dsp:nvSpPr>
        <dsp:cNvPr id="0" name=""/>
        <dsp:cNvSpPr/>
      </dsp:nvSpPr>
      <dsp:spPr>
        <a:xfrm>
          <a:off x="11260" y="0"/>
          <a:ext cx="5357850" cy="4891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6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Hunarmandchilik</a:t>
          </a:r>
          <a:r>
            <a:rPr lang="en-US" sz="18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6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bilan</a:t>
          </a:r>
          <a:r>
            <a:rPr lang="en-US" sz="16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6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bog‘liq</a:t>
          </a:r>
          <a:r>
            <a:rPr lang="en-US" sz="16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6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qo‘shiqlar</a:t>
          </a:r>
          <a:endParaRPr lang="ru-RU" sz="1800" b="1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1131745" y="0"/>
        <a:ext cx="4237365" cy="489147"/>
      </dsp:txXfrm>
    </dsp:sp>
    <dsp:sp modelId="{4F339B00-C951-4116-864F-3965A151F2A9}">
      <dsp:nvSpPr>
        <dsp:cNvPr id="0" name=""/>
        <dsp:cNvSpPr/>
      </dsp:nvSpPr>
      <dsp:spPr>
        <a:xfrm>
          <a:off x="-11260" y="48914"/>
          <a:ext cx="1214442" cy="39131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D5571C-C0DC-4128-A87A-89FA667B2A60}">
      <dsp:nvSpPr>
        <dsp:cNvPr id="0" name=""/>
        <dsp:cNvSpPr/>
      </dsp:nvSpPr>
      <dsp:spPr>
        <a:xfrm>
          <a:off x="16264" y="538062"/>
          <a:ext cx="5357850" cy="4891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Chorvachilik</a:t>
          </a:r>
          <a:r>
            <a:rPr lang="en-US" sz="18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bilan</a:t>
          </a:r>
          <a:r>
            <a:rPr lang="en-US" sz="18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bog‘liq</a:t>
          </a:r>
          <a:r>
            <a:rPr lang="en-US" sz="18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qo‘shiqlar</a:t>
          </a:r>
          <a:endParaRPr lang="ru-RU" sz="1800" b="1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1136749" y="538062"/>
        <a:ext cx="4237365" cy="489147"/>
      </dsp:txXfrm>
    </dsp:sp>
    <dsp:sp modelId="{7AA21FA1-A72B-4D72-9EA2-5DB406F3EC8F}">
      <dsp:nvSpPr>
        <dsp:cNvPr id="0" name=""/>
        <dsp:cNvSpPr/>
      </dsp:nvSpPr>
      <dsp:spPr>
        <a:xfrm>
          <a:off x="-16264" y="586977"/>
          <a:ext cx="1234459" cy="39131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54AC2F-42CB-483B-818E-AFC66EE98AA6}">
      <dsp:nvSpPr>
        <dsp:cNvPr id="0" name=""/>
        <dsp:cNvSpPr/>
      </dsp:nvSpPr>
      <dsp:spPr>
        <a:xfrm>
          <a:off x="16264" y="1076125"/>
          <a:ext cx="5357850" cy="4891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i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800" b="1" i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Ovchilik</a:t>
          </a:r>
          <a:r>
            <a:rPr lang="en-US" sz="1800" b="1" i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800" b="1" i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bilan</a:t>
          </a:r>
          <a:r>
            <a:rPr lang="en-US" sz="1800" b="1" i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800" b="1" i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bog‘liq</a:t>
          </a:r>
          <a:r>
            <a:rPr lang="en-US" sz="1800" b="1" i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800" b="1" i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qo‘shiqlar</a:t>
          </a:r>
          <a:r>
            <a:rPr lang="en-US" sz="1800" b="1" i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endParaRPr lang="ru-RU" sz="1800" b="1" i="0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1136749" y="1076125"/>
        <a:ext cx="4237365" cy="489147"/>
      </dsp:txXfrm>
    </dsp:sp>
    <dsp:sp modelId="{4E0AA1E8-BF5D-4498-876F-15E5797048E2}">
      <dsp:nvSpPr>
        <dsp:cNvPr id="0" name=""/>
        <dsp:cNvSpPr/>
      </dsp:nvSpPr>
      <dsp:spPr>
        <a:xfrm>
          <a:off x="-16264" y="1125040"/>
          <a:ext cx="1234459" cy="39131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D8814A-71FE-4713-87E7-0EEFCD140ECF}">
      <dsp:nvSpPr>
        <dsp:cNvPr id="0" name=""/>
        <dsp:cNvSpPr/>
      </dsp:nvSpPr>
      <dsp:spPr>
        <a:xfrm>
          <a:off x="16264" y="1614188"/>
          <a:ext cx="5357850" cy="4891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Dehqonchilik</a:t>
          </a:r>
          <a:r>
            <a:rPr lang="en-US" sz="18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bilan</a:t>
          </a:r>
          <a:r>
            <a:rPr lang="en-US" sz="18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bog‘liq</a:t>
          </a:r>
          <a:r>
            <a:rPr lang="en-US" sz="18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qo‘shiqlar</a:t>
          </a:r>
          <a:r>
            <a:rPr lang="en-US" sz="18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endParaRPr lang="ru-RU" sz="1800" b="1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1136749" y="1614188"/>
        <a:ext cx="4237365" cy="489147"/>
      </dsp:txXfrm>
    </dsp:sp>
    <dsp:sp modelId="{91320BF7-4DF4-4E62-939A-9EF7A27720A8}">
      <dsp:nvSpPr>
        <dsp:cNvPr id="0" name=""/>
        <dsp:cNvSpPr/>
      </dsp:nvSpPr>
      <dsp:spPr>
        <a:xfrm>
          <a:off x="-16264" y="1663103"/>
          <a:ext cx="1234459" cy="39131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23AB8D-57C8-447C-85B7-DFE691CD5212}">
      <dsp:nvSpPr>
        <dsp:cNvPr id="0" name=""/>
        <dsp:cNvSpPr/>
      </dsp:nvSpPr>
      <dsp:spPr>
        <a:xfrm>
          <a:off x="22522" y="2152251"/>
          <a:ext cx="5357850" cy="4891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 </a:t>
          </a:r>
          <a:r>
            <a:rPr lang="en-US" sz="18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Mavsum</a:t>
          </a:r>
          <a:r>
            <a:rPr lang="en-US" sz="18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8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qo‘shiqlari</a:t>
          </a:r>
          <a:endParaRPr lang="ru-RU" sz="1800" b="1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1143007" y="2152251"/>
        <a:ext cx="4237365" cy="489147"/>
      </dsp:txXfrm>
    </dsp:sp>
    <dsp:sp modelId="{9D4B2367-91A7-4635-A5D4-CFCF319566BD}">
      <dsp:nvSpPr>
        <dsp:cNvPr id="0" name=""/>
        <dsp:cNvSpPr/>
      </dsp:nvSpPr>
      <dsp:spPr>
        <a:xfrm>
          <a:off x="-22522" y="2201165"/>
          <a:ext cx="1259491" cy="39131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5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28BBAF-8B4D-42C8-B017-24458F4FFB24}">
      <dsp:nvSpPr>
        <dsp:cNvPr id="0" name=""/>
        <dsp:cNvSpPr/>
      </dsp:nvSpPr>
      <dsp:spPr>
        <a:xfrm>
          <a:off x="2041433" y="-32466"/>
          <a:ext cx="1033995" cy="671477"/>
        </a:xfrm>
        <a:prstGeom prst="roundRect">
          <a:avLst/>
        </a:prstGeom>
        <a:solidFill>
          <a:srgbClr val="C198E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Yusuf </a:t>
          </a:r>
          <a:r>
            <a:rPr lang="en-US" sz="1100" b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Amiriyning</a:t>
          </a:r>
          <a:r>
            <a:rPr lang="en-US" sz="11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“Bang </a:t>
          </a:r>
          <a:r>
            <a:rPr lang="en-US" sz="1100" b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va</a:t>
          </a:r>
          <a:r>
            <a:rPr lang="en-US" sz="11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100" b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chog‘ir</a:t>
          </a:r>
          <a:r>
            <a:rPr lang="en-US" sz="11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”</a:t>
          </a:r>
          <a:endParaRPr lang="ru-RU" sz="1100" b="0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2074212" y="313"/>
        <a:ext cx="968437" cy="605919"/>
      </dsp:txXfrm>
    </dsp:sp>
    <dsp:sp modelId="{407E28C1-1C34-454B-857F-EC94EAB81277}">
      <dsp:nvSpPr>
        <dsp:cNvPr id="0" name=""/>
        <dsp:cNvSpPr/>
      </dsp:nvSpPr>
      <dsp:spPr>
        <a:xfrm>
          <a:off x="1492929" y="303272"/>
          <a:ext cx="2131002" cy="2131002"/>
        </a:xfrm>
        <a:custGeom>
          <a:avLst/>
          <a:gdLst/>
          <a:ahLst/>
          <a:cxnLst/>
          <a:rect l="0" t="0" r="0" b="0"/>
          <a:pathLst>
            <a:path>
              <a:moveTo>
                <a:pt x="1586836" y="136252"/>
              </a:moveTo>
              <a:arcTo wR="1065501" hR="1065501" stAng="17957620" swAng="158533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1DBA4E-D7B9-4681-96C1-97B6B3D7C9F7}">
      <dsp:nvSpPr>
        <dsp:cNvPr id="0" name=""/>
        <dsp:cNvSpPr/>
      </dsp:nvSpPr>
      <dsp:spPr>
        <a:xfrm>
          <a:off x="3110378" y="772692"/>
          <a:ext cx="922807" cy="533647"/>
        </a:xfrm>
        <a:prstGeom prst="roundRect">
          <a:avLst/>
        </a:prstGeom>
        <a:solidFill>
          <a:srgbClr val="C198E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Yaqiniyning</a:t>
          </a:r>
          <a:r>
            <a:rPr lang="en-US" sz="11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“</a:t>
          </a:r>
          <a:r>
            <a:rPr lang="en-US" sz="1100" b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O‘q</a:t>
          </a:r>
          <a:r>
            <a:rPr lang="en-US" sz="11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100" b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va</a:t>
          </a:r>
          <a:r>
            <a:rPr lang="en-US" sz="11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100" b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Yoy</a:t>
          </a:r>
          <a:r>
            <a:rPr lang="en-US" sz="11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”</a:t>
          </a:r>
          <a:endParaRPr lang="ru-RU" sz="1100" b="0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3136428" y="798742"/>
        <a:ext cx="870707" cy="481547"/>
      </dsp:txXfrm>
    </dsp:sp>
    <dsp:sp modelId="{F556919B-6656-4C77-BC81-1099AC463BAA}">
      <dsp:nvSpPr>
        <dsp:cNvPr id="0" name=""/>
        <dsp:cNvSpPr/>
      </dsp:nvSpPr>
      <dsp:spPr>
        <a:xfrm>
          <a:off x="1492929" y="303272"/>
          <a:ext cx="2131002" cy="2131002"/>
        </a:xfrm>
        <a:custGeom>
          <a:avLst/>
          <a:gdLst/>
          <a:ahLst/>
          <a:cxnLst/>
          <a:rect l="0" t="0" r="0" b="0"/>
          <a:pathLst>
            <a:path>
              <a:moveTo>
                <a:pt x="2129549" y="1009874"/>
              </a:moveTo>
              <a:arcTo wR="1065501" hR="1065501" stAng="21420443" swAng="219508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3A356D-98A5-4130-B05F-FD9FF2524CDA}">
      <dsp:nvSpPr>
        <dsp:cNvPr id="0" name=""/>
        <dsp:cNvSpPr/>
      </dsp:nvSpPr>
      <dsp:spPr>
        <a:xfrm>
          <a:off x="2732163" y="1963959"/>
          <a:ext cx="905107" cy="533647"/>
        </a:xfrm>
        <a:prstGeom prst="roundRect">
          <a:avLst/>
        </a:prstGeom>
        <a:solidFill>
          <a:srgbClr val="C198E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Nishotiyning</a:t>
          </a:r>
          <a:r>
            <a:rPr lang="en-US" sz="11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“</a:t>
          </a:r>
          <a:r>
            <a:rPr lang="en-US" sz="1100" b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Boz</a:t>
          </a:r>
          <a:r>
            <a:rPr lang="en-US" sz="11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100" b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va</a:t>
          </a:r>
          <a:r>
            <a:rPr lang="en-US" sz="11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Bulbul”</a:t>
          </a:r>
          <a:endParaRPr lang="ru-RU" sz="1100" b="0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2758213" y="1990009"/>
        <a:ext cx="853007" cy="481547"/>
      </dsp:txXfrm>
    </dsp:sp>
    <dsp:sp modelId="{BCCF69AF-FC09-46C3-B8F0-6CA259A9FABD}">
      <dsp:nvSpPr>
        <dsp:cNvPr id="0" name=""/>
        <dsp:cNvSpPr/>
      </dsp:nvSpPr>
      <dsp:spPr>
        <a:xfrm>
          <a:off x="1492929" y="303272"/>
          <a:ext cx="2131002" cy="2131002"/>
        </a:xfrm>
        <a:custGeom>
          <a:avLst/>
          <a:gdLst/>
          <a:ahLst/>
          <a:cxnLst/>
          <a:rect l="0" t="0" r="0" b="0"/>
          <a:pathLst>
            <a:path>
              <a:moveTo>
                <a:pt x="1235995" y="2117273"/>
              </a:moveTo>
              <a:arcTo wR="1065501" hR="1065501" stAng="4847542" swAng="104184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FC8841-2B15-4B5D-BE13-722389A05301}">
      <dsp:nvSpPr>
        <dsp:cNvPr id="0" name=""/>
        <dsp:cNvSpPr/>
      </dsp:nvSpPr>
      <dsp:spPr>
        <a:xfrm>
          <a:off x="1460277" y="1963959"/>
          <a:ext cx="943735" cy="533647"/>
        </a:xfrm>
        <a:prstGeom prst="roundRect">
          <a:avLst/>
        </a:prstGeom>
        <a:solidFill>
          <a:srgbClr val="C198E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“</a:t>
          </a:r>
          <a:r>
            <a:rPr lang="en-US" sz="1100" b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Gul</a:t>
          </a:r>
          <a:r>
            <a:rPr lang="en-US" sz="11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100" b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va</a:t>
          </a:r>
          <a:r>
            <a:rPr lang="en-US" sz="11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100" b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Daf</a:t>
          </a:r>
          <a:r>
            <a:rPr lang="en-US" sz="11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”</a:t>
          </a:r>
          <a:endParaRPr lang="ru-RU" sz="1100" b="0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1486327" y="1990009"/>
        <a:ext cx="891635" cy="481547"/>
      </dsp:txXfrm>
    </dsp:sp>
    <dsp:sp modelId="{399E05FF-F777-443E-BD3B-7FC4BBF2D424}">
      <dsp:nvSpPr>
        <dsp:cNvPr id="0" name=""/>
        <dsp:cNvSpPr/>
      </dsp:nvSpPr>
      <dsp:spPr>
        <a:xfrm>
          <a:off x="1492929" y="303272"/>
          <a:ext cx="2131002" cy="2131002"/>
        </a:xfrm>
        <a:custGeom>
          <a:avLst/>
          <a:gdLst/>
          <a:ahLst/>
          <a:cxnLst/>
          <a:rect l="0" t="0" r="0" b="0"/>
          <a:pathLst>
            <a:path>
              <a:moveTo>
                <a:pt x="177941" y="1655019"/>
              </a:moveTo>
              <a:arcTo wR="1065501" hR="1065501" stAng="8784471" swAng="219508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70FC4F-8209-4F38-92A6-DABA0704D2DA}">
      <dsp:nvSpPr>
        <dsp:cNvPr id="0" name=""/>
        <dsp:cNvSpPr/>
      </dsp:nvSpPr>
      <dsp:spPr>
        <a:xfrm>
          <a:off x="1038910" y="772692"/>
          <a:ext cx="1012337" cy="533647"/>
        </a:xfrm>
        <a:prstGeom prst="roundRect">
          <a:avLst/>
        </a:prstGeom>
        <a:solidFill>
          <a:srgbClr val="C198E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“</a:t>
          </a:r>
          <a:r>
            <a:rPr lang="en-US" sz="1100" b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Binafsha</a:t>
          </a:r>
          <a:r>
            <a:rPr lang="en-US" sz="11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100" b="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va</a:t>
          </a:r>
          <a:r>
            <a:rPr lang="en-US" sz="11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Chang”</a:t>
          </a:r>
          <a:endParaRPr lang="ru-RU" sz="1100" b="0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1064960" y="798742"/>
        <a:ext cx="960237" cy="481547"/>
      </dsp:txXfrm>
    </dsp:sp>
    <dsp:sp modelId="{071345CF-E9CA-4626-AB38-C8FCB5074B99}">
      <dsp:nvSpPr>
        <dsp:cNvPr id="0" name=""/>
        <dsp:cNvSpPr/>
      </dsp:nvSpPr>
      <dsp:spPr>
        <a:xfrm>
          <a:off x="1492929" y="303272"/>
          <a:ext cx="2131002" cy="2131002"/>
        </a:xfrm>
        <a:custGeom>
          <a:avLst/>
          <a:gdLst/>
          <a:ahLst/>
          <a:cxnLst/>
          <a:rect l="0" t="0" r="0" b="0"/>
          <a:pathLst>
            <a:path>
              <a:moveTo>
                <a:pt x="185125" y="465309"/>
              </a:moveTo>
              <a:arcTo wR="1065501" hR="1065501" stAng="12857041" swAng="158533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55A2FF-DBD1-488F-9EB5-7C6F36CA291D}">
      <dsp:nvSpPr>
        <dsp:cNvPr id="0" name=""/>
        <dsp:cNvSpPr/>
      </dsp:nvSpPr>
      <dsp:spPr>
        <a:xfrm>
          <a:off x="2263195" y="313"/>
          <a:ext cx="3394792" cy="1224352"/>
        </a:xfrm>
        <a:prstGeom prst="rightArrow">
          <a:avLst>
            <a:gd name="adj1" fmla="val 75000"/>
            <a:gd name="adj2" fmla="val 50000"/>
          </a:avLst>
        </a:prstGeom>
        <a:solidFill>
          <a:srgbClr val="C198E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>
              <a:solidFill>
                <a:srgbClr val="000000"/>
              </a:solidFill>
            </a:rPr>
            <a:t>“</a:t>
          </a:r>
          <a:r>
            <a:rPr lang="en-US" sz="1500" kern="1200" dirty="0" err="1" smtClean="0">
              <a:solidFill>
                <a:srgbClr val="000000"/>
              </a:solidFill>
            </a:rPr>
            <a:t>Qaqlar</a:t>
          </a:r>
          <a:r>
            <a:rPr lang="en-US" sz="1500" kern="1200" dirty="0" smtClean="0">
              <a:solidFill>
                <a:srgbClr val="000000"/>
              </a:solidFill>
            </a:rPr>
            <a:t> </a:t>
          </a:r>
          <a:r>
            <a:rPr lang="en-US" sz="1500" kern="1200" dirty="0" err="1" smtClean="0">
              <a:solidFill>
                <a:srgbClr val="000000"/>
              </a:solidFill>
            </a:rPr>
            <a:t>qamug</a:t>
          </a:r>
          <a:r>
            <a:rPr lang="en-US" sz="15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‘</a:t>
          </a:r>
          <a:r>
            <a:rPr lang="en-US" sz="1500" kern="1200" dirty="0" smtClean="0">
              <a:solidFill>
                <a:srgbClr val="000000"/>
              </a:solidFill>
            </a:rPr>
            <a:t> </a:t>
          </a:r>
          <a:r>
            <a:rPr lang="en-US" sz="1500" kern="1200" dirty="0" err="1" smtClean="0">
              <a:solidFill>
                <a:srgbClr val="000000"/>
              </a:solidFill>
            </a:rPr>
            <a:t>ko</a:t>
          </a:r>
          <a:r>
            <a:rPr lang="en-US" sz="15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‘</a:t>
          </a:r>
          <a:r>
            <a:rPr lang="en-US" sz="1500" kern="1200" dirty="0" err="1" smtClean="0">
              <a:solidFill>
                <a:srgbClr val="000000"/>
              </a:solidFill>
            </a:rPr>
            <a:t>lardi</a:t>
          </a:r>
          <a:r>
            <a:rPr lang="en-US" sz="1500" kern="1200" dirty="0" smtClean="0">
              <a:solidFill>
                <a:srgbClr val="000000"/>
              </a:solidFill>
            </a:rPr>
            <a:t>…” (“</a:t>
          </a:r>
          <a:r>
            <a:rPr lang="en-US" sz="1500" kern="1200" dirty="0" err="1" smtClean="0">
              <a:solidFill>
                <a:srgbClr val="000000"/>
              </a:solidFill>
            </a:rPr>
            <a:t>Yomg</a:t>
          </a:r>
          <a:r>
            <a:rPr lang="en-US" sz="15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‘</a:t>
          </a:r>
          <a:r>
            <a:rPr lang="en-US" sz="1500" kern="1200" dirty="0" err="1" smtClean="0">
              <a:solidFill>
                <a:srgbClr val="000000"/>
              </a:solidFill>
            </a:rPr>
            <a:t>ir</a:t>
          </a:r>
          <a:r>
            <a:rPr lang="en-US" sz="1500" kern="1200" dirty="0" smtClean="0">
              <a:solidFill>
                <a:srgbClr val="000000"/>
              </a:solidFill>
            </a:rPr>
            <a:t> </a:t>
          </a:r>
          <a:r>
            <a:rPr lang="en-US" sz="1500" kern="1200" dirty="0" err="1" smtClean="0">
              <a:solidFill>
                <a:srgbClr val="000000"/>
              </a:solidFill>
            </a:rPr>
            <a:t>va</a:t>
          </a:r>
          <a:r>
            <a:rPr lang="en-US" sz="1500" kern="1200" dirty="0" smtClean="0">
              <a:solidFill>
                <a:srgbClr val="000000"/>
              </a:solidFill>
            </a:rPr>
            <a:t> </a:t>
          </a:r>
          <a:r>
            <a:rPr lang="en-US" sz="1500" kern="1200" dirty="0" err="1" smtClean="0">
              <a:solidFill>
                <a:srgbClr val="000000"/>
              </a:solidFill>
            </a:rPr>
            <a:t>seldan</a:t>
          </a:r>
          <a:r>
            <a:rPr lang="en-US" sz="1500" kern="1200" dirty="0" smtClean="0">
              <a:solidFill>
                <a:srgbClr val="000000"/>
              </a:solidFill>
            </a:rPr>
            <a:t> </a:t>
          </a:r>
          <a:r>
            <a:rPr lang="en-US" sz="1500" kern="1200" dirty="0" err="1" smtClean="0">
              <a:solidFill>
                <a:srgbClr val="000000"/>
              </a:solidFill>
            </a:rPr>
            <a:t>qoq</a:t>
          </a:r>
          <a:r>
            <a:rPr lang="en-US" sz="1500" kern="1200" dirty="0" smtClean="0">
              <a:solidFill>
                <a:srgbClr val="000000"/>
              </a:solidFill>
            </a:rPr>
            <a:t> </a:t>
          </a:r>
          <a:r>
            <a:rPr lang="en-US" sz="1500" kern="1200" dirty="0" err="1" smtClean="0">
              <a:solidFill>
                <a:srgbClr val="000000"/>
              </a:solidFill>
            </a:rPr>
            <a:t>yerlarning</a:t>
          </a:r>
          <a:r>
            <a:rPr lang="en-US" sz="1500" kern="1200" dirty="0" smtClean="0">
              <a:solidFill>
                <a:srgbClr val="000000"/>
              </a:solidFill>
            </a:rPr>
            <a:t> </a:t>
          </a:r>
          <a:r>
            <a:rPr lang="en-US" sz="1500" kern="1200" dirty="0" err="1" smtClean="0">
              <a:solidFill>
                <a:srgbClr val="000000"/>
              </a:solidFill>
            </a:rPr>
            <a:t>barchasi</a:t>
          </a:r>
          <a:r>
            <a:rPr lang="en-US" sz="1500" kern="1200" dirty="0" smtClean="0">
              <a:solidFill>
                <a:srgbClr val="000000"/>
              </a:solidFill>
            </a:rPr>
            <a:t> </a:t>
          </a:r>
          <a:r>
            <a:rPr lang="en-US" sz="1500" kern="1200" dirty="0" err="1" smtClean="0">
              <a:solidFill>
                <a:srgbClr val="000000"/>
              </a:solidFill>
            </a:rPr>
            <a:t>ko</a:t>
          </a:r>
          <a:r>
            <a:rPr lang="en-US" sz="15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‘</a:t>
          </a:r>
          <a:r>
            <a:rPr lang="en-US" sz="1500" kern="1200" dirty="0" err="1" smtClean="0">
              <a:solidFill>
                <a:srgbClr val="000000"/>
              </a:solidFill>
            </a:rPr>
            <a:t>l</a:t>
          </a:r>
          <a:r>
            <a:rPr lang="en-US" sz="1500" kern="1200" dirty="0" smtClean="0">
              <a:solidFill>
                <a:srgbClr val="000000"/>
              </a:solidFill>
            </a:rPr>
            <a:t> </a:t>
          </a:r>
          <a:r>
            <a:rPr lang="en-US" sz="1500" kern="1200" dirty="0" err="1" smtClean="0">
              <a:solidFill>
                <a:srgbClr val="000000"/>
              </a:solidFill>
            </a:rPr>
            <a:t>bo</a:t>
          </a:r>
          <a:r>
            <a:rPr lang="en-US" sz="15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‘</a:t>
          </a:r>
          <a:r>
            <a:rPr lang="en-US" sz="1500" kern="1200" dirty="0" err="1" smtClean="0">
              <a:solidFill>
                <a:srgbClr val="000000"/>
              </a:solidFill>
            </a:rPr>
            <a:t>ldi</a:t>
          </a:r>
          <a:r>
            <a:rPr lang="en-US" sz="1500" kern="1200" dirty="0" smtClean="0">
              <a:solidFill>
                <a:srgbClr val="000000"/>
              </a:solidFill>
            </a:rPr>
            <a:t>…”)</a:t>
          </a:r>
          <a:endParaRPr lang="ru-RU" sz="1500" kern="1200" dirty="0">
            <a:solidFill>
              <a:srgbClr val="000000"/>
            </a:solidFill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>
              <a:solidFill>
                <a:srgbClr val="000000"/>
              </a:solidFill>
            </a:rPr>
            <a:t>“</a:t>
          </a:r>
          <a:r>
            <a:rPr lang="en-US" sz="1500" kern="1200" dirty="0" err="1" smtClean="0">
              <a:solidFill>
                <a:srgbClr val="000000"/>
              </a:solidFill>
            </a:rPr>
            <a:t>Qish</a:t>
          </a:r>
          <a:r>
            <a:rPr lang="en-US" sz="1500" kern="1200" dirty="0" smtClean="0">
              <a:solidFill>
                <a:srgbClr val="000000"/>
              </a:solidFill>
            </a:rPr>
            <a:t> </a:t>
          </a:r>
          <a:r>
            <a:rPr lang="en-US" sz="1500" kern="1200" dirty="0" err="1" smtClean="0">
              <a:solidFill>
                <a:srgbClr val="000000"/>
              </a:solidFill>
            </a:rPr>
            <a:t>va</a:t>
          </a:r>
          <a:r>
            <a:rPr lang="en-US" sz="1500" kern="1200" dirty="0" smtClean="0">
              <a:solidFill>
                <a:srgbClr val="000000"/>
              </a:solidFill>
            </a:rPr>
            <a:t> </a:t>
          </a:r>
          <a:r>
            <a:rPr lang="en-US" sz="1500" kern="1200" dirty="0" err="1" smtClean="0">
              <a:solidFill>
                <a:srgbClr val="000000"/>
              </a:solidFill>
            </a:rPr>
            <a:t>Bahor</a:t>
          </a:r>
          <a:r>
            <a:rPr lang="en-US" sz="1500" kern="1200" dirty="0" smtClean="0">
              <a:solidFill>
                <a:srgbClr val="000000"/>
              </a:solidFill>
            </a:rPr>
            <a:t>” </a:t>
          </a:r>
          <a:r>
            <a:rPr lang="en-US" sz="1500" kern="1200" dirty="0" err="1" smtClean="0">
              <a:solidFill>
                <a:srgbClr val="000000"/>
              </a:solidFill>
            </a:rPr>
            <a:t>munozarasi</a:t>
          </a:r>
          <a:endParaRPr lang="ru-RU" sz="1500" kern="1200" dirty="0">
            <a:solidFill>
              <a:srgbClr val="000000"/>
            </a:solidFill>
          </a:endParaRPr>
        </a:p>
      </dsp:txBody>
      <dsp:txXfrm>
        <a:off x="2263195" y="153357"/>
        <a:ext cx="2935660" cy="918264"/>
      </dsp:txXfrm>
    </dsp:sp>
    <dsp:sp modelId="{92EB15DD-2917-455A-970A-085816B2CF2A}">
      <dsp:nvSpPr>
        <dsp:cNvPr id="0" name=""/>
        <dsp:cNvSpPr/>
      </dsp:nvSpPr>
      <dsp:spPr>
        <a:xfrm>
          <a:off x="0" y="227651"/>
          <a:ext cx="2263195" cy="7696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Jonlantirish</a:t>
          </a:r>
          <a:endParaRPr lang="ru-RU" sz="1600" b="1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37572" y="265223"/>
        <a:ext cx="2188051" cy="694532"/>
      </dsp:txXfrm>
    </dsp:sp>
    <dsp:sp modelId="{3CB5C8F8-1E99-44BA-A733-9B9433C106FB}">
      <dsp:nvSpPr>
        <dsp:cNvPr id="0" name=""/>
        <dsp:cNvSpPr/>
      </dsp:nvSpPr>
      <dsp:spPr>
        <a:xfrm>
          <a:off x="2263195" y="1347101"/>
          <a:ext cx="3394792" cy="1224352"/>
        </a:xfrm>
        <a:prstGeom prst="rightArrow">
          <a:avLst>
            <a:gd name="adj1" fmla="val 75000"/>
            <a:gd name="adj2" fmla="val 50000"/>
          </a:avLst>
        </a:prstGeom>
        <a:solidFill>
          <a:srgbClr val="C198E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500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“</a:t>
          </a:r>
          <a:r>
            <a:rPr lang="en-US" sz="15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Bulnar</a:t>
          </a:r>
          <a:r>
            <a:rPr lang="en-US" sz="15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5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meni</a:t>
          </a:r>
          <a:r>
            <a:rPr lang="en-US" sz="15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5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ulas</a:t>
          </a:r>
          <a:r>
            <a:rPr lang="en-US" sz="15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5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ko‘z</a:t>
          </a:r>
          <a:r>
            <a:rPr lang="en-US" sz="15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…”(“</a:t>
          </a:r>
          <a:r>
            <a:rPr lang="en-US" sz="15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Xumor</a:t>
          </a:r>
          <a:r>
            <a:rPr lang="en-US" sz="15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5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ko‘zli</a:t>
          </a:r>
          <a:r>
            <a:rPr lang="en-US" sz="15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5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go‘zal</a:t>
          </a:r>
          <a:r>
            <a:rPr lang="en-US" sz="15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5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meni</a:t>
          </a:r>
          <a:r>
            <a:rPr lang="en-US" sz="15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5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asir</a:t>
          </a:r>
          <a:r>
            <a:rPr lang="en-US" sz="15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15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qiladi</a:t>
          </a:r>
          <a:r>
            <a:rPr lang="en-US" sz="15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…”)</a:t>
          </a:r>
          <a:endParaRPr lang="ru-RU" sz="1500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2263195" y="1500145"/>
        <a:ext cx="2935660" cy="918264"/>
      </dsp:txXfrm>
    </dsp:sp>
    <dsp:sp modelId="{3E54DD4E-4061-4AA6-9D39-1C97B4A28CA6}">
      <dsp:nvSpPr>
        <dsp:cNvPr id="0" name=""/>
        <dsp:cNvSpPr/>
      </dsp:nvSpPr>
      <dsp:spPr>
        <a:xfrm>
          <a:off x="0" y="1550705"/>
          <a:ext cx="2263195" cy="8171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Sifatlash</a:t>
          </a:r>
          <a:r>
            <a:rPr lang="en-US" sz="16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16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mubolag</a:t>
          </a:r>
          <a:r>
            <a:rPr lang="en-US" sz="16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‘</a:t>
          </a:r>
          <a:r>
            <a:rPr lang="en-US" sz="16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a</a:t>
          </a:r>
          <a:r>
            <a:rPr lang="en-US" sz="16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16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</a:t>
          </a:r>
          <a:r>
            <a:rPr lang="en-US" sz="16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‘</a:t>
          </a:r>
          <a:r>
            <a:rPr lang="en-US" sz="16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xshatish</a:t>
          </a:r>
          <a:r>
            <a:rPr lang="en-US" sz="16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16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tazod</a:t>
          </a:r>
          <a:r>
            <a:rPr lang="en-US" sz="1600" b="1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, </a:t>
          </a:r>
          <a:r>
            <a:rPr lang="en-US" sz="1600" b="1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tanosub</a:t>
          </a:r>
          <a:endParaRPr lang="ru-RU" sz="1600" b="1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>
        <a:off x="39890" y="1590595"/>
        <a:ext cx="2183415" cy="7373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1pPr>
    <a:lvl2pPr marL="287948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2pPr>
    <a:lvl3pPr marL="575895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3pPr>
    <a:lvl4pPr marL="863842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4pPr>
    <a:lvl5pPr marL="1151789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5pPr>
    <a:lvl6pPr marL="1439737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6pPr>
    <a:lvl7pPr marL="1727684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7pPr>
    <a:lvl8pPr marL="2015632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8pPr>
    <a:lvl9pPr marL="2303580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53280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2305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91754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1880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09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153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306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459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84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17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223737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488999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453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75946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07589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6727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0971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48967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75573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362607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06414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869852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932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3106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95642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069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132010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398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9238442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471987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836208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686194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040762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97908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8402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26632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465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7966909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6215813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46553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551650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4281277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306490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3808962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995786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34198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006425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0326587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925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82530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9439107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2807749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9626356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76082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45525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792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9072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7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7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9658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690863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852010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3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10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56498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567" dirty="0"/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6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567" smtClean="0"/>
              <a:pPr algn="ctr"/>
              <a:t>‹#›</a:t>
            </a:fld>
            <a:endParaRPr lang="en-US" sz="567" dirty="0"/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7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5035235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5240258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5449973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5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2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752" r:id="rId13"/>
    <p:sldLayoutId id="2147483753" r:id="rId14"/>
    <p:sldLayoutId id="2147483754" r:id="rId15"/>
    <p:sldLayoutId id="2147483755" r:id="rId16"/>
    <p:sldLayoutId id="2147483774" r:id="rId17"/>
    <p:sldLayoutId id="2147483756" r:id="rId18"/>
    <p:sldLayoutId id="2147483775" r:id="rId19"/>
    <p:sldLayoutId id="2147483757" r:id="rId20"/>
    <p:sldLayoutId id="2147483776" r:id="rId21"/>
    <p:sldLayoutId id="2147483758" r:id="rId22"/>
    <p:sldLayoutId id="2147483777" r:id="rId23"/>
    <p:sldLayoutId id="2147483759" r:id="rId24"/>
    <p:sldLayoutId id="2147483778" r:id="rId25"/>
    <p:sldLayoutId id="2147483760" r:id="rId26"/>
    <p:sldLayoutId id="2147483779" r:id="rId27"/>
    <p:sldLayoutId id="2147483761" r:id="rId28"/>
    <p:sldLayoutId id="2147483780" r:id="rId29"/>
    <p:sldLayoutId id="2147483762" r:id="rId30"/>
    <p:sldLayoutId id="2147483781" r:id="rId31"/>
    <p:sldLayoutId id="2147483763" r:id="rId32"/>
    <p:sldLayoutId id="2147483782" r:id="rId33"/>
    <p:sldLayoutId id="2147483764" r:id="rId34"/>
    <p:sldLayoutId id="2147483783" r:id="rId35"/>
    <p:sldLayoutId id="2147483765" r:id="rId36"/>
    <p:sldLayoutId id="2147483784" r:id="rId37"/>
    <p:sldLayoutId id="2147483785" r:id="rId38"/>
    <p:sldLayoutId id="2147483766" r:id="rId39"/>
    <p:sldLayoutId id="2147483768" r:id="rId40"/>
    <p:sldLayoutId id="2147483786" r:id="rId41"/>
    <p:sldLayoutId id="2147483788" r:id="rId42"/>
    <p:sldLayoutId id="2147483769" r:id="rId43"/>
    <p:sldLayoutId id="2147483767" r:id="rId44"/>
    <p:sldLayoutId id="2147483787" r:id="rId45"/>
    <p:sldLayoutId id="2147483771" r:id="rId46"/>
    <p:sldLayoutId id="2147483773" r:id="rId47"/>
    <p:sldLayoutId id="2147483792" r:id="rId48"/>
    <p:sldLayoutId id="2147483793" r:id="rId49"/>
    <p:sldLayoutId id="2147483794" r:id="rId50"/>
    <p:sldLayoutId id="2147483795" r:id="rId51"/>
    <p:sldLayoutId id="2147483796" r:id="rId52"/>
    <p:sldLayoutId id="2147483797" r:id="rId53"/>
    <p:sldLayoutId id="2147483798" r:id="rId54"/>
    <p:sldLayoutId id="2147483842" r:id="rId55"/>
    <p:sldLayoutId id="2147483841" r:id="rId56"/>
    <p:sldLayoutId id="2147483843" r:id="rId57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11" Type="http://schemas.openxmlformats.org/officeDocument/2006/relationships/image" Target="../media/image6.jpeg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jpe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63501" y="1121543"/>
            <a:ext cx="2491253" cy="1334960"/>
          </a:xfrm>
          <a:prstGeom prst="rect">
            <a:avLst/>
          </a:prstGeom>
        </p:spPr>
        <p:txBody>
          <a:bodyPr vert="horz" wrap="square" lIns="0" tIns="13949" rIns="0" bIns="0" rtlCol="0">
            <a:spAutoFit/>
          </a:bodyPr>
          <a:lstStyle/>
          <a:p>
            <a:pPr marL="18387">
              <a:lnSpc>
                <a:spcPts val="1952"/>
              </a:lnSpc>
              <a:spcBef>
                <a:spcPts val="110"/>
              </a:spcBef>
            </a:pPr>
            <a:endParaRPr lang="en-US" sz="1747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18387">
              <a:lnSpc>
                <a:spcPts val="1952"/>
              </a:lnSpc>
              <a:spcBef>
                <a:spcPts val="110"/>
              </a:spcBef>
            </a:pPr>
            <a:r>
              <a:rPr sz="2000" b="1" smtClean="0">
                <a:solidFill>
                  <a:srgbClr val="2365C7"/>
                </a:solidFill>
                <a:latin typeface="Arial"/>
                <a:cs typeface="Arial"/>
              </a:rPr>
              <a:t>Mavzu:</a:t>
            </a:r>
            <a:endParaRPr lang="en-US" sz="20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18387">
              <a:lnSpc>
                <a:spcPts val="1952"/>
              </a:lnSpc>
              <a:spcBef>
                <a:spcPts val="110"/>
              </a:spcBef>
            </a:pPr>
            <a:endParaRPr lang="en-US" sz="1747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18387">
              <a:lnSpc>
                <a:spcPts val="1952"/>
              </a:lnSpc>
              <a:spcBef>
                <a:spcPts val="110"/>
              </a:spcBef>
            </a:pPr>
            <a:r>
              <a:rPr lang="en-US" sz="2000" b="1" dirty="0" err="1" smtClean="0">
                <a:solidFill>
                  <a:srgbClr val="0070C0"/>
                </a:solidFill>
                <a:latin typeface="Arial"/>
                <a:cs typeface="Arial"/>
              </a:rPr>
              <a:t>Mehnat</a:t>
            </a:r>
            <a:r>
              <a:rPr lang="en-US" sz="2000" b="1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/>
                <a:cs typeface="Arial"/>
              </a:rPr>
              <a:t>va</a:t>
            </a:r>
            <a:r>
              <a:rPr lang="en-US" sz="2000" b="1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/>
                <a:cs typeface="Arial"/>
              </a:rPr>
              <a:t>marosim</a:t>
            </a:r>
            <a:r>
              <a:rPr lang="en-US" sz="2000" b="1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/>
                <a:cs typeface="Arial"/>
              </a:rPr>
              <a:t>qo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2000" b="1" dirty="0" err="1" smtClean="0">
                <a:solidFill>
                  <a:srgbClr val="0070C0"/>
                </a:solidFill>
                <a:latin typeface="Arial"/>
                <a:cs typeface="Arial"/>
              </a:rPr>
              <a:t>shiqlari</a:t>
            </a:r>
            <a:endParaRPr sz="2000" b="1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057" y="1534"/>
            <a:ext cx="5751631" cy="101958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38203" y="1249367"/>
            <a:ext cx="343665" cy="67972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438203" y="2096800"/>
            <a:ext cx="343665" cy="67972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696151" y="227770"/>
            <a:ext cx="602999" cy="60299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696151" y="227770"/>
            <a:ext cx="602999" cy="60299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87938" y="248656"/>
            <a:ext cx="432048" cy="361807"/>
          </a:xfrm>
          <a:prstGeom prst="rect">
            <a:avLst/>
          </a:prstGeom>
        </p:spPr>
        <p:txBody>
          <a:bodyPr vert="horz" wrap="square" lIns="0" tIns="15852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7" b="1" spc="10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ru-RU" sz="2247" b="1" spc="10" dirty="0" smtClean="0">
                <a:solidFill>
                  <a:srgbClr val="FEFEFE"/>
                </a:solidFill>
                <a:latin typeface="Arial"/>
                <a:cs typeface="Arial"/>
              </a:rPr>
              <a:t>11</a:t>
            </a:r>
            <a:endParaRPr sz="2247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864205" y="541152"/>
            <a:ext cx="268845" cy="211606"/>
          </a:xfrm>
          <a:prstGeom prst="rect">
            <a:avLst/>
          </a:prstGeom>
        </p:spPr>
        <p:txBody>
          <a:bodyPr vert="horz" wrap="square" lIns="0" tIns="12047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298" spc="-5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1298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=""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967817" y="215732"/>
            <a:ext cx="3208052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1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z-Cyrl-UZ" sz="3400" b="1" i="0" u="none" strike="noStrike" kern="0" cap="none" spc="1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  </a:t>
            </a:r>
            <a:r>
              <a:rPr kumimoji="0" lang="en-US" sz="3400" b="1" i="0" u="none" strike="noStrike" kern="0" cap="none" spc="1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Adabiyot</a:t>
            </a:r>
            <a:endParaRPr kumimoji="0" lang="en-US" sz="3400" b="1" i="0" u="none" strike="noStrike" kern="0" cap="none" spc="1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=""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332676" y="290278"/>
            <a:ext cx="442595" cy="424180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=""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516794" y="525306"/>
            <a:ext cx="155575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=""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583081" y="663983"/>
            <a:ext cx="42545" cy="13335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=""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444632" y="670464"/>
            <a:ext cx="123189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=""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539417" y="381938"/>
            <a:ext cx="29845" cy="13335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=""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403833" y="492580"/>
            <a:ext cx="120650" cy="83820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09" t="10852" r="16259" b="24287"/>
          <a:stretch/>
        </p:blipFill>
        <p:spPr bwMode="auto">
          <a:xfrm>
            <a:off x="3563801" y="1279778"/>
            <a:ext cx="1799841" cy="1496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40406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endParaRPr sz="20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3420" y="477036"/>
            <a:ext cx="545094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to‘qushti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      </a:t>
            </a:r>
          </a:p>
          <a:p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Qing‘ir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ko‘zun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baqishti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Tutashqali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yaqishti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Utg‘alimat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o‘g‘rashur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O‘zaro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to‘qnashish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bir-biriga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qing‘ir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ko‘z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qarash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kurashish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o‘zaro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yaqinlashish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g‘oliblik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istagi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kabi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insonga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xos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tuyg‘ular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tabiatga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nisbat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berilmoqda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2171631" y="619913"/>
            <a:ext cx="155448" cy="7143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379659" y="564852"/>
            <a:ext cx="2879725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Qish</a:t>
            </a:r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bahor</a:t>
            </a:r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to‘qnashdi</a:t>
            </a:r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Bir-birlariga</a:t>
            </a:r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yomon</a:t>
            </a:r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ko‘z</a:t>
            </a:r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qarashdi</a:t>
            </a:r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Bir-birlarini</a:t>
            </a:r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tutish</a:t>
            </a:r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yaqinlashdilar</a:t>
            </a:r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biri</a:t>
            </a:r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yengishni</a:t>
            </a:r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istar</a:t>
            </a:r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100" dirty="0">
              <a:solidFill>
                <a:srgbClr val="000000"/>
              </a:solidFill>
            </a:endParaRPr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379395" y="1977234"/>
            <a:ext cx="4714908" cy="1033272"/>
          </a:xfrm>
          <a:prstGeom prst="horizontalScroll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Adabiyotda</a:t>
            </a:r>
            <a:r>
              <a:rPr lang="en-US" sz="16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16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hodisa</a:t>
            </a:r>
            <a:r>
              <a:rPr lang="en-US" sz="16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jonlantirish</a:t>
            </a:r>
            <a:r>
              <a:rPr lang="en-US" sz="16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deyiladi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572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Devon”ning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badiiy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xususiyatlari</a:t>
            </a:r>
            <a:endParaRPr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3420" y="719944"/>
            <a:ext cx="545094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Mahmud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Koshg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ariyning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“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Devon”idagi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she’riy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parchalarning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asosiy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qismi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xalq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og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zaki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ijodi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mahsulidir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.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Ular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shakliga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ko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ra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,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asosan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,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ikkilik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,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tortliklardan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tashkil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topgan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. </a:t>
            </a:r>
          </a:p>
          <a:p>
            <a:pPr algn="just"/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To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‘rtliklar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asosan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a-a-a-b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shaklidagi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qofiyadoshlikka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orasida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a-b-a-b</a:t>
            </a:r>
            <a:r>
              <a:rPr lang="en-US" sz="1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ko‘rinishidagi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qofiyalar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uchraydi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To‘rtliklarning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misrasi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o‘zaro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qofiyadosh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a-a-a-a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namunalar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uchraydi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Murabba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’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shakli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a-a-a-b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asarda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qo‘llangan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“Alp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To‘nga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marsiyasi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”, “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Bahor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munozarasi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shakldadir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96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Devon”dagi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xalq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qo‘shiqlarining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tasvir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usullari</a:t>
            </a:r>
            <a:endParaRPr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Блок-схема: перфолента 5"/>
          <p:cNvSpPr/>
          <p:nvPr/>
        </p:nvSpPr>
        <p:spPr>
          <a:xfrm>
            <a:off x="450833" y="575929"/>
            <a:ext cx="1357322" cy="804672"/>
          </a:xfrm>
          <a:prstGeom prst="flowChartPunchedTap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8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xshatish</a:t>
            </a:r>
            <a:endParaRPr lang="ru-RU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2308221" y="1380601"/>
            <a:ext cx="1143008" cy="804672"/>
          </a:xfrm>
          <a:prstGeom prst="flowChartPunchedTape">
            <a:avLst/>
          </a:prstGeom>
          <a:solidFill>
            <a:srgbClr val="FFCCFF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Sifatlash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9" name="Блок-схема: перфолента 8"/>
          <p:cNvSpPr/>
          <p:nvPr/>
        </p:nvSpPr>
        <p:spPr>
          <a:xfrm>
            <a:off x="450833" y="2255548"/>
            <a:ext cx="1357322" cy="804672"/>
          </a:xfrm>
          <a:prstGeom prst="flowChartPunchedTape">
            <a:avLst/>
          </a:prstGeom>
          <a:solidFill>
            <a:srgbClr val="C198E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Qarshilantirish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0" name="Блок-схема: перфолента 9"/>
          <p:cNvSpPr/>
          <p:nvPr/>
        </p:nvSpPr>
        <p:spPr>
          <a:xfrm>
            <a:off x="3915576" y="575929"/>
            <a:ext cx="1214446" cy="804672"/>
          </a:xfrm>
          <a:prstGeom prst="flowChartPunchedTap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Jonlantirish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2" name="Блок-схема: перфолента 11"/>
          <p:cNvSpPr/>
          <p:nvPr/>
        </p:nvSpPr>
        <p:spPr>
          <a:xfrm>
            <a:off x="3915576" y="2255548"/>
            <a:ext cx="1143008" cy="804672"/>
          </a:xfrm>
          <a:prstGeom prst="flowChartPunchedTape">
            <a:avLst/>
          </a:prstGeom>
          <a:solidFill>
            <a:srgbClr val="FF9933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Qiyoslash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4" name="Блок-схема: перфолента 13"/>
          <p:cNvSpPr/>
          <p:nvPr/>
        </p:nvSpPr>
        <p:spPr>
          <a:xfrm>
            <a:off x="2308221" y="575929"/>
            <a:ext cx="1143008" cy="804672"/>
          </a:xfrm>
          <a:prstGeom prst="flowChartPunchedTape">
            <a:avLst/>
          </a:prstGeom>
          <a:solidFill>
            <a:srgbClr val="FFDD7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Ta’did</a:t>
            </a:r>
            <a:endParaRPr lang="ru-RU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Блок-схема: перфолента 14"/>
          <p:cNvSpPr/>
          <p:nvPr/>
        </p:nvSpPr>
        <p:spPr>
          <a:xfrm>
            <a:off x="450833" y="1450876"/>
            <a:ext cx="1357322" cy="804672"/>
          </a:xfrm>
          <a:prstGeom prst="flowChartPunchedTape">
            <a:avLst/>
          </a:prstGeom>
          <a:solidFill>
            <a:srgbClr val="EEF9A9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Mubolag‘a</a:t>
            </a:r>
            <a:endParaRPr lang="ru-RU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Блок-схема: перфолента 15"/>
          <p:cNvSpPr/>
          <p:nvPr/>
        </p:nvSpPr>
        <p:spPr>
          <a:xfrm>
            <a:off x="2308221" y="2185273"/>
            <a:ext cx="1143008" cy="804672"/>
          </a:xfrm>
          <a:prstGeom prst="flowChartPunchedTap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Tazod</a:t>
            </a:r>
            <a:endParaRPr lang="ru-RU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Блок-схема: перфолента 16"/>
          <p:cNvSpPr/>
          <p:nvPr/>
        </p:nvSpPr>
        <p:spPr>
          <a:xfrm>
            <a:off x="3915576" y="1380601"/>
            <a:ext cx="1143008" cy="804672"/>
          </a:xfrm>
          <a:prstGeom prst="flowChartPunchedTape">
            <a:avLst/>
          </a:prstGeom>
          <a:solidFill>
            <a:srgbClr val="6CD2A9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Tanosub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95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40406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endParaRPr sz="2000" dirty="0">
              <a:solidFill>
                <a:schemeClr val="bg1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7819" y="477036"/>
          <a:ext cx="5657988" cy="2571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895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19" y="8514"/>
            <a:ext cx="5751631" cy="71142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endPara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She’rlarda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qofiyalarga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e’tibor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qaratilgan</a:t>
            </a:r>
            <a:endParaRPr 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sz="20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3420" y="719944"/>
            <a:ext cx="545094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itchFamily="34" charset="0"/>
              </a:rPr>
              <a:t>Alp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To‘nga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o‘ldimu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just"/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Esiz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ajun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qaldumu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just"/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O‘zlak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o‘chin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aldumu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just"/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Emdi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yurak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yirtulur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Qofiyadosh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so‘zlar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en-US" sz="2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i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o‘ldimu</a:t>
            </a:r>
            <a:r>
              <a:rPr lang="en-US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2400" i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qaldumu</a:t>
            </a:r>
            <a:r>
              <a:rPr lang="en-US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en-US" sz="2400" i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aldumu</a:t>
            </a:r>
            <a:r>
              <a:rPr lang="en-US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i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36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3420" y="719944"/>
            <a:ext cx="373643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Devon”dagi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she’riy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parchalarni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o‘qing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janrlarini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aniqlashga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harakat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qiling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Devon”dagi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she’rlar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hozirgi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she’riyatini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qiyoslab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ko‘ring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O‘xshash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farqli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tomonlarini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toping.</a:t>
            </a:r>
          </a:p>
          <a:p>
            <a:pPr marL="342900" indent="-342900" algn="just">
              <a:buAutoNum type="arabicPeriod"/>
            </a:pPr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Documents and Settings\User\Рабочий стол\Kitoblar rasmi\скачанные файлы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79857" y="719944"/>
            <a:ext cx="1879592" cy="19802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723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4755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Topshiriqni</a:t>
            </a:r>
            <a:r>
              <a:rPr lang="en-US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mustahkamlaymiz</a:t>
            </a:r>
            <a:endParaRPr sz="24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3420" y="719944"/>
            <a:ext cx="295173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2945" y="477277"/>
            <a:ext cx="561603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Devon”dagi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badiiy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parchalar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qaysi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davrga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mansub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Javobingizni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asoslashga</a:t>
            </a:r>
            <a:r>
              <a:rPr lang="uz-Cyrl-UZ" sz="1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harakat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qiling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/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“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Devonu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lug‘ot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at-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turk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 XI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asrda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yozilgan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bo‘lsa-da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unda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jamlangan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badiiy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parchalar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turkiy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xalqlar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adabiyotining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ancha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qadimgi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davrlarida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vujudga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kelgan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/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2.    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Aqtirur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ko‘zim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yo‘laq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marL="342900" indent="-342900"/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Tushlanur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o‘rdak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yug‘aq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/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Ushbu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misralarda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ko‘z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yoshlarini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buloqqa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o‘xshatish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chindan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tabiiy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go‘zalmi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 Bu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to‘g‘rida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o‘rtoqlaringiz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fikr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almashing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/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(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Ko‘zim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yoshlari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buloqday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oqadi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hatto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unda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o‘rdak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oqqush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kabi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qushlar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yig‘iladi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shong‘ishadi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.)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Ko‘z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yoshlarini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buloqqa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o‘xshatish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tabiiy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go‘zal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Ammo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mubolag‘ali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tasviri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yanada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zavqlidir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/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3.    “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Devon”dan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keltirilgan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she’riy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parchalar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mavzularda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ekanligini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ayting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izohlang</a:t>
            </a: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/>
            <a:endParaRPr lang="en-US" sz="12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33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Arial"/>
                <a:cs typeface="Arial"/>
              </a:rPr>
              <a:t>“</a:t>
            </a:r>
            <a:r>
              <a:rPr lang="en-US" sz="2000" dirty="0" err="1" smtClean="0">
                <a:solidFill>
                  <a:schemeClr val="bg1"/>
                </a:solidFill>
                <a:latin typeface="Arial"/>
                <a:cs typeface="Arial"/>
              </a:rPr>
              <a:t>Devonu</a:t>
            </a:r>
            <a:r>
              <a:rPr lang="en-US" sz="20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/>
                <a:cs typeface="Arial"/>
              </a:rPr>
              <a:t>lug</a:t>
            </a:r>
            <a:r>
              <a:rPr lang="en-US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‘ot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at-</a:t>
            </a:r>
            <a:r>
              <a:rPr lang="en-US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turk</a:t>
            </a:r>
            <a:r>
              <a:rPr lang="en-US" sz="2000" dirty="0" smtClean="0">
                <a:solidFill>
                  <a:schemeClr val="bg1"/>
                </a:solidFill>
                <a:latin typeface="Arial"/>
                <a:cs typeface="Arial"/>
              </a:rPr>
              <a:t>” </a:t>
            </a:r>
            <a:r>
              <a:rPr lang="en-US" sz="2000" dirty="0" err="1" smtClean="0">
                <a:solidFill>
                  <a:schemeClr val="bg1"/>
                </a:solidFill>
                <a:latin typeface="Arial"/>
                <a:cs typeface="Arial"/>
              </a:rPr>
              <a:t>asari</a:t>
            </a:r>
            <a:r>
              <a:rPr lang="en-US" sz="20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/>
                <a:cs typeface="Arial"/>
              </a:rPr>
              <a:t>mazmunini</a:t>
            </a:r>
            <a:r>
              <a:rPr lang="en-US" sz="20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/>
                <a:cs typeface="Arial"/>
              </a:rPr>
              <a:t>quyidagi</a:t>
            </a:r>
            <a:r>
              <a:rPr lang="en-US" sz="20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/>
                <a:cs typeface="Arial"/>
              </a:rPr>
              <a:t>mavzular</a:t>
            </a:r>
            <a:r>
              <a:rPr lang="ru-RU" sz="20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/>
                <a:cs typeface="Arial"/>
              </a:rPr>
              <a:t>tashkil</a:t>
            </a:r>
            <a:r>
              <a:rPr lang="ru-RU" sz="20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/>
                <a:cs typeface="Arial"/>
              </a:rPr>
              <a:t>etadi</a:t>
            </a:r>
            <a:endParaRPr sz="2000" dirty="0">
              <a:solidFill>
                <a:schemeClr val="bg1"/>
              </a:solidFill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1022337" y="575929"/>
          <a:ext cx="3839633" cy="25597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2" descr="C:\Documents and Settings\User\Рабочий стол\жанг2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37047" y="575929"/>
            <a:ext cx="1522403" cy="829802"/>
          </a:xfrm>
          <a:prstGeom prst="rect">
            <a:avLst/>
          </a:prstGeom>
          <a:noFill/>
        </p:spPr>
      </p:pic>
      <p:pic>
        <p:nvPicPr>
          <p:cNvPr id="8" name="Picture 2" descr="C:\Documents and Settings\User\Рабочий стол\мева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2337278"/>
            <a:ext cx="1450965" cy="902810"/>
          </a:xfrm>
          <a:prstGeom prst="rect">
            <a:avLst/>
          </a:prstGeom>
          <a:noFill/>
        </p:spPr>
      </p:pic>
      <p:pic>
        <p:nvPicPr>
          <p:cNvPr id="5122" name="Picture 2" descr="C:\Documents and Settings\User\Рабочий стол\бахор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237047" y="2242741"/>
            <a:ext cx="1522402" cy="959642"/>
          </a:xfrm>
          <a:prstGeom prst="rect">
            <a:avLst/>
          </a:prstGeom>
          <a:noFill/>
        </p:spPr>
      </p:pic>
      <p:pic>
        <p:nvPicPr>
          <p:cNvPr id="5123" name="Picture 3" descr="C:\Documents and Settings\User\Рабочий стол\минора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236784" y="1405731"/>
            <a:ext cx="1000132" cy="928694"/>
          </a:xfrm>
          <a:prstGeom prst="rect">
            <a:avLst/>
          </a:prstGeom>
          <a:noFill/>
        </p:spPr>
      </p:pic>
      <p:pic>
        <p:nvPicPr>
          <p:cNvPr id="5124" name="Picture 4" descr="C:\Documents and Settings\User\Рабочий стол\манзара.jp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819" y="575929"/>
            <a:ext cx="1300270" cy="7583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5095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4755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Mehnat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marosim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qo‘shiqlari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3420" y="619912"/>
            <a:ext cx="3807875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“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Devon”da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turkiy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xalqlar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turmush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manzaralari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bilan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bog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liq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bo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lgan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she’riy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parchalar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katta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o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rin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tutadi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.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Ularda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xalqning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urf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-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odati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,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yashash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tarzi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,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mashg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uloti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,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ishonch-e’tiqodlarining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ifodasi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juda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ochiq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ko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rinadi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.</a:t>
            </a:r>
          </a:p>
          <a:p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“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Devonu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lug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ot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at-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turk”dagi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ko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pgina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qo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shiqlar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ovchilik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,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chorvachilik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bilan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–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turkiy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xalqlarning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yashash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tarzi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bilan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bog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liq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holda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yuzaga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kelgan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. </a:t>
            </a:r>
            <a:r>
              <a:rPr lang="en-US" altLang="ja-JP" sz="1400" i="1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Qo</a:t>
            </a:r>
            <a:r>
              <a:rPr lang="en-US" sz="1400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altLang="ja-JP" sz="1400" i="1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shiq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atamasi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ham ilk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marta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Mahmud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Koshg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ariy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tomonidan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qayd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etilgan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.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Muallif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unga</a:t>
            </a:r>
            <a:r>
              <a:rPr lang="en-US" altLang="ja-JP" sz="1400" i="1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i="1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she’r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, </a:t>
            </a:r>
            <a:r>
              <a:rPr lang="en-US" altLang="ja-JP" sz="1400" i="1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qasida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deb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izoh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 </a:t>
            </a:r>
            <a:r>
              <a:rPr lang="en-US" altLang="ja-JP" sz="1400" dirty="0" err="1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bergan</a:t>
            </a:r>
            <a:r>
              <a:rPr lang="en-US" altLang="ja-JP" sz="1400" dirty="0" smtClean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. </a:t>
            </a:r>
            <a:endParaRPr lang="ru-RU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1" descr="C:\Documents and Settings\User\Рабочий стол\дево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1295" y="619912"/>
            <a:ext cx="1808154" cy="23193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646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40406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Mehnat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marosim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qo‘shiqlari</a:t>
            </a:r>
            <a:endParaRPr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3420" y="719944"/>
            <a:ext cx="295173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165081" y="477036"/>
          <a:ext cx="5357850" cy="2643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982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Xalq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qo‘shiqlari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mavzulari</a:t>
            </a:r>
            <a:endParaRPr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379395" y="691350"/>
            <a:ext cx="1643074" cy="914400"/>
          </a:xfrm>
          <a:prstGeom prst="cloud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Shodlik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en-US" sz="16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am</a:t>
            </a:r>
            <a:endParaRPr lang="ru-RU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2303661" y="691350"/>
            <a:ext cx="1576195" cy="914400"/>
          </a:xfrm>
          <a:prstGeom prst="cloud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O‘yin-kulgu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dirty="0"/>
          </a:p>
        </p:txBody>
      </p:sp>
      <p:sp>
        <p:nvSpPr>
          <p:cNvPr id="8" name="Облако 7"/>
          <p:cNvSpPr/>
          <p:nvPr/>
        </p:nvSpPr>
        <p:spPr>
          <a:xfrm>
            <a:off x="4103861" y="683033"/>
            <a:ext cx="1419236" cy="914400"/>
          </a:xfrm>
          <a:prstGeom prst="cloud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Qayg‘u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hasrat</a:t>
            </a:r>
            <a:r>
              <a:rPr lang="en-US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100" dirty="0"/>
          </a:p>
        </p:txBody>
      </p:sp>
      <p:sp>
        <p:nvSpPr>
          <p:cNvPr id="9" name="Облако 8"/>
          <p:cNvSpPr/>
          <p:nvPr/>
        </p:nvSpPr>
        <p:spPr>
          <a:xfrm>
            <a:off x="236519" y="1696252"/>
            <a:ext cx="1714512" cy="914400"/>
          </a:xfrm>
          <a:prstGeom prst="cloud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Ko‘tarinkilik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tushkunlik</a:t>
            </a:r>
            <a:endParaRPr lang="ru-RU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Облако 9"/>
          <p:cNvSpPr/>
          <p:nvPr/>
        </p:nvSpPr>
        <p:spPr>
          <a:xfrm>
            <a:off x="2205909" y="1705517"/>
            <a:ext cx="1643074" cy="914400"/>
          </a:xfrm>
          <a:prstGeom prst="cloud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Turli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marosimlar</a:t>
            </a:r>
            <a:endParaRPr lang="ru-RU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Облако 10"/>
          <p:cNvSpPr/>
          <p:nvPr/>
        </p:nvSpPr>
        <p:spPr>
          <a:xfrm>
            <a:off x="4103861" y="1691482"/>
            <a:ext cx="1512168" cy="914400"/>
          </a:xfrm>
          <a:prstGeom prst="cloud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alla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tganlar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yodi</a:t>
            </a:r>
            <a:endParaRPr lang="ru-RU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88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Munozara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janri</a:t>
            </a:r>
            <a:endParaRPr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3420" y="575929"/>
            <a:ext cx="3236371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Munozara</a:t>
            </a:r>
            <a:r>
              <a:rPr lang="ru-RU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o‘ziga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xos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adabiy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janr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u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asar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qahramonlarining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o‘zaro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tortishuvi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bahsi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asosida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quriladi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Munozaradagi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ishtirokchilar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asosan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ramziy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kinoyaviy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xususiyatga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U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she’riy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yoki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nasriy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tarzda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yaratilishi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mumkin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Mahmud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Koshg‘ariyning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Qish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Bahor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mavzusidagi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she’rlari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munozara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janriga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yaqqol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misol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bo‘la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oladi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                                           </a:t>
            </a:r>
          </a:p>
          <a:p>
            <a:pPr algn="just"/>
            <a:endParaRPr lang="en-US" sz="1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Documents and Settings\User\Рабочий стол\бахор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9791" y="575929"/>
            <a:ext cx="2286016" cy="25450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2312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5743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000" dirty="0" err="1" smtClean="0">
                <a:solidFill>
                  <a:schemeClr val="bg1"/>
                </a:solidFill>
              </a:rPr>
              <a:t>Munozara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janri-o</a:t>
            </a:r>
            <a:r>
              <a:rPr lang="en-US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2000" dirty="0" err="1" smtClean="0">
                <a:solidFill>
                  <a:schemeClr val="bg1"/>
                </a:solidFill>
              </a:rPr>
              <a:t>zbek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adabiyotining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go</a:t>
            </a:r>
            <a:r>
              <a:rPr lang="en-US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2000" dirty="0" err="1" smtClean="0">
                <a:solidFill>
                  <a:schemeClr val="bg1"/>
                </a:solidFill>
              </a:rPr>
              <a:t>zal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namunasi</a:t>
            </a:r>
            <a:endParaRPr sz="2000" dirty="0">
              <a:solidFill>
                <a:schemeClr val="bg1"/>
              </a:solidFill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379395" y="619911"/>
          <a:ext cx="5072097" cy="2500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522535" y="1405730"/>
            <a:ext cx="914400" cy="9144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Qish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Bahor</a:t>
            </a:r>
            <a:r>
              <a:rPr lang="en-US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</a:t>
            </a:r>
            <a:endParaRPr lang="ru-RU" sz="1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27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19" y="1535"/>
            <a:ext cx="5751631" cy="40406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Qish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Bahor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munozarasi</a:t>
            </a:r>
            <a:endParaRPr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C:\Documents and Settings\User\Рабочий стол\киш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19" y="405598"/>
            <a:ext cx="2729030" cy="2786082"/>
          </a:xfrm>
          <a:prstGeom prst="rect">
            <a:avLst/>
          </a:prstGeom>
          <a:noFill/>
        </p:spPr>
      </p:pic>
      <p:pic>
        <p:nvPicPr>
          <p:cNvPr id="1028" name="Picture 4" descr="C:\Documents and Settings\User\Рабочий стол\бахор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36849" y="405598"/>
            <a:ext cx="3022601" cy="27860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2907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151537</TotalTime>
  <Words>659</Words>
  <Application>Microsoft Office PowerPoint</Application>
  <PresentationFormat>Произвольный</PresentationFormat>
  <Paragraphs>88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ＭＳ Ｐゴシック</vt:lpstr>
      <vt:lpstr>Arial</vt:lpstr>
      <vt:lpstr>Calibri</vt:lpstr>
      <vt:lpstr>Open Sans</vt:lpstr>
      <vt:lpstr>Open Sans Light</vt:lpstr>
      <vt:lpstr>1_Office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Учетная запись Майкрософт</cp:lastModifiedBy>
  <cp:revision>1474</cp:revision>
  <dcterms:created xsi:type="dcterms:W3CDTF">2014-10-08T23:03:32Z</dcterms:created>
  <dcterms:modified xsi:type="dcterms:W3CDTF">2020-09-18T09:34:29Z</dcterms:modified>
</cp:coreProperties>
</file>