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2" r:id="rId2"/>
    <p:sldId id="276" r:id="rId3"/>
    <p:sldId id="258" r:id="rId4"/>
    <p:sldId id="283" r:id="rId5"/>
    <p:sldId id="269" r:id="rId6"/>
    <p:sldId id="284" r:id="rId7"/>
    <p:sldId id="278" r:id="rId8"/>
    <p:sldId id="260" r:id="rId9"/>
    <p:sldId id="281" r:id="rId10"/>
    <p:sldId id="280" r:id="rId11"/>
    <p:sldId id="286" r:id="rId12"/>
    <p:sldId id="287" r:id="rId13"/>
    <p:sldId id="271" r:id="rId14"/>
    <p:sldId id="277" r:id="rId1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002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98" autoAdjust="0"/>
  </p:normalViewPr>
  <p:slideViewPr>
    <p:cSldViewPr>
      <p:cViewPr varScale="1">
        <p:scale>
          <a:sx n="136" d="100"/>
          <a:sy n="136" d="100"/>
        </p:scale>
        <p:origin x="612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4BFBF9-C09B-428C-BB79-B74F4594E3C8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6CA2BA-F615-40D1-B7B7-0E003478F4AD}">
      <dgm:prSet phldrT="[Текст]"/>
      <dgm:spPr/>
      <dgm:t>
        <a:bodyPr/>
        <a:lstStyle/>
        <a:p>
          <a:r>
            <a:rPr lang="en-US" dirty="0" err="1" smtClean="0"/>
            <a:t>Beminnat</a:t>
          </a:r>
          <a:r>
            <a:rPr lang="en-US" dirty="0" smtClean="0"/>
            <a:t> </a:t>
          </a:r>
          <a:r>
            <a:rPr lang="en-US" dirty="0" smtClean="0">
              <a:solidFill>
                <a:schemeClr val="bg1"/>
              </a:solidFill>
            </a:rPr>
            <a:t>do</a:t>
          </a:r>
          <a:r>
            <a:rPr lang="uz-Latn-UZ" b="1" dirty="0" smtClean="0">
              <a:solidFill>
                <a:schemeClr val="bg1"/>
              </a:solidFill>
            </a:rPr>
            <a:t>‘</a:t>
          </a:r>
          <a:r>
            <a:rPr lang="en-US" dirty="0" err="1" smtClean="0">
              <a:solidFill>
                <a:schemeClr val="bg1"/>
              </a:solidFill>
            </a:rPr>
            <a:t>st</a:t>
          </a:r>
          <a:endParaRPr lang="ru-RU" dirty="0">
            <a:solidFill>
              <a:schemeClr val="bg1"/>
            </a:solidFill>
          </a:endParaRPr>
        </a:p>
      </dgm:t>
    </dgm:pt>
    <dgm:pt modelId="{70E51812-CEEF-44AA-9304-CCB8112D997F}" type="parTrans" cxnId="{EA8F1F23-C2BC-4E7D-A542-EB73F619DE9C}">
      <dgm:prSet/>
      <dgm:spPr/>
      <dgm:t>
        <a:bodyPr/>
        <a:lstStyle/>
        <a:p>
          <a:endParaRPr lang="ru-RU"/>
        </a:p>
      </dgm:t>
    </dgm:pt>
    <dgm:pt modelId="{17A61796-EA3D-41AD-8ED5-CA3411ACB45B}" type="sibTrans" cxnId="{EA8F1F23-C2BC-4E7D-A542-EB73F619DE9C}">
      <dgm:prSet/>
      <dgm:spPr/>
      <dgm:t>
        <a:bodyPr/>
        <a:lstStyle/>
        <a:p>
          <a:endParaRPr lang="ru-RU"/>
        </a:p>
      </dgm:t>
    </dgm:pt>
    <dgm:pt modelId="{3623E0DB-E033-438C-B9D2-A92FE1BDB143}">
      <dgm:prSet phldrT="[Текст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err="1" smtClean="0"/>
            <a:t>Mohir</a:t>
          </a:r>
          <a:r>
            <a:rPr lang="en-US" dirty="0" smtClean="0"/>
            <a:t> </a:t>
          </a:r>
          <a:r>
            <a:rPr lang="en-US" dirty="0" err="1" smtClean="0"/>
            <a:t>tarbiyachi</a:t>
          </a:r>
          <a:endParaRPr lang="ru-RU" dirty="0"/>
        </a:p>
      </dgm:t>
    </dgm:pt>
    <dgm:pt modelId="{0A4233B0-3525-41BB-9805-46494495038A}" type="parTrans" cxnId="{138EBB22-6367-4A26-B2DD-9890EE2A8B8B}">
      <dgm:prSet/>
      <dgm:spPr/>
      <dgm:t>
        <a:bodyPr/>
        <a:lstStyle/>
        <a:p>
          <a:endParaRPr lang="ru-RU"/>
        </a:p>
      </dgm:t>
    </dgm:pt>
    <dgm:pt modelId="{1FAEEA0C-5494-41FE-A55C-925DDDF51A39}" type="sibTrans" cxnId="{138EBB22-6367-4A26-B2DD-9890EE2A8B8B}">
      <dgm:prSet/>
      <dgm:spPr/>
      <dgm:t>
        <a:bodyPr/>
        <a:lstStyle/>
        <a:p>
          <a:endParaRPr lang="ru-RU"/>
        </a:p>
      </dgm:t>
    </dgm:pt>
    <dgm:pt modelId="{B0D9D88B-8C4F-4CAD-A9BD-826B2F91FB44}">
      <dgm:prSet phldrT="[Текст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b="0" dirty="0" err="1" smtClean="0">
              <a:solidFill>
                <a:schemeClr val="bg1"/>
              </a:solidFill>
            </a:rPr>
            <a:t>Aql</a:t>
          </a:r>
          <a:r>
            <a:rPr lang="en-US" b="0" dirty="0" smtClean="0">
              <a:solidFill>
                <a:schemeClr val="bg1"/>
              </a:solidFill>
            </a:rPr>
            <a:t> </a:t>
          </a:r>
          <a:r>
            <a:rPr lang="en-US" b="0" dirty="0" err="1" smtClean="0">
              <a:solidFill>
                <a:schemeClr val="bg1"/>
              </a:solidFill>
            </a:rPr>
            <a:t>chirog</a:t>
          </a:r>
          <a:r>
            <a:rPr lang="uz-Latn-UZ" b="0" dirty="0" smtClean="0">
              <a:solidFill>
                <a:schemeClr val="bg1"/>
              </a:solidFill>
            </a:rPr>
            <a:t>‘</a:t>
          </a:r>
          <a:r>
            <a:rPr lang="en-US" b="0" dirty="0" err="1" smtClean="0">
              <a:solidFill>
                <a:schemeClr val="bg1"/>
              </a:solidFill>
            </a:rPr>
            <a:t>i</a:t>
          </a:r>
          <a:endParaRPr lang="ru-RU" b="0" dirty="0">
            <a:solidFill>
              <a:schemeClr val="bg1"/>
            </a:solidFill>
          </a:endParaRPr>
        </a:p>
      </dgm:t>
    </dgm:pt>
    <dgm:pt modelId="{115C517F-3D51-4ABA-AF55-9B87346633E5}" type="parTrans" cxnId="{B7A8113D-97B7-405D-B717-E6810947F455}">
      <dgm:prSet/>
      <dgm:spPr/>
      <dgm:t>
        <a:bodyPr/>
        <a:lstStyle/>
        <a:p>
          <a:endParaRPr lang="ru-RU"/>
        </a:p>
      </dgm:t>
    </dgm:pt>
    <dgm:pt modelId="{8CB421CE-F907-4646-A483-6592D5BE4353}" type="sibTrans" cxnId="{B7A8113D-97B7-405D-B717-E6810947F455}">
      <dgm:prSet/>
      <dgm:spPr/>
      <dgm:t>
        <a:bodyPr/>
        <a:lstStyle/>
        <a:p>
          <a:endParaRPr lang="ru-RU"/>
        </a:p>
      </dgm:t>
    </dgm:pt>
    <dgm:pt modelId="{CED4CAD0-DC5E-4524-A829-17F8973376E8}">
      <dgm:prSet phldrT="[Текст]"/>
      <dgm:spPr/>
      <dgm:t>
        <a:bodyPr/>
        <a:lstStyle/>
        <a:p>
          <a:r>
            <a:rPr lang="en-US" dirty="0" err="1" smtClean="0">
              <a:solidFill>
                <a:schemeClr val="bg1"/>
              </a:solidFill>
            </a:rPr>
            <a:t>Bilim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en-US" dirty="0" err="1" smtClean="0">
              <a:solidFill>
                <a:schemeClr val="bg1"/>
              </a:solidFill>
            </a:rPr>
            <a:t>bulog</a:t>
          </a:r>
          <a:r>
            <a:rPr lang="uz-Latn-UZ" b="1" dirty="0" smtClean="0">
              <a:solidFill>
                <a:schemeClr val="bg1"/>
              </a:solidFill>
            </a:rPr>
            <a:t>‘</a:t>
          </a:r>
          <a:r>
            <a:rPr lang="en-US" dirty="0" err="1" smtClean="0">
              <a:solidFill>
                <a:schemeClr val="bg1"/>
              </a:solidFill>
            </a:rPr>
            <a:t>i</a:t>
          </a:r>
          <a:endParaRPr lang="ru-RU" dirty="0">
            <a:solidFill>
              <a:schemeClr val="bg1"/>
            </a:solidFill>
          </a:endParaRPr>
        </a:p>
      </dgm:t>
    </dgm:pt>
    <dgm:pt modelId="{6A271A0E-E67F-4AF0-BE1C-AA289034569E}" type="parTrans" cxnId="{FB01FAB7-72B1-4D82-9727-1E888A121BA6}">
      <dgm:prSet/>
      <dgm:spPr/>
      <dgm:t>
        <a:bodyPr/>
        <a:lstStyle/>
        <a:p>
          <a:endParaRPr lang="ru-RU"/>
        </a:p>
      </dgm:t>
    </dgm:pt>
    <dgm:pt modelId="{8FD11DA7-057B-46A1-8804-D0A5DE53DB58}" type="sibTrans" cxnId="{FB01FAB7-72B1-4D82-9727-1E888A121BA6}">
      <dgm:prSet/>
      <dgm:spPr/>
      <dgm:t>
        <a:bodyPr/>
        <a:lstStyle/>
        <a:p>
          <a:endParaRPr lang="ru-RU"/>
        </a:p>
      </dgm:t>
    </dgm:pt>
    <dgm:pt modelId="{64727F1D-5D13-4747-916A-21158C897946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0" dirty="0" err="1" smtClean="0"/>
            <a:t>Ulug</a:t>
          </a:r>
          <a:r>
            <a:rPr lang="uz-Latn-UZ" b="0" dirty="0" smtClean="0">
              <a:solidFill>
                <a:schemeClr val="bg1"/>
              </a:solidFill>
            </a:rPr>
            <a:t>‘</a:t>
          </a:r>
          <a:r>
            <a:rPr lang="en-US" b="0" dirty="0" err="1" smtClean="0">
              <a:solidFill>
                <a:schemeClr val="bg1"/>
              </a:solidFill>
            </a:rPr>
            <a:t>lar</a:t>
          </a:r>
          <a:r>
            <a:rPr lang="en-US" b="0" dirty="0" smtClean="0">
              <a:solidFill>
                <a:schemeClr val="bg1"/>
              </a:solidFill>
            </a:rPr>
            <a:t> </a:t>
          </a:r>
          <a:r>
            <a:rPr lang="en-US" b="0" dirty="0" err="1" smtClean="0">
              <a:solidFill>
                <a:schemeClr val="bg1"/>
              </a:solidFill>
            </a:rPr>
            <a:t>xazinasi</a:t>
          </a:r>
          <a:endParaRPr lang="ru-RU" b="0" dirty="0">
            <a:solidFill>
              <a:schemeClr val="bg1"/>
            </a:solidFill>
          </a:endParaRPr>
        </a:p>
      </dgm:t>
    </dgm:pt>
    <dgm:pt modelId="{7DE07B52-675A-4AEF-B9D5-D1D397A8E14C}" type="parTrans" cxnId="{0EB86DB2-1711-4207-AAB5-8C3D892C736B}">
      <dgm:prSet/>
      <dgm:spPr/>
      <dgm:t>
        <a:bodyPr/>
        <a:lstStyle/>
        <a:p>
          <a:endParaRPr lang="ru-RU"/>
        </a:p>
      </dgm:t>
    </dgm:pt>
    <dgm:pt modelId="{CC54B602-21A1-4F94-96DC-D2295D779184}" type="sibTrans" cxnId="{0EB86DB2-1711-4207-AAB5-8C3D892C736B}">
      <dgm:prSet/>
      <dgm:spPr/>
      <dgm:t>
        <a:bodyPr/>
        <a:lstStyle/>
        <a:p>
          <a:endParaRPr lang="ru-RU"/>
        </a:p>
      </dgm:t>
    </dgm:pt>
    <dgm:pt modelId="{9FDD9099-8AB1-41B1-AF7B-A93010208BB0}">
      <dgm:prSet phldrT="[Текст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err="1" smtClean="0"/>
            <a:t>Yaxshi</a:t>
          </a:r>
          <a:r>
            <a:rPr lang="en-US" dirty="0" smtClean="0"/>
            <a:t> </a:t>
          </a:r>
          <a:r>
            <a:rPr lang="en-US" dirty="0" err="1" smtClean="0"/>
            <a:t>maslahatchi</a:t>
          </a:r>
          <a:r>
            <a:rPr lang="en-US" dirty="0" smtClean="0"/>
            <a:t> </a:t>
          </a:r>
          <a:endParaRPr lang="ru-RU" dirty="0"/>
        </a:p>
      </dgm:t>
    </dgm:pt>
    <dgm:pt modelId="{8DA3C6B4-C26F-4CAB-8F39-2D1EBFB6751D}" type="parTrans" cxnId="{1A1AF115-2F56-4B01-8A2E-2E249A16E069}">
      <dgm:prSet/>
      <dgm:spPr/>
      <dgm:t>
        <a:bodyPr/>
        <a:lstStyle/>
        <a:p>
          <a:endParaRPr lang="ru-RU"/>
        </a:p>
      </dgm:t>
    </dgm:pt>
    <dgm:pt modelId="{16EABEF9-0E5E-4438-B0C8-2167EDB88F49}" type="sibTrans" cxnId="{1A1AF115-2F56-4B01-8A2E-2E249A16E069}">
      <dgm:prSet/>
      <dgm:spPr/>
      <dgm:t>
        <a:bodyPr/>
        <a:lstStyle/>
        <a:p>
          <a:endParaRPr lang="ru-RU"/>
        </a:p>
      </dgm:t>
    </dgm:pt>
    <dgm:pt modelId="{9C1C4206-79D5-4D1C-8C5A-104092490ED8}">
      <dgm:prSet phldrT="[Текст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US" dirty="0" err="1" smtClean="0"/>
            <a:t>Bilimdon</a:t>
          </a:r>
          <a:r>
            <a:rPr lang="en-US" dirty="0" smtClean="0"/>
            <a:t> </a:t>
          </a:r>
          <a:r>
            <a:rPr lang="en-US" dirty="0" err="1" smtClean="0"/>
            <a:t>ustoz</a:t>
          </a:r>
          <a:endParaRPr lang="ru-RU" dirty="0"/>
        </a:p>
      </dgm:t>
    </dgm:pt>
    <dgm:pt modelId="{4416860E-4539-47A8-9313-B62E2638FB3D}" type="parTrans" cxnId="{465CC102-1975-42A0-B3E1-AEE3F26A63C1}">
      <dgm:prSet/>
      <dgm:spPr/>
      <dgm:t>
        <a:bodyPr/>
        <a:lstStyle/>
        <a:p>
          <a:endParaRPr lang="ru-RU"/>
        </a:p>
      </dgm:t>
    </dgm:pt>
    <dgm:pt modelId="{F2BC0E46-FDC1-4F7F-AD10-E2054C965A7C}" type="sibTrans" cxnId="{465CC102-1975-42A0-B3E1-AEE3F26A63C1}">
      <dgm:prSet/>
      <dgm:spPr/>
      <dgm:t>
        <a:bodyPr/>
        <a:lstStyle/>
        <a:p>
          <a:endParaRPr lang="ru-RU"/>
        </a:p>
      </dgm:t>
    </dgm:pt>
    <dgm:pt modelId="{68C1867A-DDEC-4825-A60A-CD0C097B7021}">
      <dgm:prSet phldrT="[Текст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dirty="0" err="1" smtClean="0"/>
            <a:t>Hikmatlar</a:t>
          </a:r>
          <a:r>
            <a:rPr lang="en-US" dirty="0" smtClean="0"/>
            <a:t> </a:t>
          </a:r>
          <a:r>
            <a:rPr lang="en-US" dirty="0" err="1" smtClean="0"/>
            <a:t>durdonasi</a:t>
          </a:r>
          <a:endParaRPr lang="ru-RU" dirty="0"/>
        </a:p>
      </dgm:t>
    </dgm:pt>
    <dgm:pt modelId="{797A768F-FC81-4FE2-A65A-8D1BF2600979}" type="parTrans" cxnId="{F9585DE8-E068-433A-9DC7-994DA6FD809B}">
      <dgm:prSet/>
      <dgm:spPr/>
      <dgm:t>
        <a:bodyPr/>
        <a:lstStyle/>
        <a:p>
          <a:endParaRPr lang="ru-RU"/>
        </a:p>
      </dgm:t>
    </dgm:pt>
    <dgm:pt modelId="{534DDD3B-BFEB-4C7A-8A03-DC516DC8A232}" type="sibTrans" cxnId="{F9585DE8-E068-433A-9DC7-994DA6FD809B}">
      <dgm:prSet/>
      <dgm:spPr/>
      <dgm:t>
        <a:bodyPr/>
        <a:lstStyle/>
        <a:p>
          <a:endParaRPr lang="ru-RU"/>
        </a:p>
      </dgm:t>
    </dgm:pt>
    <dgm:pt modelId="{3B4956F8-66BF-4D93-9365-C95E2BF2D743}">
      <dgm:prSet phldrT="[Текст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U </a:t>
          </a:r>
          <a:r>
            <a:rPr lang="en-US" dirty="0" err="1" smtClean="0"/>
            <a:t>bir</a:t>
          </a:r>
          <a:r>
            <a:rPr lang="en-US" dirty="0" smtClean="0"/>
            <a:t> </a:t>
          </a:r>
          <a:r>
            <a:rPr lang="en-US" dirty="0" err="1" smtClean="0"/>
            <a:t>javohir</a:t>
          </a:r>
          <a:endParaRPr lang="ru-RU" dirty="0"/>
        </a:p>
      </dgm:t>
    </dgm:pt>
    <dgm:pt modelId="{8B83FFF3-F633-4E03-83DC-FD8C4D3529A1}" type="parTrans" cxnId="{010A8B93-E4D3-47BF-81E2-770DEC16EDDA}">
      <dgm:prSet/>
      <dgm:spPr/>
      <dgm:t>
        <a:bodyPr/>
        <a:lstStyle/>
        <a:p>
          <a:endParaRPr lang="ru-RU"/>
        </a:p>
      </dgm:t>
    </dgm:pt>
    <dgm:pt modelId="{CBCF7A1A-561F-46A2-958E-DA0B544CE010}" type="sibTrans" cxnId="{010A8B93-E4D3-47BF-81E2-770DEC16EDDA}">
      <dgm:prSet/>
      <dgm:spPr/>
      <dgm:t>
        <a:bodyPr/>
        <a:lstStyle/>
        <a:p>
          <a:endParaRPr lang="ru-RU"/>
        </a:p>
      </dgm:t>
    </dgm:pt>
    <dgm:pt modelId="{53CCEDA7-D3D5-435F-9B56-17D41EA26436}" type="pres">
      <dgm:prSet presAssocID="{EF4BFBF9-C09B-428C-BB79-B74F4594E3C8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BE93353B-1634-4D5C-B5EA-BD4E188F1CFE}" type="pres">
      <dgm:prSet presAssocID="{456CA2BA-F615-40D1-B7B7-0E003478F4AD}" presName="compNode" presStyleCnt="0"/>
      <dgm:spPr/>
    </dgm:pt>
    <dgm:pt modelId="{EF42467A-5249-4A52-8AEE-CF7F949CBBF6}" type="pres">
      <dgm:prSet presAssocID="{456CA2BA-F615-40D1-B7B7-0E003478F4AD}" presName="dummyConnPt" presStyleCnt="0"/>
      <dgm:spPr/>
    </dgm:pt>
    <dgm:pt modelId="{A4BA4BFC-FBD5-45E9-84FF-569DF4CF4371}" type="pres">
      <dgm:prSet presAssocID="{456CA2BA-F615-40D1-B7B7-0E003478F4A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A5CC4A-F00A-44A6-B8C6-25A2F7FBF3D4}" type="pres">
      <dgm:prSet presAssocID="{17A61796-EA3D-41AD-8ED5-CA3411ACB45B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0A35DADB-7868-495E-A053-5071C35477F7}" type="pres">
      <dgm:prSet presAssocID="{3623E0DB-E033-438C-B9D2-A92FE1BDB143}" presName="compNode" presStyleCnt="0"/>
      <dgm:spPr/>
    </dgm:pt>
    <dgm:pt modelId="{71DD436B-0612-4159-845E-FC4D1C22C4FC}" type="pres">
      <dgm:prSet presAssocID="{3623E0DB-E033-438C-B9D2-A92FE1BDB143}" presName="dummyConnPt" presStyleCnt="0"/>
      <dgm:spPr/>
    </dgm:pt>
    <dgm:pt modelId="{B49A6B86-8339-40A2-A8BF-471E1A43A60A}" type="pres">
      <dgm:prSet presAssocID="{3623E0DB-E033-438C-B9D2-A92FE1BDB14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6BA6F7-BE8D-421A-829A-847B76A0506A}" type="pres">
      <dgm:prSet presAssocID="{1FAEEA0C-5494-41FE-A55C-925DDDF51A39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7DA75247-8FF4-48CD-9704-FFAE4912B3D2}" type="pres">
      <dgm:prSet presAssocID="{B0D9D88B-8C4F-4CAD-A9BD-826B2F91FB44}" presName="compNode" presStyleCnt="0"/>
      <dgm:spPr/>
    </dgm:pt>
    <dgm:pt modelId="{550951BE-F660-4AD5-A08C-398728998C72}" type="pres">
      <dgm:prSet presAssocID="{B0D9D88B-8C4F-4CAD-A9BD-826B2F91FB44}" presName="dummyConnPt" presStyleCnt="0"/>
      <dgm:spPr/>
    </dgm:pt>
    <dgm:pt modelId="{C5F7109F-C8E9-4651-B824-C8E5F74034CA}" type="pres">
      <dgm:prSet presAssocID="{B0D9D88B-8C4F-4CAD-A9BD-826B2F91FB4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999E4-C143-4C8B-8EDC-396ECCA3081D}" type="pres">
      <dgm:prSet presAssocID="{8CB421CE-F907-4646-A483-6592D5BE4353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951EC519-BDE5-4816-9EF4-5700A465D561}" type="pres">
      <dgm:prSet presAssocID="{CED4CAD0-DC5E-4524-A829-17F8973376E8}" presName="compNode" presStyleCnt="0"/>
      <dgm:spPr/>
    </dgm:pt>
    <dgm:pt modelId="{82D721A5-EB05-4356-A53A-3FF92E61333D}" type="pres">
      <dgm:prSet presAssocID="{CED4CAD0-DC5E-4524-A829-17F8973376E8}" presName="dummyConnPt" presStyleCnt="0"/>
      <dgm:spPr/>
    </dgm:pt>
    <dgm:pt modelId="{BF076A41-C7E9-4FF1-ADCB-CF08A6CC0036}" type="pres">
      <dgm:prSet presAssocID="{CED4CAD0-DC5E-4524-A829-17F8973376E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9F88A1-0F47-4F0D-BC9F-45068F11CD65}" type="pres">
      <dgm:prSet presAssocID="{8FD11DA7-057B-46A1-8804-D0A5DE53DB58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EF0D19DC-7053-4E24-BF47-B7D35D210781}" type="pres">
      <dgm:prSet presAssocID="{64727F1D-5D13-4747-916A-21158C897946}" presName="compNode" presStyleCnt="0"/>
      <dgm:spPr/>
    </dgm:pt>
    <dgm:pt modelId="{AB2D1CB7-406D-4B0A-B778-7C76C4ECA341}" type="pres">
      <dgm:prSet presAssocID="{64727F1D-5D13-4747-916A-21158C897946}" presName="dummyConnPt" presStyleCnt="0"/>
      <dgm:spPr/>
    </dgm:pt>
    <dgm:pt modelId="{2104DE5D-C883-4EC3-8F93-6E24FE6319B6}" type="pres">
      <dgm:prSet presAssocID="{64727F1D-5D13-4747-916A-21158C897946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87125E-D256-4865-A0AF-3893BA2EA860}" type="pres">
      <dgm:prSet presAssocID="{CC54B602-21A1-4F94-96DC-D2295D779184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8DD405F8-4473-472E-968F-5CBDC23245F2}" type="pres">
      <dgm:prSet presAssocID="{9FDD9099-8AB1-41B1-AF7B-A93010208BB0}" presName="compNode" presStyleCnt="0"/>
      <dgm:spPr/>
    </dgm:pt>
    <dgm:pt modelId="{CC44910E-C8DE-4141-8F6F-92A728EF281D}" type="pres">
      <dgm:prSet presAssocID="{9FDD9099-8AB1-41B1-AF7B-A93010208BB0}" presName="dummyConnPt" presStyleCnt="0"/>
      <dgm:spPr/>
    </dgm:pt>
    <dgm:pt modelId="{7F8D7206-00F3-4569-B4BB-708F8B8F55CC}" type="pres">
      <dgm:prSet presAssocID="{9FDD9099-8AB1-41B1-AF7B-A93010208BB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92EB0E-F1A2-4284-BF8C-B5A68F384EE8}" type="pres">
      <dgm:prSet presAssocID="{16EABEF9-0E5E-4438-B0C8-2167EDB88F49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D7231629-9990-4EFE-A769-F0D77BC393C2}" type="pres">
      <dgm:prSet presAssocID="{9C1C4206-79D5-4D1C-8C5A-104092490ED8}" presName="compNode" presStyleCnt="0"/>
      <dgm:spPr/>
    </dgm:pt>
    <dgm:pt modelId="{84D7E198-4F7F-49BC-9D31-5B4849EF013E}" type="pres">
      <dgm:prSet presAssocID="{9C1C4206-79D5-4D1C-8C5A-104092490ED8}" presName="dummyConnPt" presStyleCnt="0"/>
      <dgm:spPr/>
    </dgm:pt>
    <dgm:pt modelId="{6C69E064-A2A4-458F-A141-81B5E4831C1F}" type="pres">
      <dgm:prSet presAssocID="{9C1C4206-79D5-4D1C-8C5A-104092490ED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6B87F-F950-4F75-9124-36438CF1502F}" type="pres">
      <dgm:prSet presAssocID="{F2BC0E46-FDC1-4F7F-AD10-E2054C965A7C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DC7B0A02-C0A1-474B-8171-47004716CD1D}" type="pres">
      <dgm:prSet presAssocID="{68C1867A-DDEC-4825-A60A-CD0C097B7021}" presName="compNode" presStyleCnt="0"/>
      <dgm:spPr/>
    </dgm:pt>
    <dgm:pt modelId="{947EDF3D-9F8E-4D0E-9B99-FC8D8AA2C5F0}" type="pres">
      <dgm:prSet presAssocID="{68C1867A-DDEC-4825-A60A-CD0C097B7021}" presName="dummyConnPt" presStyleCnt="0"/>
      <dgm:spPr/>
    </dgm:pt>
    <dgm:pt modelId="{E40FCB83-DCD5-4F63-AD38-F6233AC51F94}" type="pres">
      <dgm:prSet presAssocID="{68C1867A-DDEC-4825-A60A-CD0C097B702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8D85E-BF34-406C-936B-812062B72512}" type="pres">
      <dgm:prSet presAssocID="{534DDD3B-BFEB-4C7A-8A03-DC516DC8A232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0EDED86F-C4C2-43D7-94B6-6747717B1EB7}" type="pres">
      <dgm:prSet presAssocID="{3B4956F8-66BF-4D93-9365-C95E2BF2D743}" presName="compNode" presStyleCnt="0"/>
      <dgm:spPr/>
    </dgm:pt>
    <dgm:pt modelId="{E490141C-0C09-4477-A366-DB2F650345C2}" type="pres">
      <dgm:prSet presAssocID="{3B4956F8-66BF-4D93-9365-C95E2BF2D743}" presName="dummyConnPt" presStyleCnt="0"/>
      <dgm:spPr/>
    </dgm:pt>
    <dgm:pt modelId="{8993800C-172E-42A1-A7C3-D04C532662CF}" type="pres">
      <dgm:prSet presAssocID="{3B4956F8-66BF-4D93-9365-C95E2BF2D74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C17C80-E112-4C1B-B0C9-CFDB594EBC94}" type="presOf" srcId="{3B4956F8-66BF-4D93-9365-C95E2BF2D743}" destId="{8993800C-172E-42A1-A7C3-D04C532662CF}" srcOrd="0" destOrd="0" presId="urn:microsoft.com/office/officeart/2005/8/layout/bProcess4"/>
    <dgm:cxn modelId="{FB01FAB7-72B1-4D82-9727-1E888A121BA6}" srcId="{EF4BFBF9-C09B-428C-BB79-B74F4594E3C8}" destId="{CED4CAD0-DC5E-4524-A829-17F8973376E8}" srcOrd="3" destOrd="0" parTransId="{6A271A0E-E67F-4AF0-BE1C-AA289034569E}" sibTransId="{8FD11DA7-057B-46A1-8804-D0A5DE53DB58}"/>
    <dgm:cxn modelId="{232F77F5-07B0-4DC4-A3CF-8B222E59139F}" type="presOf" srcId="{8CB421CE-F907-4646-A483-6592D5BE4353}" destId="{DC9999E4-C143-4C8B-8EDC-396ECCA3081D}" srcOrd="0" destOrd="0" presId="urn:microsoft.com/office/officeart/2005/8/layout/bProcess4"/>
    <dgm:cxn modelId="{09C67CEE-86B1-49B9-BFE5-60349B1B5539}" type="presOf" srcId="{1FAEEA0C-5494-41FE-A55C-925DDDF51A39}" destId="{0A6BA6F7-BE8D-421A-829A-847B76A0506A}" srcOrd="0" destOrd="0" presId="urn:microsoft.com/office/officeart/2005/8/layout/bProcess4"/>
    <dgm:cxn modelId="{829DE4EA-8ADF-40CA-BAC5-9BD0F17E6305}" type="presOf" srcId="{F2BC0E46-FDC1-4F7F-AD10-E2054C965A7C}" destId="{1056B87F-F950-4F75-9124-36438CF1502F}" srcOrd="0" destOrd="0" presId="urn:microsoft.com/office/officeart/2005/8/layout/bProcess4"/>
    <dgm:cxn modelId="{138EBB22-6367-4A26-B2DD-9890EE2A8B8B}" srcId="{EF4BFBF9-C09B-428C-BB79-B74F4594E3C8}" destId="{3623E0DB-E033-438C-B9D2-A92FE1BDB143}" srcOrd="1" destOrd="0" parTransId="{0A4233B0-3525-41BB-9805-46494495038A}" sibTransId="{1FAEEA0C-5494-41FE-A55C-925DDDF51A39}"/>
    <dgm:cxn modelId="{71355204-CD17-4425-8317-55DC3F22D175}" type="presOf" srcId="{9FDD9099-8AB1-41B1-AF7B-A93010208BB0}" destId="{7F8D7206-00F3-4569-B4BB-708F8B8F55CC}" srcOrd="0" destOrd="0" presId="urn:microsoft.com/office/officeart/2005/8/layout/bProcess4"/>
    <dgm:cxn modelId="{BFAD7E7C-3FD2-4870-BED6-D69089F128F6}" type="presOf" srcId="{534DDD3B-BFEB-4C7A-8A03-DC516DC8A232}" destId="{13A8D85E-BF34-406C-936B-812062B72512}" srcOrd="0" destOrd="0" presId="urn:microsoft.com/office/officeart/2005/8/layout/bProcess4"/>
    <dgm:cxn modelId="{EA8F1F23-C2BC-4E7D-A542-EB73F619DE9C}" srcId="{EF4BFBF9-C09B-428C-BB79-B74F4594E3C8}" destId="{456CA2BA-F615-40D1-B7B7-0E003478F4AD}" srcOrd="0" destOrd="0" parTransId="{70E51812-CEEF-44AA-9304-CCB8112D997F}" sibTransId="{17A61796-EA3D-41AD-8ED5-CA3411ACB45B}"/>
    <dgm:cxn modelId="{010A8B93-E4D3-47BF-81E2-770DEC16EDDA}" srcId="{EF4BFBF9-C09B-428C-BB79-B74F4594E3C8}" destId="{3B4956F8-66BF-4D93-9365-C95E2BF2D743}" srcOrd="8" destOrd="0" parTransId="{8B83FFF3-F633-4E03-83DC-FD8C4D3529A1}" sibTransId="{CBCF7A1A-561F-46A2-958E-DA0B544CE010}"/>
    <dgm:cxn modelId="{1A1AF115-2F56-4B01-8A2E-2E249A16E069}" srcId="{EF4BFBF9-C09B-428C-BB79-B74F4594E3C8}" destId="{9FDD9099-8AB1-41B1-AF7B-A93010208BB0}" srcOrd="5" destOrd="0" parTransId="{8DA3C6B4-C26F-4CAB-8F39-2D1EBFB6751D}" sibTransId="{16EABEF9-0E5E-4438-B0C8-2167EDB88F49}"/>
    <dgm:cxn modelId="{1EACC832-A8FC-41B6-9D84-A530D7CBBBC5}" type="presOf" srcId="{16EABEF9-0E5E-4438-B0C8-2167EDB88F49}" destId="{5292EB0E-F1A2-4284-BF8C-B5A68F384EE8}" srcOrd="0" destOrd="0" presId="urn:microsoft.com/office/officeart/2005/8/layout/bProcess4"/>
    <dgm:cxn modelId="{074D80E4-A73E-4C62-AA06-A316803BF611}" type="presOf" srcId="{64727F1D-5D13-4747-916A-21158C897946}" destId="{2104DE5D-C883-4EC3-8F93-6E24FE6319B6}" srcOrd="0" destOrd="0" presId="urn:microsoft.com/office/officeart/2005/8/layout/bProcess4"/>
    <dgm:cxn modelId="{2B6053E7-BA21-44E1-9C02-3527C55F9DED}" type="presOf" srcId="{EF4BFBF9-C09B-428C-BB79-B74F4594E3C8}" destId="{53CCEDA7-D3D5-435F-9B56-17D41EA26436}" srcOrd="0" destOrd="0" presId="urn:microsoft.com/office/officeart/2005/8/layout/bProcess4"/>
    <dgm:cxn modelId="{F9585DE8-E068-433A-9DC7-994DA6FD809B}" srcId="{EF4BFBF9-C09B-428C-BB79-B74F4594E3C8}" destId="{68C1867A-DDEC-4825-A60A-CD0C097B7021}" srcOrd="7" destOrd="0" parTransId="{797A768F-FC81-4FE2-A65A-8D1BF2600979}" sibTransId="{534DDD3B-BFEB-4C7A-8A03-DC516DC8A232}"/>
    <dgm:cxn modelId="{0EB86DB2-1711-4207-AAB5-8C3D892C736B}" srcId="{EF4BFBF9-C09B-428C-BB79-B74F4594E3C8}" destId="{64727F1D-5D13-4747-916A-21158C897946}" srcOrd="4" destOrd="0" parTransId="{7DE07B52-675A-4AEF-B9D5-D1D397A8E14C}" sibTransId="{CC54B602-21A1-4F94-96DC-D2295D779184}"/>
    <dgm:cxn modelId="{B7A8113D-97B7-405D-B717-E6810947F455}" srcId="{EF4BFBF9-C09B-428C-BB79-B74F4594E3C8}" destId="{B0D9D88B-8C4F-4CAD-A9BD-826B2F91FB44}" srcOrd="2" destOrd="0" parTransId="{115C517F-3D51-4ABA-AF55-9B87346633E5}" sibTransId="{8CB421CE-F907-4646-A483-6592D5BE4353}"/>
    <dgm:cxn modelId="{E04D8355-4BC3-4093-A3A4-204867462474}" type="presOf" srcId="{8FD11DA7-057B-46A1-8804-D0A5DE53DB58}" destId="{209F88A1-0F47-4F0D-BC9F-45068F11CD65}" srcOrd="0" destOrd="0" presId="urn:microsoft.com/office/officeart/2005/8/layout/bProcess4"/>
    <dgm:cxn modelId="{086F6257-54E9-443E-A8AB-578368FC41BD}" type="presOf" srcId="{9C1C4206-79D5-4D1C-8C5A-104092490ED8}" destId="{6C69E064-A2A4-458F-A141-81B5E4831C1F}" srcOrd="0" destOrd="0" presId="urn:microsoft.com/office/officeart/2005/8/layout/bProcess4"/>
    <dgm:cxn modelId="{1C2C19D4-169B-466D-A20D-04A06BFF74C3}" type="presOf" srcId="{CED4CAD0-DC5E-4524-A829-17F8973376E8}" destId="{BF076A41-C7E9-4FF1-ADCB-CF08A6CC0036}" srcOrd="0" destOrd="0" presId="urn:microsoft.com/office/officeart/2005/8/layout/bProcess4"/>
    <dgm:cxn modelId="{EBD65A60-DDEE-4093-8FEF-F40FDE49AC21}" type="presOf" srcId="{B0D9D88B-8C4F-4CAD-A9BD-826B2F91FB44}" destId="{C5F7109F-C8E9-4651-B824-C8E5F74034CA}" srcOrd="0" destOrd="0" presId="urn:microsoft.com/office/officeart/2005/8/layout/bProcess4"/>
    <dgm:cxn modelId="{B984F19F-AE5C-4430-AD49-CE1B7B5F1ADA}" type="presOf" srcId="{CC54B602-21A1-4F94-96DC-D2295D779184}" destId="{7D87125E-D256-4865-A0AF-3893BA2EA860}" srcOrd="0" destOrd="0" presId="urn:microsoft.com/office/officeart/2005/8/layout/bProcess4"/>
    <dgm:cxn modelId="{9A973D37-4045-4FF4-B178-3A6A129FCB9B}" type="presOf" srcId="{17A61796-EA3D-41AD-8ED5-CA3411ACB45B}" destId="{E6A5CC4A-F00A-44A6-B8C6-25A2F7FBF3D4}" srcOrd="0" destOrd="0" presId="urn:microsoft.com/office/officeart/2005/8/layout/bProcess4"/>
    <dgm:cxn modelId="{D04B3344-6402-4CF5-B3BC-6279D0104653}" type="presOf" srcId="{68C1867A-DDEC-4825-A60A-CD0C097B7021}" destId="{E40FCB83-DCD5-4F63-AD38-F6233AC51F94}" srcOrd="0" destOrd="0" presId="urn:microsoft.com/office/officeart/2005/8/layout/bProcess4"/>
    <dgm:cxn modelId="{B70D10E5-7AF9-4544-87B4-A2EC00655428}" type="presOf" srcId="{3623E0DB-E033-438C-B9D2-A92FE1BDB143}" destId="{B49A6B86-8339-40A2-A8BF-471E1A43A60A}" srcOrd="0" destOrd="0" presId="urn:microsoft.com/office/officeart/2005/8/layout/bProcess4"/>
    <dgm:cxn modelId="{465CC102-1975-42A0-B3E1-AEE3F26A63C1}" srcId="{EF4BFBF9-C09B-428C-BB79-B74F4594E3C8}" destId="{9C1C4206-79D5-4D1C-8C5A-104092490ED8}" srcOrd="6" destOrd="0" parTransId="{4416860E-4539-47A8-9313-B62E2638FB3D}" sibTransId="{F2BC0E46-FDC1-4F7F-AD10-E2054C965A7C}"/>
    <dgm:cxn modelId="{08623FE0-2E8E-45EF-B13A-A323A6CE77F0}" type="presOf" srcId="{456CA2BA-F615-40D1-B7B7-0E003478F4AD}" destId="{A4BA4BFC-FBD5-45E9-84FF-569DF4CF4371}" srcOrd="0" destOrd="0" presId="urn:microsoft.com/office/officeart/2005/8/layout/bProcess4"/>
    <dgm:cxn modelId="{C4086C19-8CBB-4684-B691-CF524EDEB7F2}" type="presParOf" srcId="{53CCEDA7-D3D5-435F-9B56-17D41EA26436}" destId="{BE93353B-1634-4D5C-B5EA-BD4E188F1CFE}" srcOrd="0" destOrd="0" presId="urn:microsoft.com/office/officeart/2005/8/layout/bProcess4"/>
    <dgm:cxn modelId="{67FE6B02-C200-472C-904A-9A8A38C509A8}" type="presParOf" srcId="{BE93353B-1634-4D5C-B5EA-BD4E188F1CFE}" destId="{EF42467A-5249-4A52-8AEE-CF7F949CBBF6}" srcOrd="0" destOrd="0" presId="urn:microsoft.com/office/officeart/2005/8/layout/bProcess4"/>
    <dgm:cxn modelId="{B844C3E9-A0AB-4E9C-B76F-76224D8482F0}" type="presParOf" srcId="{BE93353B-1634-4D5C-B5EA-BD4E188F1CFE}" destId="{A4BA4BFC-FBD5-45E9-84FF-569DF4CF4371}" srcOrd="1" destOrd="0" presId="urn:microsoft.com/office/officeart/2005/8/layout/bProcess4"/>
    <dgm:cxn modelId="{569C8CCD-EBB0-448A-84ED-39893DA19629}" type="presParOf" srcId="{53CCEDA7-D3D5-435F-9B56-17D41EA26436}" destId="{E6A5CC4A-F00A-44A6-B8C6-25A2F7FBF3D4}" srcOrd="1" destOrd="0" presId="urn:microsoft.com/office/officeart/2005/8/layout/bProcess4"/>
    <dgm:cxn modelId="{6B4DD43D-F0A8-4732-ACEE-766E4CF58101}" type="presParOf" srcId="{53CCEDA7-D3D5-435F-9B56-17D41EA26436}" destId="{0A35DADB-7868-495E-A053-5071C35477F7}" srcOrd="2" destOrd="0" presId="urn:microsoft.com/office/officeart/2005/8/layout/bProcess4"/>
    <dgm:cxn modelId="{6D55FF4E-FA31-4BD6-8F82-178C8ECAD4DD}" type="presParOf" srcId="{0A35DADB-7868-495E-A053-5071C35477F7}" destId="{71DD436B-0612-4159-845E-FC4D1C22C4FC}" srcOrd="0" destOrd="0" presId="urn:microsoft.com/office/officeart/2005/8/layout/bProcess4"/>
    <dgm:cxn modelId="{489D063C-A5C2-4986-B1D0-5D8B1D3576D4}" type="presParOf" srcId="{0A35DADB-7868-495E-A053-5071C35477F7}" destId="{B49A6B86-8339-40A2-A8BF-471E1A43A60A}" srcOrd="1" destOrd="0" presId="urn:microsoft.com/office/officeart/2005/8/layout/bProcess4"/>
    <dgm:cxn modelId="{5489F5E7-91E4-44AE-91E5-4D03EFD0E96A}" type="presParOf" srcId="{53CCEDA7-D3D5-435F-9B56-17D41EA26436}" destId="{0A6BA6F7-BE8D-421A-829A-847B76A0506A}" srcOrd="3" destOrd="0" presId="urn:microsoft.com/office/officeart/2005/8/layout/bProcess4"/>
    <dgm:cxn modelId="{755609EB-408D-480F-ABEE-FFD4A96D499F}" type="presParOf" srcId="{53CCEDA7-D3D5-435F-9B56-17D41EA26436}" destId="{7DA75247-8FF4-48CD-9704-FFAE4912B3D2}" srcOrd="4" destOrd="0" presId="urn:microsoft.com/office/officeart/2005/8/layout/bProcess4"/>
    <dgm:cxn modelId="{B3D388C2-4BA4-42EA-8044-187683FCC616}" type="presParOf" srcId="{7DA75247-8FF4-48CD-9704-FFAE4912B3D2}" destId="{550951BE-F660-4AD5-A08C-398728998C72}" srcOrd="0" destOrd="0" presId="urn:microsoft.com/office/officeart/2005/8/layout/bProcess4"/>
    <dgm:cxn modelId="{CB27C9CA-A7C2-46CF-807E-E1290CF5AC56}" type="presParOf" srcId="{7DA75247-8FF4-48CD-9704-FFAE4912B3D2}" destId="{C5F7109F-C8E9-4651-B824-C8E5F74034CA}" srcOrd="1" destOrd="0" presId="urn:microsoft.com/office/officeart/2005/8/layout/bProcess4"/>
    <dgm:cxn modelId="{1A74C5EF-498F-429D-B3ED-F73C7210D687}" type="presParOf" srcId="{53CCEDA7-D3D5-435F-9B56-17D41EA26436}" destId="{DC9999E4-C143-4C8B-8EDC-396ECCA3081D}" srcOrd="5" destOrd="0" presId="urn:microsoft.com/office/officeart/2005/8/layout/bProcess4"/>
    <dgm:cxn modelId="{E744A474-74E0-4517-8B70-6579035BF8EE}" type="presParOf" srcId="{53CCEDA7-D3D5-435F-9B56-17D41EA26436}" destId="{951EC519-BDE5-4816-9EF4-5700A465D561}" srcOrd="6" destOrd="0" presId="urn:microsoft.com/office/officeart/2005/8/layout/bProcess4"/>
    <dgm:cxn modelId="{0507EF71-962F-4573-8158-0DA87F08472D}" type="presParOf" srcId="{951EC519-BDE5-4816-9EF4-5700A465D561}" destId="{82D721A5-EB05-4356-A53A-3FF92E61333D}" srcOrd="0" destOrd="0" presId="urn:microsoft.com/office/officeart/2005/8/layout/bProcess4"/>
    <dgm:cxn modelId="{862D0EAF-F701-4E65-9B21-7EF0CCFDF53E}" type="presParOf" srcId="{951EC519-BDE5-4816-9EF4-5700A465D561}" destId="{BF076A41-C7E9-4FF1-ADCB-CF08A6CC0036}" srcOrd="1" destOrd="0" presId="urn:microsoft.com/office/officeart/2005/8/layout/bProcess4"/>
    <dgm:cxn modelId="{1B1CFE80-28DF-484F-A4AB-D365887C439E}" type="presParOf" srcId="{53CCEDA7-D3D5-435F-9B56-17D41EA26436}" destId="{209F88A1-0F47-4F0D-BC9F-45068F11CD65}" srcOrd="7" destOrd="0" presId="urn:microsoft.com/office/officeart/2005/8/layout/bProcess4"/>
    <dgm:cxn modelId="{86C883A8-3DC2-479C-887A-A54D35869BE5}" type="presParOf" srcId="{53CCEDA7-D3D5-435F-9B56-17D41EA26436}" destId="{EF0D19DC-7053-4E24-BF47-B7D35D210781}" srcOrd="8" destOrd="0" presId="urn:microsoft.com/office/officeart/2005/8/layout/bProcess4"/>
    <dgm:cxn modelId="{94D90E9E-E8F8-45F8-AE87-70183613A57B}" type="presParOf" srcId="{EF0D19DC-7053-4E24-BF47-B7D35D210781}" destId="{AB2D1CB7-406D-4B0A-B778-7C76C4ECA341}" srcOrd="0" destOrd="0" presId="urn:microsoft.com/office/officeart/2005/8/layout/bProcess4"/>
    <dgm:cxn modelId="{8568E221-20DB-497C-B0C8-8D217CC6E18B}" type="presParOf" srcId="{EF0D19DC-7053-4E24-BF47-B7D35D210781}" destId="{2104DE5D-C883-4EC3-8F93-6E24FE6319B6}" srcOrd="1" destOrd="0" presId="urn:microsoft.com/office/officeart/2005/8/layout/bProcess4"/>
    <dgm:cxn modelId="{3A0516D8-7391-4E59-996A-0EF9AB08A8D8}" type="presParOf" srcId="{53CCEDA7-D3D5-435F-9B56-17D41EA26436}" destId="{7D87125E-D256-4865-A0AF-3893BA2EA860}" srcOrd="9" destOrd="0" presId="urn:microsoft.com/office/officeart/2005/8/layout/bProcess4"/>
    <dgm:cxn modelId="{86AC9F91-17BE-442D-BB4F-056BBD53DCF6}" type="presParOf" srcId="{53CCEDA7-D3D5-435F-9B56-17D41EA26436}" destId="{8DD405F8-4473-472E-968F-5CBDC23245F2}" srcOrd="10" destOrd="0" presId="urn:microsoft.com/office/officeart/2005/8/layout/bProcess4"/>
    <dgm:cxn modelId="{A12DC33C-9EC8-4730-9C10-3FE420FD4BA9}" type="presParOf" srcId="{8DD405F8-4473-472E-968F-5CBDC23245F2}" destId="{CC44910E-C8DE-4141-8F6F-92A728EF281D}" srcOrd="0" destOrd="0" presId="urn:microsoft.com/office/officeart/2005/8/layout/bProcess4"/>
    <dgm:cxn modelId="{605186FC-C7A2-46CF-9CA6-9A99FEF44DEB}" type="presParOf" srcId="{8DD405F8-4473-472E-968F-5CBDC23245F2}" destId="{7F8D7206-00F3-4569-B4BB-708F8B8F55CC}" srcOrd="1" destOrd="0" presId="urn:microsoft.com/office/officeart/2005/8/layout/bProcess4"/>
    <dgm:cxn modelId="{3C5DEB4B-FF5F-42D0-A49F-F0889DCF52A8}" type="presParOf" srcId="{53CCEDA7-D3D5-435F-9B56-17D41EA26436}" destId="{5292EB0E-F1A2-4284-BF8C-B5A68F384EE8}" srcOrd="11" destOrd="0" presId="urn:microsoft.com/office/officeart/2005/8/layout/bProcess4"/>
    <dgm:cxn modelId="{DEE4140E-E598-4A9D-A1F0-F6D442AF3C95}" type="presParOf" srcId="{53CCEDA7-D3D5-435F-9B56-17D41EA26436}" destId="{D7231629-9990-4EFE-A769-F0D77BC393C2}" srcOrd="12" destOrd="0" presId="urn:microsoft.com/office/officeart/2005/8/layout/bProcess4"/>
    <dgm:cxn modelId="{EC87C1F1-36D7-4A8D-B69A-861056FCE637}" type="presParOf" srcId="{D7231629-9990-4EFE-A769-F0D77BC393C2}" destId="{84D7E198-4F7F-49BC-9D31-5B4849EF013E}" srcOrd="0" destOrd="0" presId="urn:microsoft.com/office/officeart/2005/8/layout/bProcess4"/>
    <dgm:cxn modelId="{5B6DCF88-6FCF-472C-A991-83133327B2B9}" type="presParOf" srcId="{D7231629-9990-4EFE-A769-F0D77BC393C2}" destId="{6C69E064-A2A4-458F-A141-81B5E4831C1F}" srcOrd="1" destOrd="0" presId="urn:microsoft.com/office/officeart/2005/8/layout/bProcess4"/>
    <dgm:cxn modelId="{B2BA150F-E2BD-474A-916F-070C59ED4781}" type="presParOf" srcId="{53CCEDA7-D3D5-435F-9B56-17D41EA26436}" destId="{1056B87F-F950-4F75-9124-36438CF1502F}" srcOrd="13" destOrd="0" presId="urn:microsoft.com/office/officeart/2005/8/layout/bProcess4"/>
    <dgm:cxn modelId="{91D4FB97-F8AA-44BE-9BC9-8CA9A2FF5F71}" type="presParOf" srcId="{53CCEDA7-D3D5-435F-9B56-17D41EA26436}" destId="{DC7B0A02-C0A1-474B-8171-47004716CD1D}" srcOrd="14" destOrd="0" presId="urn:microsoft.com/office/officeart/2005/8/layout/bProcess4"/>
    <dgm:cxn modelId="{1C12BA0A-46FB-4E6A-B886-46B6A29E9A5C}" type="presParOf" srcId="{DC7B0A02-C0A1-474B-8171-47004716CD1D}" destId="{947EDF3D-9F8E-4D0E-9B99-FC8D8AA2C5F0}" srcOrd="0" destOrd="0" presId="urn:microsoft.com/office/officeart/2005/8/layout/bProcess4"/>
    <dgm:cxn modelId="{EF3628FA-DECB-4DCA-BC93-BDDE3210D256}" type="presParOf" srcId="{DC7B0A02-C0A1-474B-8171-47004716CD1D}" destId="{E40FCB83-DCD5-4F63-AD38-F6233AC51F94}" srcOrd="1" destOrd="0" presId="urn:microsoft.com/office/officeart/2005/8/layout/bProcess4"/>
    <dgm:cxn modelId="{08534F7B-645B-4850-BBB0-048DF4E2E04B}" type="presParOf" srcId="{53CCEDA7-D3D5-435F-9B56-17D41EA26436}" destId="{13A8D85E-BF34-406C-936B-812062B72512}" srcOrd="15" destOrd="0" presId="urn:microsoft.com/office/officeart/2005/8/layout/bProcess4"/>
    <dgm:cxn modelId="{00776839-1E8C-4A27-B2B8-093516B74896}" type="presParOf" srcId="{53CCEDA7-D3D5-435F-9B56-17D41EA26436}" destId="{0EDED86F-C4C2-43D7-94B6-6747717B1EB7}" srcOrd="16" destOrd="0" presId="urn:microsoft.com/office/officeart/2005/8/layout/bProcess4"/>
    <dgm:cxn modelId="{04DA78BE-4C73-48EF-B99D-198B33517777}" type="presParOf" srcId="{0EDED86F-C4C2-43D7-94B6-6747717B1EB7}" destId="{E490141C-0C09-4477-A366-DB2F650345C2}" srcOrd="0" destOrd="0" presId="urn:microsoft.com/office/officeart/2005/8/layout/bProcess4"/>
    <dgm:cxn modelId="{8DE22ACE-DAF9-4144-94BD-92D91BC84F05}" type="presParOf" srcId="{0EDED86F-C4C2-43D7-94B6-6747717B1EB7}" destId="{8993800C-172E-42A1-A7C3-D04C532662C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A5CC4A-F00A-44A6-B8C6-25A2F7FBF3D4}">
      <dsp:nvSpPr>
        <dsp:cNvPr id="0" name=""/>
        <dsp:cNvSpPr/>
      </dsp:nvSpPr>
      <dsp:spPr>
        <a:xfrm rot="5400000">
          <a:off x="-171847" y="542344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A4BFC-FBD5-45E9-84FF-569DF4CF4371}">
      <dsp:nvSpPr>
        <dsp:cNvPr id="0" name=""/>
        <dsp:cNvSpPr/>
      </dsp:nvSpPr>
      <dsp:spPr>
        <a:xfrm>
          <a:off x="1933" y="39070"/>
          <a:ext cx="1049180" cy="629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Beminnat</a:t>
          </a:r>
          <a:r>
            <a:rPr lang="en-US" sz="1300" kern="1200" dirty="0" smtClean="0"/>
            <a:t> </a:t>
          </a:r>
          <a:r>
            <a:rPr lang="en-US" sz="1300" kern="1200" dirty="0" smtClean="0">
              <a:solidFill>
                <a:schemeClr val="bg1"/>
              </a:solidFill>
            </a:rPr>
            <a:t>do</a:t>
          </a:r>
          <a:r>
            <a:rPr lang="uz-Latn-UZ" sz="1300" b="1" kern="1200" dirty="0" smtClean="0">
              <a:solidFill>
                <a:schemeClr val="bg1"/>
              </a:solidFill>
            </a:rPr>
            <a:t>‘</a:t>
          </a:r>
          <a:r>
            <a:rPr lang="en-US" sz="1300" kern="1200" dirty="0" err="1" smtClean="0">
              <a:solidFill>
                <a:schemeClr val="bg1"/>
              </a:solidFill>
            </a:rPr>
            <a:t>st</a:t>
          </a:r>
          <a:endParaRPr lang="ru-RU" sz="1300" kern="1200" dirty="0">
            <a:solidFill>
              <a:schemeClr val="bg1"/>
            </a:solidFill>
          </a:endParaRPr>
        </a:p>
      </dsp:txBody>
      <dsp:txXfrm>
        <a:off x="20371" y="57508"/>
        <a:ext cx="1012304" cy="592632"/>
      </dsp:txXfrm>
    </dsp:sp>
    <dsp:sp modelId="{0A6BA6F7-BE8D-421A-829A-847B76A0506A}">
      <dsp:nvSpPr>
        <dsp:cNvPr id="0" name=""/>
        <dsp:cNvSpPr/>
      </dsp:nvSpPr>
      <dsp:spPr>
        <a:xfrm rot="5400000">
          <a:off x="-171847" y="1329230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A6B86-8339-40A2-A8BF-471E1A43A60A}">
      <dsp:nvSpPr>
        <dsp:cNvPr id="0" name=""/>
        <dsp:cNvSpPr/>
      </dsp:nvSpPr>
      <dsp:spPr>
        <a:xfrm>
          <a:off x="1933" y="825956"/>
          <a:ext cx="1049180" cy="62950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Mohir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tarbiyachi</a:t>
          </a:r>
          <a:endParaRPr lang="ru-RU" sz="1300" kern="1200" dirty="0"/>
        </a:p>
      </dsp:txBody>
      <dsp:txXfrm>
        <a:off x="20371" y="844394"/>
        <a:ext cx="1012304" cy="592632"/>
      </dsp:txXfrm>
    </dsp:sp>
    <dsp:sp modelId="{DC9999E4-C143-4C8B-8EDC-396ECCA3081D}">
      <dsp:nvSpPr>
        <dsp:cNvPr id="0" name=""/>
        <dsp:cNvSpPr/>
      </dsp:nvSpPr>
      <dsp:spPr>
        <a:xfrm>
          <a:off x="221595" y="1722672"/>
          <a:ext cx="1385583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7109F-C8E9-4651-B824-C8E5F74034CA}">
      <dsp:nvSpPr>
        <dsp:cNvPr id="0" name=""/>
        <dsp:cNvSpPr/>
      </dsp:nvSpPr>
      <dsp:spPr>
        <a:xfrm>
          <a:off x="1933" y="1612841"/>
          <a:ext cx="1049180" cy="62950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 err="1" smtClean="0">
              <a:solidFill>
                <a:schemeClr val="bg1"/>
              </a:solidFill>
            </a:rPr>
            <a:t>Aql</a:t>
          </a:r>
          <a:r>
            <a:rPr lang="en-US" sz="1300" b="0" kern="1200" dirty="0" smtClean="0">
              <a:solidFill>
                <a:schemeClr val="bg1"/>
              </a:solidFill>
            </a:rPr>
            <a:t> </a:t>
          </a:r>
          <a:r>
            <a:rPr lang="en-US" sz="1300" b="0" kern="1200" dirty="0" err="1" smtClean="0">
              <a:solidFill>
                <a:schemeClr val="bg1"/>
              </a:solidFill>
            </a:rPr>
            <a:t>chirog</a:t>
          </a:r>
          <a:r>
            <a:rPr lang="uz-Latn-UZ" sz="1300" b="0" kern="1200" dirty="0" smtClean="0">
              <a:solidFill>
                <a:schemeClr val="bg1"/>
              </a:solidFill>
            </a:rPr>
            <a:t>‘</a:t>
          </a:r>
          <a:r>
            <a:rPr lang="en-US" sz="1300" b="0" kern="1200" dirty="0" err="1" smtClean="0">
              <a:solidFill>
                <a:schemeClr val="bg1"/>
              </a:solidFill>
            </a:rPr>
            <a:t>i</a:t>
          </a:r>
          <a:endParaRPr lang="ru-RU" sz="1300" b="0" kern="1200" dirty="0">
            <a:solidFill>
              <a:schemeClr val="bg1"/>
            </a:solidFill>
          </a:endParaRPr>
        </a:p>
      </dsp:txBody>
      <dsp:txXfrm>
        <a:off x="20371" y="1631279"/>
        <a:ext cx="1012304" cy="592632"/>
      </dsp:txXfrm>
    </dsp:sp>
    <dsp:sp modelId="{209F88A1-0F47-4F0D-BC9F-45068F11CD65}">
      <dsp:nvSpPr>
        <dsp:cNvPr id="0" name=""/>
        <dsp:cNvSpPr/>
      </dsp:nvSpPr>
      <dsp:spPr>
        <a:xfrm rot="16200000">
          <a:off x="1223562" y="1329230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076A41-C7E9-4FF1-ADCB-CF08A6CC0036}">
      <dsp:nvSpPr>
        <dsp:cNvPr id="0" name=""/>
        <dsp:cNvSpPr/>
      </dsp:nvSpPr>
      <dsp:spPr>
        <a:xfrm>
          <a:off x="1397343" y="1612841"/>
          <a:ext cx="1049180" cy="629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>
              <a:solidFill>
                <a:schemeClr val="bg1"/>
              </a:solidFill>
            </a:rPr>
            <a:t>Bilim</a:t>
          </a:r>
          <a:r>
            <a:rPr lang="en-US" sz="1300" kern="1200" dirty="0" smtClean="0">
              <a:solidFill>
                <a:schemeClr val="bg1"/>
              </a:solidFill>
            </a:rPr>
            <a:t> </a:t>
          </a:r>
          <a:r>
            <a:rPr lang="en-US" sz="1300" kern="1200" dirty="0" err="1" smtClean="0">
              <a:solidFill>
                <a:schemeClr val="bg1"/>
              </a:solidFill>
            </a:rPr>
            <a:t>bulog</a:t>
          </a:r>
          <a:r>
            <a:rPr lang="uz-Latn-UZ" sz="1300" b="1" kern="1200" dirty="0" smtClean="0">
              <a:solidFill>
                <a:schemeClr val="bg1"/>
              </a:solidFill>
            </a:rPr>
            <a:t>‘</a:t>
          </a:r>
          <a:r>
            <a:rPr lang="en-US" sz="1300" kern="1200" dirty="0" err="1" smtClean="0">
              <a:solidFill>
                <a:schemeClr val="bg1"/>
              </a:solidFill>
            </a:rPr>
            <a:t>i</a:t>
          </a:r>
          <a:endParaRPr lang="ru-RU" sz="1300" kern="1200" dirty="0">
            <a:solidFill>
              <a:schemeClr val="bg1"/>
            </a:solidFill>
          </a:endParaRPr>
        </a:p>
      </dsp:txBody>
      <dsp:txXfrm>
        <a:off x="1415781" y="1631279"/>
        <a:ext cx="1012304" cy="592632"/>
      </dsp:txXfrm>
    </dsp:sp>
    <dsp:sp modelId="{7D87125E-D256-4865-A0AF-3893BA2EA860}">
      <dsp:nvSpPr>
        <dsp:cNvPr id="0" name=""/>
        <dsp:cNvSpPr/>
      </dsp:nvSpPr>
      <dsp:spPr>
        <a:xfrm rot="16200000">
          <a:off x="1223562" y="542344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4DE5D-C883-4EC3-8F93-6E24FE6319B6}">
      <dsp:nvSpPr>
        <dsp:cNvPr id="0" name=""/>
        <dsp:cNvSpPr/>
      </dsp:nvSpPr>
      <dsp:spPr>
        <a:xfrm>
          <a:off x="1397343" y="825956"/>
          <a:ext cx="1049180" cy="629508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0" kern="1200" dirty="0" err="1" smtClean="0"/>
            <a:t>Ulug</a:t>
          </a:r>
          <a:r>
            <a:rPr lang="uz-Latn-UZ" sz="1300" b="0" kern="1200" dirty="0" smtClean="0">
              <a:solidFill>
                <a:schemeClr val="bg1"/>
              </a:solidFill>
            </a:rPr>
            <a:t>‘</a:t>
          </a:r>
          <a:r>
            <a:rPr lang="en-US" sz="1300" b="0" kern="1200" dirty="0" err="1" smtClean="0">
              <a:solidFill>
                <a:schemeClr val="bg1"/>
              </a:solidFill>
            </a:rPr>
            <a:t>lar</a:t>
          </a:r>
          <a:r>
            <a:rPr lang="en-US" sz="1300" b="0" kern="1200" dirty="0" smtClean="0">
              <a:solidFill>
                <a:schemeClr val="bg1"/>
              </a:solidFill>
            </a:rPr>
            <a:t> </a:t>
          </a:r>
          <a:r>
            <a:rPr lang="en-US" sz="1300" b="0" kern="1200" dirty="0" err="1" smtClean="0">
              <a:solidFill>
                <a:schemeClr val="bg1"/>
              </a:solidFill>
            </a:rPr>
            <a:t>xazinasi</a:t>
          </a:r>
          <a:endParaRPr lang="ru-RU" sz="1300" b="0" kern="1200" dirty="0">
            <a:solidFill>
              <a:schemeClr val="bg1"/>
            </a:solidFill>
          </a:endParaRPr>
        </a:p>
      </dsp:txBody>
      <dsp:txXfrm>
        <a:off x="1415781" y="844394"/>
        <a:ext cx="1012304" cy="592632"/>
      </dsp:txXfrm>
    </dsp:sp>
    <dsp:sp modelId="{5292EB0E-F1A2-4284-BF8C-B5A68F384EE8}">
      <dsp:nvSpPr>
        <dsp:cNvPr id="0" name=""/>
        <dsp:cNvSpPr/>
      </dsp:nvSpPr>
      <dsp:spPr>
        <a:xfrm>
          <a:off x="1617005" y="148902"/>
          <a:ext cx="1385583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D7206-00F3-4569-B4BB-708F8B8F55CC}">
      <dsp:nvSpPr>
        <dsp:cNvPr id="0" name=""/>
        <dsp:cNvSpPr/>
      </dsp:nvSpPr>
      <dsp:spPr>
        <a:xfrm>
          <a:off x="1397343" y="39070"/>
          <a:ext cx="1049180" cy="629508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Yaxshi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maslahatchi</a:t>
          </a:r>
          <a:r>
            <a:rPr lang="en-US" sz="1300" kern="1200" dirty="0" smtClean="0"/>
            <a:t> </a:t>
          </a:r>
          <a:endParaRPr lang="ru-RU" sz="1300" kern="1200" dirty="0"/>
        </a:p>
      </dsp:txBody>
      <dsp:txXfrm>
        <a:off x="1415781" y="57508"/>
        <a:ext cx="1012304" cy="592632"/>
      </dsp:txXfrm>
    </dsp:sp>
    <dsp:sp modelId="{1056B87F-F950-4F75-9124-36438CF1502F}">
      <dsp:nvSpPr>
        <dsp:cNvPr id="0" name=""/>
        <dsp:cNvSpPr/>
      </dsp:nvSpPr>
      <dsp:spPr>
        <a:xfrm rot="5400000">
          <a:off x="2618972" y="542344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9E064-A2A4-458F-A141-81B5E4831C1F}">
      <dsp:nvSpPr>
        <dsp:cNvPr id="0" name=""/>
        <dsp:cNvSpPr/>
      </dsp:nvSpPr>
      <dsp:spPr>
        <a:xfrm>
          <a:off x="2792753" y="39070"/>
          <a:ext cx="1049180" cy="62950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Bilimdon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ustoz</a:t>
          </a:r>
          <a:endParaRPr lang="ru-RU" sz="1300" kern="1200" dirty="0"/>
        </a:p>
      </dsp:txBody>
      <dsp:txXfrm>
        <a:off x="2811191" y="57508"/>
        <a:ext cx="1012304" cy="592632"/>
      </dsp:txXfrm>
    </dsp:sp>
    <dsp:sp modelId="{13A8D85E-BF34-406C-936B-812062B72512}">
      <dsp:nvSpPr>
        <dsp:cNvPr id="0" name=""/>
        <dsp:cNvSpPr/>
      </dsp:nvSpPr>
      <dsp:spPr>
        <a:xfrm rot="5400000">
          <a:off x="2618972" y="1329230"/>
          <a:ext cx="777059" cy="9442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0FCB83-DCD5-4F63-AD38-F6233AC51F94}">
      <dsp:nvSpPr>
        <dsp:cNvPr id="0" name=""/>
        <dsp:cNvSpPr/>
      </dsp:nvSpPr>
      <dsp:spPr>
        <a:xfrm>
          <a:off x="2792753" y="825956"/>
          <a:ext cx="1049180" cy="629508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Hikmatlar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durdonasi</a:t>
          </a:r>
          <a:endParaRPr lang="ru-RU" sz="1300" kern="1200" dirty="0"/>
        </a:p>
      </dsp:txBody>
      <dsp:txXfrm>
        <a:off x="2811191" y="844394"/>
        <a:ext cx="1012304" cy="592632"/>
      </dsp:txXfrm>
    </dsp:sp>
    <dsp:sp modelId="{8993800C-172E-42A1-A7C3-D04C532662CF}">
      <dsp:nvSpPr>
        <dsp:cNvPr id="0" name=""/>
        <dsp:cNvSpPr/>
      </dsp:nvSpPr>
      <dsp:spPr>
        <a:xfrm>
          <a:off x="2792753" y="1612841"/>
          <a:ext cx="1049180" cy="629508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U </a:t>
          </a:r>
          <a:r>
            <a:rPr lang="en-US" sz="1300" kern="1200" dirty="0" err="1" smtClean="0"/>
            <a:t>bir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javohir</a:t>
          </a:r>
          <a:endParaRPr lang="ru-RU" sz="1300" kern="1200" dirty="0"/>
        </a:p>
      </dsp:txBody>
      <dsp:txXfrm>
        <a:off x="2811191" y="1631279"/>
        <a:ext cx="1012304" cy="592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08F50-88CE-4D6C-ACFE-E510439707EF}" type="datetimeFigureOut">
              <a:rPr lang="uz-Cyrl-UZ" smtClean="0"/>
              <a:pPr/>
              <a:t>05/09/2020</a:t>
            </a:fld>
            <a:endParaRPr lang="uz-Cyrl-U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z-Cyrl-U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FA2E9-B6B9-4BF3-B158-684478B5DD8D}" type="slidenum">
              <a:rPr lang="uz-Cyrl-UZ" smtClean="0"/>
              <a:pPr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601937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44016" y="174625"/>
            <a:ext cx="3058084" cy="7534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4800" spc="10" dirty="0" err="1" smtClean="0">
                <a:latin typeface="Arial Black" pitchFamily="34" charset="0"/>
                <a:cs typeface="Times New Roman" pitchFamily="18" charset="0"/>
              </a:rPr>
              <a:t>Adabiyot</a:t>
            </a:r>
            <a:endParaRPr sz="48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4118" y="1190625"/>
            <a:ext cx="344170" cy="864438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4118" y="2232025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endParaRPr sz="225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269240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-5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sinf</a:t>
            </a:r>
            <a:endParaRPr sz="13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51125" y="318378"/>
            <a:ext cx="437515" cy="419100"/>
            <a:chOff x="351125" y="318378"/>
            <a:chExt cx="437515" cy="419100"/>
          </a:xfrm>
        </p:grpSpPr>
        <p:sp>
          <p:nvSpPr>
            <p:cNvPr id="33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09" t="10852" r="16259" b="24287"/>
          <a:stretch/>
        </p:blipFill>
        <p:spPr bwMode="auto">
          <a:xfrm>
            <a:off x="3631313" y="1264965"/>
            <a:ext cx="2070987" cy="1529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object 4"/>
          <p:cNvSpPr txBox="1"/>
          <p:nvPr/>
        </p:nvSpPr>
        <p:spPr>
          <a:xfrm>
            <a:off x="850900" y="1187450"/>
            <a:ext cx="2717801" cy="133498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dirty="0" err="1">
                <a:solidFill>
                  <a:srgbClr val="2365C7"/>
                </a:solidFill>
                <a:latin typeface="Arial Black" pitchFamily="34" charset="0"/>
                <a:cs typeface="Arial" pitchFamily="34" charset="0"/>
              </a:rPr>
              <a:t>Mavzu</a:t>
            </a:r>
            <a:r>
              <a:rPr sz="2400" b="1" dirty="0" smtClean="0">
                <a:solidFill>
                  <a:srgbClr val="2365C7"/>
                </a:solidFill>
                <a:latin typeface="Arial Black" pitchFamily="34" charset="0"/>
                <a:cs typeface="Arial" pitchFamily="34" charset="0"/>
              </a:rPr>
              <a:t>:</a:t>
            </a:r>
            <a:endParaRPr lang="en-US" sz="2400" b="1" dirty="0" smtClean="0">
              <a:solidFill>
                <a:srgbClr val="2365C7"/>
              </a:solidFill>
              <a:latin typeface="Arial Black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400" b="1" dirty="0" smtClean="0">
              <a:solidFill>
                <a:srgbClr val="2365C7"/>
              </a:solidFill>
              <a:latin typeface="Arial Black" pitchFamily="34" charset="0"/>
              <a:cs typeface="Arial" pitchFamily="34" charset="0"/>
            </a:endParaRPr>
          </a:p>
          <a:p>
            <a:pPr marL="18415" algn="just">
              <a:lnSpc>
                <a:spcPts val="1950"/>
              </a:lnSpc>
              <a:spcBef>
                <a:spcPts val="110"/>
              </a:spcBef>
            </a:pPr>
            <a:r>
              <a:rPr lang="en-US" sz="20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0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ma’naviyatni</a:t>
            </a:r>
            <a:endParaRPr lang="en-US" sz="2000" b="1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" algn="just">
              <a:lnSpc>
                <a:spcPts val="1950"/>
              </a:lnSpc>
              <a:spcBef>
                <a:spcPts val="110"/>
              </a:spcBef>
            </a:pPr>
            <a:r>
              <a:rPr lang="en-US" sz="20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yuksaltirish</a:t>
            </a:r>
            <a:r>
              <a:rPr lang="en-US" sz="20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vositas</a:t>
            </a:r>
            <a:r>
              <a:rPr lang="en-US" sz="24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2400" b="1" dirty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en-US" sz="2800" b="1" dirty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03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07777"/>
          </a:xfrm>
        </p:spPr>
        <p:txBody>
          <a:bodyPr/>
          <a:lstStyle/>
          <a:p>
            <a:pPr algn="ctr"/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KITOBXONLIK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1462" y="622293"/>
            <a:ext cx="2666048" cy="2646878"/>
          </a:xfrm>
        </p:spPr>
        <p:txBody>
          <a:bodyPr/>
          <a:lstStyle/>
          <a:p>
            <a:pPr algn="l"/>
            <a:r>
              <a:rPr lang="en-US" sz="1600" b="1" dirty="0"/>
              <a:t> </a:t>
            </a:r>
            <a:r>
              <a:rPr lang="en-US" sz="1600" b="1" dirty="0" err="1" smtClean="0"/>
              <a:t>Z.M.Boburning</a:t>
            </a:r>
            <a:r>
              <a:rPr lang="en-US" sz="1600" b="1" dirty="0" smtClean="0"/>
              <a:t> </a:t>
            </a:r>
            <a:r>
              <a:rPr lang="en-US" sz="1600" b="1" dirty="0"/>
              <a:t>“</a:t>
            </a:r>
            <a:r>
              <a:rPr lang="en-US" sz="1600" b="1" dirty="0" err="1"/>
              <a:t>Boburnoma</a:t>
            </a:r>
            <a:r>
              <a:rPr lang="en-US" sz="1600" b="1" dirty="0" smtClean="0"/>
              <a:t>” </a:t>
            </a:r>
            <a:r>
              <a:rPr lang="en-US" sz="1600" b="1" dirty="0" err="1" smtClean="0"/>
              <a:t>asarida</a:t>
            </a:r>
            <a:r>
              <a:rPr lang="en-US" sz="1600" b="1" dirty="0" smtClean="0"/>
              <a:t> </a:t>
            </a:r>
            <a:r>
              <a:rPr lang="en-US" sz="1600" b="1" dirty="0" err="1"/>
              <a:t>aks</a:t>
            </a:r>
            <a:r>
              <a:rPr lang="en-US" sz="1600" b="1" dirty="0"/>
              <a:t> </a:t>
            </a:r>
            <a:r>
              <a:rPr lang="en-US" sz="1600" b="1" dirty="0" err="1"/>
              <a:t>etgan</a:t>
            </a:r>
            <a:r>
              <a:rPr lang="en-US" sz="1600" b="1" dirty="0"/>
              <a:t> </a:t>
            </a:r>
            <a:r>
              <a:rPr lang="en-US" sz="1600" b="1" dirty="0" err="1"/>
              <a:t>hayot</a:t>
            </a:r>
            <a:r>
              <a:rPr lang="en-US" sz="1600" b="1" dirty="0"/>
              <a:t> </a:t>
            </a:r>
            <a:r>
              <a:rPr lang="en-US" sz="1600" b="1" dirty="0" err="1"/>
              <a:t>hodisalari</a:t>
            </a:r>
            <a:r>
              <a:rPr lang="en-US" sz="1600" b="1" dirty="0"/>
              <a:t> </a:t>
            </a:r>
            <a:r>
              <a:rPr lang="en-US" sz="1600" b="1" dirty="0" smtClean="0">
                <a:solidFill>
                  <a:schemeClr val="tx1"/>
                </a:solidFill>
              </a:rPr>
              <a:t>o</a:t>
            </a:r>
            <a:r>
              <a:rPr lang="uz-Latn-UZ" sz="1600" b="1" dirty="0" smtClean="0">
                <a:solidFill>
                  <a:schemeClr val="tx1"/>
                </a:solidFill>
              </a:rPr>
              <a:t>‘</a:t>
            </a:r>
            <a:r>
              <a:rPr lang="en-US" sz="1600" b="1" dirty="0" err="1" smtClean="0">
                <a:solidFill>
                  <a:schemeClr val="tx1"/>
                </a:solidFill>
              </a:rPr>
              <a:t>quvchini</a:t>
            </a:r>
            <a:r>
              <a:rPr lang="en-US" sz="1600" b="1" dirty="0" smtClean="0">
                <a:solidFill>
                  <a:schemeClr val="tx1"/>
                </a:solidFill>
              </a:rPr>
              <a:t> o</a:t>
            </a:r>
            <a:r>
              <a:rPr lang="uz-Latn-UZ" sz="1600" b="1" dirty="0" smtClean="0">
                <a:solidFill>
                  <a:schemeClr val="tx1"/>
                </a:solidFill>
              </a:rPr>
              <a:t>‘</a:t>
            </a:r>
            <a:r>
              <a:rPr lang="en-US" sz="1600" b="1" dirty="0" err="1" smtClean="0">
                <a:solidFill>
                  <a:schemeClr val="tx1"/>
                </a:solidFill>
              </a:rPr>
              <a:t>yga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/>
              <a:t>toldiradi</a:t>
            </a:r>
            <a:r>
              <a:rPr lang="en-US" sz="1600" b="1" dirty="0"/>
              <a:t>, </a:t>
            </a:r>
            <a:r>
              <a:rPr lang="en-US" sz="1600" b="1" dirty="0" err="1"/>
              <a:t>unda</a:t>
            </a:r>
            <a:r>
              <a:rPr lang="en-US" sz="1600" b="1" dirty="0"/>
              <a:t> </a:t>
            </a:r>
            <a:r>
              <a:rPr lang="en-US" sz="1600" b="1" dirty="0" err="1"/>
              <a:t>insonning</a:t>
            </a:r>
            <a:r>
              <a:rPr lang="en-US" sz="1600" b="1" dirty="0"/>
              <a:t> </a:t>
            </a:r>
            <a:r>
              <a:rPr lang="en-US" sz="1600" b="1" dirty="0" err="1"/>
              <a:t>kuch</a:t>
            </a:r>
            <a:r>
              <a:rPr lang="en-US" sz="1600" b="1" dirty="0"/>
              <a:t> </a:t>
            </a:r>
            <a:r>
              <a:rPr lang="en-US" sz="1600" b="1" dirty="0" err="1"/>
              <a:t>va</a:t>
            </a:r>
            <a:r>
              <a:rPr lang="en-US" sz="1600" b="1" dirty="0"/>
              <a:t> </a:t>
            </a:r>
            <a:r>
              <a:rPr lang="en-US" sz="1600" b="1" dirty="0" err="1"/>
              <a:t>qudrati</a:t>
            </a:r>
            <a:r>
              <a:rPr lang="en-US" sz="1600" b="1" dirty="0"/>
              <a:t> </a:t>
            </a:r>
            <a:r>
              <a:rPr lang="en-US" sz="1600" b="1" dirty="0" err="1" smtClean="0"/>
              <a:t>ulug</a:t>
            </a:r>
            <a:r>
              <a:rPr lang="uz-Latn-UZ" sz="1600" b="1" dirty="0" smtClean="0"/>
              <a:t>‘</a:t>
            </a:r>
            <a:r>
              <a:rPr lang="en-US" sz="1600" b="1" dirty="0" err="1" smtClean="0"/>
              <a:t>lanadi</a:t>
            </a:r>
            <a:r>
              <a:rPr lang="en-US" sz="1600" b="1" dirty="0"/>
              <a:t>, </a:t>
            </a:r>
            <a:r>
              <a:rPr lang="en-US" sz="1600" b="1" dirty="0" err="1"/>
              <a:t>ishonch</a:t>
            </a:r>
            <a:r>
              <a:rPr lang="en-US" sz="1600" b="1" dirty="0"/>
              <a:t> </a:t>
            </a:r>
            <a:r>
              <a:rPr lang="en-US" sz="1600" b="1" dirty="0" err="1"/>
              <a:t>va</a:t>
            </a:r>
            <a:r>
              <a:rPr lang="en-US" sz="1600" b="1" dirty="0"/>
              <a:t> </a:t>
            </a:r>
            <a:r>
              <a:rPr lang="en-US" sz="1600" b="1" dirty="0" err="1"/>
              <a:t>e’tiqodini</a:t>
            </a:r>
            <a:r>
              <a:rPr lang="en-US" sz="1600" b="1" dirty="0"/>
              <a:t> </a:t>
            </a:r>
            <a:r>
              <a:rPr lang="en-US" sz="1600" b="1" dirty="0" err="1"/>
              <a:t>mustahkamlaydigan</a:t>
            </a:r>
            <a:r>
              <a:rPr lang="en-US" sz="1600" b="1" dirty="0"/>
              <a:t> </a:t>
            </a:r>
            <a:r>
              <a:rPr lang="en-US" sz="1600" b="1" dirty="0" err="1"/>
              <a:t>voqealar</a:t>
            </a:r>
            <a:r>
              <a:rPr lang="en-US" sz="1600" b="1" dirty="0"/>
              <a:t> </a:t>
            </a:r>
            <a:r>
              <a:rPr lang="en-US" sz="1600" b="1" dirty="0" err="1"/>
              <a:t>bayon</a:t>
            </a:r>
            <a:r>
              <a:rPr lang="en-US" sz="1600" b="1" dirty="0"/>
              <a:t> </a:t>
            </a:r>
            <a:r>
              <a:rPr lang="en-US" sz="1600" b="1" dirty="0" err="1"/>
              <a:t>qilinadi</a:t>
            </a:r>
            <a:r>
              <a:rPr lang="en-US" sz="1600" dirty="0"/>
              <a:t>. </a:t>
            </a:r>
          </a:p>
          <a:p>
            <a:pPr algn="just"/>
            <a:endParaRPr lang="en-US" sz="1400" dirty="0"/>
          </a:p>
          <a:p>
            <a:pPr algn="just"/>
            <a:r>
              <a:rPr lang="en-US" sz="1400" dirty="0"/>
              <a:t>   </a:t>
            </a:r>
            <a:endParaRPr lang="ru-RU" sz="14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User\Рабочий стол\скачанные файлы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693731"/>
            <a:ext cx="250033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err="1" smtClean="0"/>
              <a:t>Kitob</a:t>
            </a:r>
            <a:r>
              <a:rPr lang="en-US" sz="2800" dirty="0" smtClean="0"/>
              <a:t> biz </a:t>
            </a:r>
            <a:r>
              <a:rPr lang="en-US" sz="2800" dirty="0" err="1" smtClean="0"/>
              <a:t>uchun</a:t>
            </a:r>
            <a:r>
              <a:rPr lang="en-US" sz="2800" dirty="0" smtClean="0"/>
              <a:t>…</a:t>
            </a:r>
            <a:endParaRPr lang="ru-RU" sz="28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960966" y="622292"/>
          <a:ext cx="3843867" cy="2281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0"/>
            <a:ext cx="5164295" cy="693731"/>
          </a:xfrm>
        </p:spPr>
        <p:txBody>
          <a:bodyPr/>
          <a:lstStyle/>
          <a:p>
            <a:pPr algn="ctr"/>
            <a:r>
              <a:rPr lang="en-US" sz="2800" dirty="0" err="1" smtClean="0"/>
              <a:t>Kitob-aql</a:t>
            </a:r>
            <a:r>
              <a:rPr lang="en-US" sz="2800" dirty="0" smtClean="0"/>
              <a:t> </a:t>
            </a:r>
            <a:r>
              <a:rPr lang="en-US" sz="2800" dirty="0" err="1" smtClean="0"/>
              <a:t>chirog</a:t>
            </a:r>
            <a:r>
              <a:rPr lang="uz-Latn-UZ" sz="3200" dirty="0" smtClean="0"/>
              <a:t>‘</a:t>
            </a:r>
            <a:r>
              <a:rPr lang="en-US" sz="2800" dirty="0" err="1" smtClean="0"/>
              <a:t>i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22294"/>
            <a:ext cx="5400600" cy="1969770"/>
          </a:xfrm>
          <a:noFill/>
        </p:spPr>
        <p:txBody>
          <a:bodyPr/>
          <a:lstStyle/>
          <a:p>
            <a:pPr algn="just"/>
            <a:r>
              <a:rPr lang="en-US" sz="1600" dirty="0" smtClean="0"/>
              <a:t>     </a:t>
            </a:r>
            <a:r>
              <a:rPr lang="en-US" sz="1600" dirty="0" err="1" smtClean="0"/>
              <a:t>Xalqimizda</a:t>
            </a:r>
            <a:r>
              <a:rPr lang="en-US" sz="1600" dirty="0" smtClean="0"/>
              <a:t> </a:t>
            </a:r>
            <a:r>
              <a:rPr lang="en-US" sz="1600" dirty="0" smtClean="0"/>
              <a:t>“O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qigan</a:t>
            </a:r>
            <a:r>
              <a:rPr lang="en-US" sz="1600" dirty="0" smtClean="0">
                <a:solidFill>
                  <a:schemeClr val="tx1"/>
                </a:solidFill>
              </a:rPr>
              <a:t> 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zar</a:t>
            </a:r>
            <a:r>
              <a:rPr lang="en-US" sz="1600" dirty="0" smtClean="0">
                <a:solidFill>
                  <a:schemeClr val="tx1"/>
                </a:solidFill>
              </a:rPr>
              <a:t>-o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qimagan</a:t>
            </a:r>
            <a:r>
              <a:rPr lang="en-US" sz="1600" dirty="0" smtClean="0">
                <a:solidFill>
                  <a:schemeClr val="tx1"/>
                </a:solidFill>
              </a:rPr>
              <a:t> to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zar</a:t>
            </a:r>
            <a:r>
              <a:rPr lang="en-US" sz="1600" dirty="0" smtClean="0"/>
              <a:t>”, “</a:t>
            </a:r>
            <a:r>
              <a:rPr lang="en-US" sz="1600" dirty="0" err="1" smtClean="0"/>
              <a:t>Kitob-aql</a:t>
            </a:r>
            <a:r>
              <a:rPr lang="en-US" sz="1600" dirty="0" smtClean="0"/>
              <a:t> </a:t>
            </a:r>
            <a:r>
              <a:rPr lang="en-US" sz="1600" dirty="0" err="1" smtClean="0"/>
              <a:t>chirog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i</a:t>
            </a:r>
            <a:r>
              <a:rPr lang="en-US" sz="1600" dirty="0" smtClean="0"/>
              <a:t>” </a:t>
            </a:r>
            <a:r>
              <a:rPr lang="en-US" sz="1600" dirty="0" err="1" smtClean="0"/>
              <a:t>degan</a:t>
            </a:r>
            <a:r>
              <a:rPr lang="en-US" sz="1600" dirty="0" smtClean="0"/>
              <a:t> </a:t>
            </a:r>
            <a:r>
              <a:rPr lang="en-US" sz="1600" dirty="0" err="1" smtClean="0"/>
              <a:t>maqollar</a:t>
            </a:r>
            <a:r>
              <a:rPr lang="en-US" sz="1600" dirty="0" smtClean="0"/>
              <a:t> bor. Bu </a:t>
            </a:r>
            <a:r>
              <a:rPr lang="en-US" sz="1600" dirty="0" err="1" smtClean="0"/>
              <a:t>kabi</a:t>
            </a:r>
            <a:r>
              <a:rPr lang="en-US" sz="1600" dirty="0" smtClean="0"/>
              <a:t> </a:t>
            </a:r>
            <a:r>
              <a:rPr lang="en-US" sz="1600" dirty="0" err="1" smtClean="0"/>
              <a:t>maqollar</a:t>
            </a:r>
            <a:r>
              <a:rPr lang="en-US" sz="1600" dirty="0" smtClean="0"/>
              <a:t> </a:t>
            </a:r>
            <a:r>
              <a:rPr lang="en-US" sz="1600" dirty="0" smtClean="0"/>
              <a:t>                </a:t>
            </a:r>
            <a:r>
              <a:rPr lang="en-US" sz="1600" dirty="0" err="1" smtClean="0"/>
              <a:t>ota-bobolarimizning</a:t>
            </a:r>
            <a:r>
              <a:rPr lang="en-US" sz="1600" dirty="0" smtClean="0"/>
              <a:t> </a:t>
            </a:r>
            <a:r>
              <a:rPr lang="en-US" sz="1600" dirty="0" err="1" smtClean="0"/>
              <a:t>yillab</a:t>
            </a:r>
            <a:r>
              <a:rPr lang="en-US" sz="1600" dirty="0" smtClean="0"/>
              <a:t> to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plagan</a:t>
            </a:r>
            <a:r>
              <a:rPr lang="en-US" sz="1600" dirty="0" smtClean="0"/>
              <a:t> </a:t>
            </a:r>
            <a:r>
              <a:rPr lang="en-US" sz="1600" dirty="0" err="1" smtClean="0"/>
              <a:t>tajribalari</a:t>
            </a:r>
            <a:r>
              <a:rPr lang="en-US" sz="1600" dirty="0" smtClean="0"/>
              <a:t> </a:t>
            </a:r>
            <a:r>
              <a:rPr lang="en-US" sz="1600" dirty="0" err="1" smtClean="0"/>
              <a:t>orqali</a:t>
            </a:r>
            <a:r>
              <a:rPr lang="en-US" sz="1600" dirty="0" smtClean="0"/>
              <a:t> </a:t>
            </a:r>
            <a:r>
              <a:rPr lang="en-US" sz="1600" dirty="0" err="1" smtClean="0"/>
              <a:t>vujudga</a:t>
            </a:r>
            <a:r>
              <a:rPr lang="en-US" sz="1600" dirty="0" smtClean="0"/>
              <a:t> </a:t>
            </a:r>
            <a:r>
              <a:rPr lang="en-US" sz="1600" dirty="0" err="1" smtClean="0"/>
              <a:t>kelgan</a:t>
            </a:r>
            <a:r>
              <a:rPr lang="en-US" sz="1600" dirty="0" smtClean="0"/>
              <a:t>. </a:t>
            </a:r>
            <a:r>
              <a:rPr lang="en-US" sz="1600" dirty="0" err="1" smtClean="0"/>
              <a:t>Ko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smtClean="0"/>
              <a:t>p </a:t>
            </a:r>
            <a:r>
              <a:rPr lang="en-US" sz="1600" dirty="0" err="1" smtClean="0"/>
              <a:t>kitob</a:t>
            </a:r>
            <a:r>
              <a:rPr lang="en-US" sz="1600" dirty="0" smtClean="0"/>
              <a:t> </a:t>
            </a:r>
            <a:r>
              <a:rPr lang="en-US" sz="1600" dirty="0" err="1" smtClean="0"/>
              <a:t>oqigan</a:t>
            </a:r>
            <a:r>
              <a:rPr lang="en-US" sz="1600" dirty="0" smtClean="0"/>
              <a:t> </a:t>
            </a:r>
            <a:r>
              <a:rPr lang="en-US" sz="1600" dirty="0" err="1" smtClean="0"/>
              <a:t>inson</a:t>
            </a:r>
            <a:r>
              <a:rPr lang="en-US" sz="1600" dirty="0" smtClean="0"/>
              <a:t> </a:t>
            </a:r>
            <a:r>
              <a:rPr lang="en-US" sz="1600" dirty="0" err="1" smtClean="0"/>
              <a:t>ko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smtClean="0"/>
              <a:t>p </a:t>
            </a:r>
            <a:r>
              <a:rPr lang="en-US" sz="1600" dirty="0" err="1" smtClean="0"/>
              <a:t>biladi</a:t>
            </a:r>
            <a:r>
              <a:rPr lang="en-US" sz="1600" dirty="0" smtClean="0"/>
              <a:t>, </a:t>
            </a:r>
            <a:r>
              <a:rPr lang="en-US" sz="1600" dirty="0" err="1" smtClean="0"/>
              <a:t>hayotda</a:t>
            </a:r>
            <a:r>
              <a:rPr lang="en-US" sz="1600" dirty="0" smtClean="0"/>
              <a:t> </a:t>
            </a:r>
            <a:r>
              <a:rPr lang="en-US" sz="1600" dirty="0" err="1" smtClean="0"/>
              <a:t>qoqilmaydi</a:t>
            </a:r>
            <a:r>
              <a:rPr lang="en-US" sz="1600" dirty="0" smtClean="0"/>
              <a:t>, </a:t>
            </a:r>
            <a:r>
              <a:rPr lang="en-US" sz="1600" dirty="0" err="1" smtClean="0"/>
              <a:t>qiyinchiliklardan</a:t>
            </a:r>
            <a:r>
              <a:rPr lang="en-US" sz="1600" dirty="0" smtClean="0"/>
              <a:t> </a:t>
            </a:r>
            <a:r>
              <a:rPr lang="en-US" sz="1600" dirty="0" err="1" smtClean="0"/>
              <a:t>qo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rqmaydi</a:t>
            </a:r>
            <a:r>
              <a:rPr lang="en-US" sz="1600" dirty="0" smtClean="0"/>
              <a:t>. </a:t>
            </a:r>
            <a:r>
              <a:rPr lang="en-US" sz="1600" dirty="0" err="1" smtClean="0"/>
              <a:t>Maqsadiga</a:t>
            </a:r>
            <a:r>
              <a:rPr lang="en-US" sz="1600" dirty="0" smtClean="0"/>
              <a:t> </a:t>
            </a:r>
            <a:r>
              <a:rPr lang="en-US" sz="1600" dirty="0" err="1" smtClean="0"/>
              <a:t>erishish</a:t>
            </a:r>
            <a:r>
              <a:rPr lang="en-US" sz="1600" dirty="0" smtClean="0"/>
              <a:t> </a:t>
            </a:r>
            <a:r>
              <a:rPr lang="en-US" sz="1600" dirty="0" err="1" smtClean="0"/>
              <a:t>yo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lidan</a:t>
            </a:r>
            <a:r>
              <a:rPr lang="en-US" sz="1600" dirty="0" smtClean="0"/>
              <a:t> </a:t>
            </a:r>
            <a:r>
              <a:rPr lang="en-US" sz="1600" dirty="0" err="1" smtClean="0"/>
              <a:t>og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ishmaydi</a:t>
            </a:r>
            <a:r>
              <a:rPr lang="en-US" sz="1600" dirty="0" smtClean="0"/>
              <a:t>. </a:t>
            </a:r>
            <a:r>
              <a:rPr lang="en-US" sz="1600" dirty="0" err="1" smtClean="0"/>
              <a:t>Badiiy</a:t>
            </a:r>
            <a:r>
              <a:rPr lang="en-US" sz="1600" dirty="0" smtClean="0"/>
              <a:t> </a:t>
            </a:r>
            <a:r>
              <a:rPr lang="en-US" sz="1600" dirty="0" err="1" smtClean="0"/>
              <a:t>asar</a:t>
            </a:r>
            <a:r>
              <a:rPr lang="en-US" sz="1600" dirty="0" smtClean="0"/>
              <a:t> 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qiganda</a:t>
            </a:r>
            <a:r>
              <a:rPr lang="en-US" sz="1600" dirty="0" smtClean="0"/>
              <a:t> </a:t>
            </a:r>
            <a:r>
              <a:rPr lang="en-US" sz="1600" dirty="0" err="1" smtClean="0"/>
              <a:t>ijobiy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salbiy</a:t>
            </a:r>
            <a:r>
              <a:rPr lang="en-US" sz="1600" dirty="0" smtClean="0"/>
              <a:t> </a:t>
            </a:r>
            <a:r>
              <a:rPr lang="en-US" sz="1600" dirty="0" err="1" smtClean="0"/>
              <a:t>qahramonlar</a:t>
            </a:r>
            <a:r>
              <a:rPr lang="en-US" sz="1600" dirty="0" smtClean="0"/>
              <a:t> </a:t>
            </a:r>
            <a:r>
              <a:rPr lang="en-US" sz="1600" dirty="0" err="1" smtClean="0"/>
              <a:t>hayotidan</a:t>
            </a:r>
            <a:r>
              <a:rPr lang="en-US" sz="1600" dirty="0" smtClean="0"/>
              <a:t> </a:t>
            </a:r>
            <a:r>
              <a:rPr lang="en-US" sz="1600" dirty="0" err="1" smtClean="0"/>
              <a:t>xulosa</a:t>
            </a:r>
            <a:r>
              <a:rPr lang="en-US" sz="1600" dirty="0" smtClean="0"/>
              <a:t> </a:t>
            </a:r>
            <a:r>
              <a:rPr lang="en-US" sz="1600" dirty="0" err="1" smtClean="0"/>
              <a:t>chiqaradi</a:t>
            </a:r>
            <a:r>
              <a:rPr lang="en-US" sz="1600" dirty="0" smtClean="0"/>
              <a:t>. </a:t>
            </a:r>
            <a:r>
              <a:rPr lang="en-US" sz="1600" dirty="0" err="1" smtClean="0"/>
              <a:t>Badiiy</a:t>
            </a:r>
            <a:r>
              <a:rPr lang="en-US" sz="1600" dirty="0" smtClean="0"/>
              <a:t> </a:t>
            </a:r>
            <a:r>
              <a:rPr lang="en-US" sz="1600" dirty="0" err="1" smtClean="0"/>
              <a:t>asar</a:t>
            </a:r>
            <a:r>
              <a:rPr lang="en-US" sz="1600" dirty="0" smtClean="0"/>
              <a:t> 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/>
              <a:t>quvchiga</a:t>
            </a:r>
            <a:r>
              <a:rPr lang="en-US" sz="1600" dirty="0" smtClean="0"/>
              <a:t> </a:t>
            </a:r>
            <a:r>
              <a:rPr lang="en-US" sz="1600" dirty="0" err="1" smtClean="0"/>
              <a:t>tajriba</a:t>
            </a:r>
            <a:r>
              <a:rPr lang="en-US" sz="1600" dirty="0" smtClean="0"/>
              <a:t> </a:t>
            </a:r>
            <a:r>
              <a:rPr lang="en-US" sz="1600" dirty="0" err="1" smtClean="0"/>
              <a:t>maktabi</a:t>
            </a:r>
            <a:r>
              <a:rPr lang="en-US" sz="1600" dirty="0" smtClean="0"/>
              <a:t> </a:t>
            </a:r>
            <a:r>
              <a:rPr lang="en-US" sz="1600" dirty="0" err="1" smtClean="0"/>
              <a:t>vazifasini</a:t>
            </a:r>
            <a:r>
              <a:rPr lang="en-US" sz="1600" dirty="0" smtClean="0"/>
              <a:t> o</a:t>
            </a:r>
            <a:r>
              <a:rPr lang="uz-Latn-UZ" sz="1600" dirty="0" smtClean="0">
                <a:solidFill>
                  <a:schemeClr val="tx1"/>
                </a:solidFill>
              </a:rPr>
              <a:t>‘</a:t>
            </a:r>
            <a:r>
              <a:rPr lang="en-US" sz="1600" dirty="0" err="1" smtClean="0">
                <a:solidFill>
                  <a:schemeClr val="tx1"/>
                </a:solidFill>
              </a:rPr>
              <a:t>t</a:t>
            </a:r>
            <a:r>
              <a:rPr lang="en-US" sz="1600" dirty="0" err="1" smtClean="0"/>
              <a:t>aydi</a:t>
            </a:r>
            <a:r>
              <a:rPr lang="en-US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596" y="110257"/>
            <a:ext cx="5164295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  <a:tabLst>
                <a:tab pos="1689100" algn="l"/>
              </a:tabLst>
            </a:pPr>
            <a:r>
              <a:rPr lang="en-US" sz="20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20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20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000" spc="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sz="20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92100" y="839589"/>
            <a:ext cx="5217795" cy="2154436"/>
          </a:xfrm>
        </p:spPr>
        <p:txBody>
          <a:bodyPr/>
          <a:lstStyle/>
          <a:p>
            <a:pPr marL="342900" indent="-342900" algn="l">
              <a:buFont typeface="Wingdings" pitchFamily="2" charset="2"/>
              <a:buChar char="Ø"/>
            </a:pP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Yozgi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qidingiz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Sizning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hayotingizda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asarlarning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sezgansiz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adiblarining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hikmatlaridan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15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b="1" spc="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785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752" y="22225"/>
            <a:ext cx="5164295" cy="57066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  <a:tabLst>
                <a:tab pos="1689100" algn="l"/>
              </a:tabLst>
            </a:pPr>
            <a:r>
              <a:rPr lang="en-US" sz="3600" spc="15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endParaRPr sz="36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84666"/>
          </a:xfrm>
        </p:spPr>
        <p:txBody>
          <a:bodyPr/>
          <a:lstStyle/>
          <a:p>
            <a:r>
              <a:rPr lang="en-US" dirty="0"/>
              <a:t> </a:t>
            </a:r>
            <a:endParaRPr lang="uz-Cyrl-UZ" dirty="0"/>
          </a:p>
        </p:txBody>
      </p:sp>
      <p:sp>
        <p:nvSpPr>
          <p:cNvPr id="6" name="TextBox 5"/>
          <p:cNvSpPr txBox="1"/>
          <p:nvPr/>
        </p:nvSpPr>
        <p:spPr>
          <a:xfrm>
            <a:off x="2239958" y="905609"/>
            <a:ext cx="3386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Kitob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eng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olis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va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zimiston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umr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y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</a:rPr>
              <a:t>o</a:t>
            </a:r>
            <a:r>
              <a:rPr lang="uz-Latn-UZ" b="1" dirty="0" smtClean="0">
                <a:solidFill>
                  <a:schemeClr val="tx2">
                    <a:lumMod val="50000"/>
                  </a:schemeClr>
                </a:solidFill>
              </a:rPr>
              <a:t>‘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llarida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insonga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nur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bag</a:t>
            </a:r>
            <a:r>
              <a:rPr lang="uz-Latn-UZ" b="1" dirty="0" smtClean="0">
                <a:solidFill>
                  <a:schemeClr val="tx2">
                    <a:lumMod val="50000"/>
                  </a:schemeClr>
                </a:solidFill>
              </a:rPr>
              <a:t>‘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ishlab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turuvchi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sehrli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chiroqdir</a:t>
            </a:r>
            <a:r>
              <a:rPr lang="en-US" b="1" dirty="0" smtClean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uz-Cyrl-U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5122" name="Picture 2" descr="C:\Documents and Settings\User\Рабочий стол\Kitoblar rasmi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7" y="765169"/>
            <a:ext cx="1857387" cy="2009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02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Documents and Settings\User\Рабочий стол\Kitoblar rasmi\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2966" y="622293"/>
            <a:ext cx="2143140" cy="221933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6216276" y="129945"/>
            <a:ext cx="1081095" cy="540808"/>
          </a:xfrm>
        </p:spPr>
        <p:txBody>
          <a:bodyPr>
            <a:normAutofit/>
          </a:bodyPr>
          <a:lstStyle/>
          <a:p>
            <a:endParaRPr lang="ru-RU" sz="6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6819" y="555625"/>
            <a:ext cx="3143271" cy="2590799"/>
          </a:xfrm>
          <a:prstGeom prst="rect">
            <a:avLst/>
          </a:prstGeom>
        </p:spPr>
        <p:txBody>
          <a:bodyPr lIns="51481" tIns="25740" rIns="51481" bIns="25740">
            <a:normAutofit/>
          </a:bodyPr>
          <a:lstStyle/>
          <a:p>
            <a:pPr algn="l"/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O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quv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qayda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bo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lsa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,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ulug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lik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bo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lur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,</a:t>
            </a:r>
          </a:p>
          <a:p>
            <a:pPr algn="l"/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Bilim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qayda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bo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lsa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,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buyuklik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bo</a:t>
            </a:r>
            <a:r>
              <a:rPr lang="uz-Latn-UZ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‘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lur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.</a:t>
            </a:r>
          </a:p>
          <a:p>
            <a:pPr algn="l"/>
            <a:r>
              <a:rPr lang="en-US" sz="27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 </a:t>
            </a:r>
          </a:p>
          <a:p>
            <a:pPr algn="r"/>
            <a:r>
              <a:rPr lang="en-US" sz="27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 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Yusuf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Xos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+mn-lt"/>
              </a:rPr>
              <a:t>Hojib</a:t>
            </a:r>
            <a:endParaRPr lang="en-US" sz="27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1700" y="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Dars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shiori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:</a:t>
            </a:r>
            <a:endParaRPr lang="uz-Cyrl-UZ" sz="3200" b="1" dirty="0">
              <a:solidFill>
                <a:schemeClr val="bg1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300830"/>
      </p:ext>
    </p:extLst>
  </p:cSld>
  <p:clrMapOvr>
    <a:masterClrMapping/>
  </p:clrMapOvr>
  <p:transition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900" y="92527"/>
            <a:ext cx="49530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15" dirty="0">
                <a:latin typeface="+mj-lt"/>
                <a:cs typeface="Arial" panose="020B0604020202020204" pitchFamily="34" charset="0"/>
              </a:rPr>
              <a:t>     </a:t>
            </a:r>
            <a:r>
              <a:rPr lang="en-US" sz="2400" spc="15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spc="15" dirty="0" err="1">
                <a:latin typeface="+mj-lt"/>
                <a:cs typeface="Arial" panose="020B0604020202020204" pitchFamily="34" charset="0"/>
              </a:rPr>
              <a:t>Kitob</a:t>
            </a:r>
            <a:r>
              <a:rPr lang="en-US" sz="2400" spc="15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spc="15" dirty="0" err="1">
                <a:latin typeface="+mj-lt"/>
                <a:cs typeface="Arial" panose="020B0604020202020204" pitchFamily="34" charset="0"/>
              </a:rPr>
              <a:t>bizning</a:t>
            </a:r>
            <a:r>
              <a:rPr lang="en-US" sz="2400" spc="15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spc="15" dirty="0" err="1">
                <a:latin typeface="+mj-lt"/>
                <a:cs typeface="Arial" panose="020B0604020202020204" pitchFamily="34" charset="0"/>
              </a:rPr>
              <a:t>do‘stimiz</a:t>
            </a:r>
            <a:r>
              <a:rPr lang="en-US" sz="2400" spc="15" dirty="0">
                <a:latin typeface="+mj-lt"/>
                <a:cs typeface="Arial" panose="020B0604020202020204" pitchFamily="34" charset="0"/>
              </a:rPr>
              <a:t>!</a:t>
            </a:r>
            <a:endParaRPr sz="2400" spc="15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54299" y="631825"/>
            <a:ext cx="29831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</a:t>
            </a:r>
            <a:r>
              <a:rPr lang="en-US" b="1" dirty="0" err="1" smtClean="0"/>
              <a:t>Darhaqiqat</a:t>
            </a:r>
            <a:r>
              <a:rPr lang="en-US" b="1" dirty="0" smtClean="0"/>
              <a:t>, </a:t>
            </a:r>
            <a:r>
              <a:rPr lang="en-US" b="1" dirty="0" err="1" smtClean="0"/>
              <a:t>u</a:t>
            </a:r>
            <a:r>
              <a:rPr lang="en-US" b="1" dirty="0" err="1" smtClean="0">
                <a:cs typeface="Andalus" pitchFamily="18" charset="-78"/>
              </a:rPr>
              <a:t>mrboqiy</a:t>
            </a:r>
            <a:r>
              <a:rPr lang="en-US" b="1" dirty="0" smtClean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kitoblarda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olam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va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odam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haqidagi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hamma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bilimlar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jamlangan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bo‘ladi</a:t>
            </a:r>
            <a:r>
              <a:rPr lang="en-US" b="1" dirty="0">
                <a:cs typeface="Andalus" pitchFamily="18" charset="-78"/>
              </a:rPr>
              <a:t>.</a:t>
            </a:r>
            <a:r>
              <a:rPr lang="ru-RU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Ulardan</a:t>
            </a:r>
            <a:r>
              <a:rPr lang="en-US" b="1" dirty="0">
                <a:cs typeface="Andalus" pitchFamily="18" charset="-78"/>
              </a:rPr>
              <a:t> har </a:t>
            </a:r>
            <a:r>
              <a:rPr lang="en-US" b="1" dirty="0" err="1">
                <a:cs typeface="Andalus" pitchFamily="18" charset="-78"/>
              </a:rPr>
              <a:t>kim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o‘z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qiziqishiga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mos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mavzuni</a:t>
            </a:r>
            <a:r>
              <a:rPr lang="en-US" b="1" dirty="0">
                <a:cs typeface="Andalus" pitchFamily="18" charset="-78"/>
              </a:rPr>
              <a:t>, </a:t>
            </a:r>
            <a:r>
              <a:rPr lang="en-US" b="1" dirty="0" err="1">
                <a:cs typeface="Andalus" pitchFamily="18" charset="-78"/>
              </a:rPr>
              <a:t>ehtiyojiga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ko‘ra</a:t>
            </a:r>
            <a:r>
              <a:rPr lang="en-US" b="1" dirty="0">
                <a:cs typeface="Andalus" pitchFamily="18" charset="-78"/>
              </a:rPr>
              <a:t>  </a:t>
            </a:r>
            <a:r>
              <a:rPr lang="en-US" b="1" dirty="0" err="1">
                <a:cs typeface="Andalus" pitchFamily="18" charset="-78"/>
              </a:rPr>
              <a:t>ma’lumotlarni</a:t>
            </a:r>
            <a:r>
              <a:rPr lang="en-US" b="1" dirty="0">
                <a:cs typeface="Andalus" pitchFamily="18" charset="-78"/>
              </a:rPr>
              <a:t> </a:t>
            </a:r>
            <a:r>
              <a:rPr lang="en-US" b="1" dirty="0" err="1">
                <a:cs typeface="Andalus" pitchFamily="18" charset="-78"/>
              </a:rPr>
              <a:t>topadi</a:t>
            </a:r>
            <a:r>
              <a:rPr lang="en-US" b="1" dirty="0">
                <a:cs typeface="Andalus" pitchFamily="18" charset="-78"/>
              </a:rPr>
              <a:t>. </a:t>
            </a:r>
            <a:endParaRPr lang="uz-Cyrl-UZ" sz="2000" b="1" dirty="0">
              <a:cs typeface="Andalus" pitchFamily="18" charset="-78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61" r="9723"/>
          <a:stretch/>
        </p:blipFill>
        <p:spPr>
          <a:xfrm>
            <a:off x="128355" y="631825"/>
            <a:ext cx="2489233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err="1" smtClean="0"/>
              <a:t>Insoniy</a:t>
            </a:r>
            <a:r>
              <a:rPr lang="en-US" sz="2800" dirty="0" smtClean="0"/>
              <a:t> </a:t>
            </a:r>
            <a:r>
              <a:rPr lang="en-US" sz="2800" dirty="0" err="1" smtClean="0"/>
              <a:t>fazilatlar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86321"/>
            <a:ext cx="5472608" cy="1938992"/>
          </a:xfrm>
          <a:noFill/>
        </p:spPr>
        <p:txBody>
          <a:bodyPr/>
          <a:lstStyle/>
          <a:p>
            <a:pPr algn="just"/>
            <a:r>
              <a:rPr lang="en-US" sz="1400" dirty="0" err="1" smtClean="0"/>
              <a:t>Ajdodlarning</a:t>
            </a:r>
            <a:r>
              <a:rPr lang="en-US" sz="1400" dirty="0" smtClean="0"/>
              <a:t> </a:t>
            </a:r>
            <a:r>
              <a:rPr lang="en-US" sz="1400" dirty="0" err="1" smtClean="0"/>
              <a:t>vatan</a:t>
            </a:r>
            <a:r>
              <a:rPr lang="en-US" sz="1400" dirty="0" smtClean="0"/>
              <a:t>, </a:t>
            </a:r>
            <a:r>
              <a:rPr lang="en-US" sz="1400" dirty="0" err="1" smtClean="0"/>
              <a:t>millat</a:t>
            </a:r>
            <a:r>
              <a:rPr lang="en-US" sz="1400" dirty="0" smtClean="0"/>
              <a:t> </a:t>
            </a:r>
            <a:r>
              <a:rPr lang="en-US" sz="1400" dirty="0" err="1" smtClean="0"/>
              <a:t>ravnaqi</a:t>
            </a:r>
            <a:r>
              <a:rPr lang="en-US" sz="1400" dirty="0" smtClean="0"/>
              <a:t>, </a:t>
            </a:r>
            <a:r>
              <a:rPr lang="en-US" sz="1400" dirty="0" err="1" smtClean="0"/>
              <a:t>erk</a:t>
            </a:r>
            <a:r>
              <a:rPr lang="en-US" sz="1400" dirty="0" smtClean="0"/>
              <a:t>-u </a:t>
            </a:r>
            <a:r>
              <a:rPr lang="en-US" sz="1400" dirty="0" err="1" smtClean="0"/>
              <a:t>ozodligi</a:t>
            </a:r>
            <a:r>
              <a:rPr lang="en-US" sz="1400" dirty="0" smtClean="0"/>
              <a:t> </a:t>
            </a:r>
            <a:r>
              <a:rPr lang="en-US" sz="1400" dirty="0" err="1" smtClean="0"/>
              <a:t>yo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lidagi</a:t>
            </a:r>
            <a:r>
              <a:rPr lang="en-US" sz="1400" dirty="0" smtClean="0"/>
              <a:t> </a:t>
            </a:r>
            <a:r>
              <a:rPr lang="en-US" sz="1400" dirty="0" err="1" smtClean="0"/>
              <a:t>fidoyiliklari</a:t>
            </a:r>
            <a:r>
              <a:rPr lang="en-US" sz="1400" dirty="0" smtClean="0"/>
              <a:t>, </a:t>
            </a:r>
            <a:r>
              <a:rPr lang="en-US" sz="1400" dirty="0" err="1" smtClean="0"/>
              <a:t>mardonavorliklari</a:t>
            </a:r>
            <a:r>
              <a:rPr lang="en-US" sz="1400" dirty="0" smtClean="0"/>
              <a:t>, </a:t>
            </a:r>
            <a:r>
              <a:rPr lang="en-US" sz="1400" dirty="0" err="1" smtClean="0"/>
              <a:t>jasoratlari</a:t>
            </a:r>
            <a:r>
              <a:rPr lang="en-US" sz="1400" dirty="0" smtClean="0"/>
              <a:t> </a:t>
            </a:r>
            <a:r>
              <a:rPr lang="en-US" sz="1400" dirty="0" err="1" smtClean="0"/>
              <a:t>bayonidan</a:t>
            </a:r>
            <a:r>
              <a:rPr lang="en-US" sz="1400" dirty="0" smtClean="0"/>
              <a:t>, </a:t>
            </a:r>
            <a:r>
              <a:rPr lang="en-US" sz="1400" dirty="0" err="1" smtClean="0"/>
              <a:t>mehnatsevar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tadbirkor</a:t>
            </a:r>
            <a:r>
              <a:rPr lang="en-US" sz="1400" dirty="0" smtClean="0"/>
              <a:t>, </a:t>
            </a:r>
            <a:r>
              <a:rPr lang="en-US" sz="1400" dirty="0" err="1" smtClean="0"/>
              <a:t>aqlli</a:t>
            </a:r>
            <a:r>
              <a:rPr lang="en-US" sz="1400" dirty="0" smtClean="0"/>
              <a:t>, </a:t>
            </a:r>
            <a:r>
              <a:rPr lang="en-US" sz="1400" dirty="0" err="1" smtClean="0"/>
              <a:t>dono</a:t>
            </a:r>
            <a:r>
              <a:rPr lang="en-US" sz="1400" dirty="0" smtClean="0"/>
              <a:t>, </a:t>
            </a:r>
            <a:r>
              <a:rPr lang="en-US" sz="1400" dirty="0" err="1" smtClean="0"/>
              <a:t>ijodkor</a:t>
            </a:r>
            <a:r>
              <a:rPr lang="en-US" sz="1400" dirty="0" smtClean="0"/>
              <a:t>, </a:t>
            </a:r>
            <a:r>
              <a:rPr lang="en-US" sz="1400" dirty="0" err="1" smtClean="0"/>
              <a:t>kamtar</a:t>
            </a:r>
            <a:r>
              <a:rPr lang="en-US" sz="1400" dirty="0" smtClean="0"/>
              <a:t>, </a:t>
            </a:r>
            <a:r>
              <a:rPr lang="en-US" sz="1400" dirty="0" err="1" smtClean="0"/>
              <a:t>yuksak</a:t>
            </a:r>
            <a:r>
              <a:rPr lang="en-US" sz="1400" dirty="0" smtClean="0"/>
              <a:t> </a:t>
            </a:r>
            <a:r>
              <a:rPr lang="en-US" sz="1400" dirty="0" err="1" smtClean="0"/>
              <a:t>insoniy</a:t>
            </a:r>
            <a:r>
              <a:rPr lang="en-US" sz="1400" dirty="0" smtClean="0"/>
              <a:t> </a:t>
            </a:r>
            <a:r>
              <a:rPr lang="en-US" sz="1400" dirty="0" err="1" smtClean="0"/>
              <a:t>fazilatlar</a:t>
            </a:r>
            <a:r>
              <a:rPr lang="en-US" sz="1400" dirty="0" smtClean="0"/>
              <a:t> </a:t>
            </a:r>
            <a:r>
              <a:rPr lang="en-US" sz="1400" dirty="0" err="1" smtClean="0"/>
              <a:t>bilan</a:t>
            </a:r>
            <a:r>
              <a:rPr lang="en-US" sz="1400" dirty="0" smtClean="0"/>
              <a:t> </a:t>
            </a:r>
            <a:r>
              <a:rPr lang="en-US" sz="1400" dirty="0" err="1" smtClean="0"/>
              <a:t>ziynatlangan</a:t>
            </a:r>
            <a:r>
              <a:rPr lang="en-US" sz="1400" dirty="0" smtClean="0"/>
              <a:t> </a:t>
            </a:r>
            <a:r>
              <a:rPr lang="en-US" sz="1400" dirty="0" err="1" smtClean="0"/>
              <a:t>odamlar</a:t>
            </a:r>
            <a:r>
              <a:rPr lang="en-US" sz="1400" dirty="0" smtClean="0"/>
              <a:t> </a:t>
            </a:r>
            <a:r>
              <a:rPr lang="en-US" sz="1400" dirty="0" err="1" smtClean="0"/>
              <a:t>tasviridan</a:t>
            </a:r>
            <a:r>
              <a:rPr lang="en-US" sz="1400" dirty="0" smtClean="0"/>
              <a:t> </a:t>
            </a:r>
            <a:r>
              <a:rPr lang="en-US" sz="1400" dirty="0" err="1" smtClean="0"/>
              <a:t>qanchalik</a:t>
            </a:r>
            <a:r>
              <a:rPr lang="en-US" sz="1400" dirty="0" smtClean="0"/>
              <a:t> </a:t>
            </a:r>
            <a:r>
              <a:rPr lang="en-US" sz="1400" dirty="0" err="1" smtClean="0"/>
              <a:t>mamnunlik</a:t>
            </a:r>
            <a:r>
              <a:rPr lang="en-US" sz="1400" dirty="0" smtClean="0"/>
              <a:t> </a:t>
            </a:r>
            <a:r>
              <a:rPr lang="en-US" sz="1400" dirty="0" err="1" smtClean="0"/>
              <a:t>tuygan</a:t>
            </a:r>
            <a:r>
              <a:rPr lang="en-US" sz="1400" dirty="0" smtClean="0"/>
              <a:t> </a:t>
            </a:r>
            <a:r>
              <a:rPr lang="en-US" sz="1400" dirty="0" err="1" smtClean="0"/>
              <a:t>bo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lsangiz</a:t>
            </a:r>
            <a:r>
              <a:rPr lang="en-US" sz="1400" dirty="0" smtClean="0"/>
              <a:t>, </a:t>
            </a:r>
            <a:r>
              <a:rPr lang="en-US" sz="1400" dirty="0" err="1" smtClean="0"/>
              <a:t>aksincha</a:t>
            </a:r>
            <a:r>
              <a:rPr lang="en-US" sz="1400" dirty="0" smtClean="0"/>
              <a:t>, </a:t>
            </a:r>
            <a:r>
              <a:rPr lang="en-US" sz="1400" dirty="0" err="1" smtClean="0"/>
              <a:t>qo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rqoq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xiyonatkor</a:t>
            </a:r>
            <a:r>
              <a:rPr lang="en-US" sz="1400" dirty="0" smtClean="0"/>
              <a:t>, </a:t>
            </a:r>
            <a:r>
              <a:rPr lang="en-US" sz="1400" dirty="0" err="1" smtClean="0"/>
              <a:t>johil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nodon</a:t>
            </a:r>
            <a:r>
              <a:rPr lang="en-US" sz="1400" dirty="0" smtClean="0"/>
              <a:t>, </a:t>
            </a:r>
            <a:r>
              <a:rPr lang="en-US" sz="1400" dirty="0" err="1" smtClean="0"/>
              <a:t>ishyoqmas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tanbal</a:t>
            </a:r>
            <a:r>
              <a:rPr lang="en-US" sz="1400" dirty="0" smtClean="0"/>
              <a:t>, </a:t>
            </a:r>
            <a:r>
              <a:rPr lang="en-US" sz="1400" dirty="0" err="1" smtClean="0"/>
              <a:t>loqayd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madaniyatsiz</a:t>
            </a:r>
            <a:r>
              <a:rPr lang="en-US" sz="1400" dirty="0" smtClean="0"/>
              <a:t> </a:t>
            </a:r>
            <a:r>
              <a:rPr lang="en-US" sz="1400" dirty="0" err="1" smtClean="0"/>
              <a:t>kimsalar</a:t>
            </a:r>
            <a:r>
              <a:rPr lang="en-US" sz="1400" dirty="0" smtClean="0"/>
              <a:t> </a:t>
            </a:r>
            <a:r>
              <a:rPr lang="en-US" sz="1400" dirty="0" err="1" smtClean="0"/>
              <a:t>obraziga</a:t>
            </a:r>
            <a:r>
              <a:rPr lang="en-US" sz="1400" dirty="0" smtClean="0"/>
              <a:t> </a:t>
            </a:r>
            <a:r>
              <a:rPr lang="en-US" sz="1400" dirty="0" err="1" smtClean="0"/>
              <a:t>duch</a:t>
            </a:r>
            <a:r>
              <a:rPr lang="en-US" sz="1400" dirty="0" smtClean="0"/>
              <a:t> </a:t>
            </a:r>
            <a:r>
              <a:rPr lang="en-US" sz="1400" dirty="0" err="1" smtClean="0"/>
              <a:t>kelganda</a:t>
            </a:r>
            <a:r>
              <a:rPr lang="en-US" sz="1400" dirty="0" smtClean="0"/>
              <a:t> </a:t>
            </a:r>
            <a:r>
              <a:rPr lang="en-US" sz="1400" dirty="0" err="1" smtClean="0"/>
              <a:t>afsus-nadomat</a:t>
            </a:r>
            <a:r>
              <a:rPr lang="en-US" sz="1400" dirty="0" smtClean="0"/>
              <a:t>, </a:t>
            </a:r>
            <a:r>
              <a:rPr lang="en-US" sz="1400" dirty="0" err="1" smtClean="0"/>
              <a:t>ranjishlarni</a:t>
            </a:r>
            <a:r>
              <a:rPr lang="en-US" sz="1400" dirty="0" smtClean="0"/>
              <a:t> his </a:t>
            </a:r>
            <a:r>
              <a:rPr lang="en-US" sz="1400" dirty="0" err="1" smtClean="0"/>
              <a:t>qilasiz</a:t>
            </a:r>
            <a:r>
              <a:rPr lang="en-US" sz="1400" dirty="0" smtClean="0"/>
              <a:t>. Bu </a:t>
            </a:r>
            <a:r>
              <a:rPr lang="en-US" sz="1400" dirty="0" err="1" smtClean="0"/>
              <a:t>hol</a:t>
            </a:r>
            <a:r>
              <a:rPr lang="en-US" sz="1400" dirty="0" smtClean="0"/>
              <a:t> </a:t>
            </a:r>
            <a:r>
              <a:rPr lang="en-US" sz="1400" dirty="0" err="1" smtClean="0"/>
              <a:t>Sizning</a:t>
            </a:r>
            <a:r>
              <a:rPr lang="en-US" sz="1400" dirty="0" smtClean="0"/>
              <a:t> </a:t>
            </a:r>
            <a:r>
              <a:rPr lang="en-US" sz="1400" dirty="0" err="1" smtClean="0"/>
              <a:t>ko</a:t>
            </a:r>
            <a:r>
              <a:rPr lang="en-US" sz="1400" dirty="0" err="1" smtClean="0"/>
              <a:t>‘</a:t>
            </a:r>
            <a:r>
              <a:rPr lang="en-US" sz="1400" dirty="0" err="1" smtClean="0"/>
              <a:t>nglingizda</a:t>
            </a:r>
            <a:r>
              <a:rPr lang="en-US" sz="1400" dirty="0" smtClean="0"/>
              <a:t> </a:t>
            </a:r>
            <a:r>
              <a:rPr lang="en-US" sz="1400" dirty="0" err="1" smtClean="0"/>
              <a:t>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zbekona</a:t>
            </a:r>
            <a:r>
              <a:rPr lang="en-US" sz="1400" dirty="0" smtClean="0"/>
              <a:t> </a:t>
            </a:r>
            <a:r>
              <a:rPr lang="en-US" sz="1400" dirty="0" err="1" smtClean="0"/>
              <a:t>milliy-ma’naviy</a:t>
            </a:r>
            <a:r>
              <a:rPr lang="en-US" sz="1400" dirty="0" smtClean="0"/>
              <a:t> </a:t>
            </a:r>
            <a:r>
              <a:rPr lang="en-US" sz="1400" dirty="0" err="1" smtClean="0"/>
              <a:t>hayotimizga</a:t>
            </a:r>
            <a:r>
              <a:rPr lang="en-US" sz="1400" dirty="0" smtClean="0"/>
              <a:t> </a:t>
            </a:r>
            <a:r>
              <a:rPr lang="en-US" sz="1400" dirty="0" err="1" smtClean="0"/>
              <a:t>munosib</a:t>
            </a:r>
            <a:r>
              <a:rPr lang="en-US" sz="1400" dirty="0" smtClean="0"/>
              <a:t> </a:t>
            </a:r>
            <a:r>
              <a:rPr lang="en-US" sz="1400" dirty="0" err="1" smtClean="0"/>
              <a:t>fazilatlar</a:t>
            </a:r>
            <a:r>
              <a:rPr lang="en-US" sz="1400" dirty="0" smtClean="0"/>
              <a:t> </a:t>
            </a:r>
            <a:r>
              <a:rPr lang="en-US" sz="1400" dirty="0" err="1" smtClean="0"/>
              <a:t>shakllanib</a:t>
            </a:r>
            <a:r>
              <a:rPr lang="en-US" sz="1400" dirty="0" smtClean="0"/>
              <a:t> </a:t>
            </a:r>
            <a:r>
              <a:rPr lang="en-US" sz="1400" dirty="0" err="1" smtClean="0"/>
              <a:t>borayotganidan</a:t>
            </a:r>
            <a:r>
              <a:rPr lang="en-US" sz="1400" dirty="0" smtClean="0"/>
              <a:t> </a:t>
            </a:r>
            <a:r>
              <a:rPr lang="en-US" sz="1400" dirty="0" err="1" smtClean="0"/>
              <a:t>darak</a:t>
            </a:r>
            <a:r>
              <a:rPr lang="en-US" sz="1400" dirty="0" smtClean="0"/>
              <a:t> </a:t>
            </a:r>
            <a:r>
              <a:rPr lang="en-US" sz="1400" dirty="0" err="1" smtClean="0"/>
              <a:t>beradi</a:t>
            </a:r>
            <a:r>
              <a:rPr lang="en-US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603" y="103780"/>
            <a:ext cx="5164295" cy="369332"/>
          </a:xfrm>
        </p:spPr>
        <p:txBody>
          <a:bodyPr/>
          <a:lstStyle/>
          <a:p>
            <a:pPr algn="ctr"/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Yaxshi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insonga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xos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xislat</a:t>
            </a:r>
            <a:endParaRPr lang="ru-RU" sz="28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92300" y="555625"/>
            <a:ext cx="3657600" cy="384721"/>
          </a:xfrm>
        </p:spPr>
        <p:txBody>
          <a:bodyPr/>
          <a:lstStyle/>
          <a:p>
            <a:r>
              <a:rPr lang="en-US" sz="2500" dirty="0">
                <a:solidFill>
                  <a:srgbClr val="0070C0"/>
                </a:solidFill>
                <a:latin typeface="Monotype Corsiva" pitchFamily="66" charset="0"/>
              </a:rPr>
              <a:t> </a:t>
            </a:r>
            <a:endParaRPr lang="ru-RU" sz="25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860426"/>
            <a:ext cx="2133600" cy="20005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73300" y="860425"/>
            <a:ext cx="3492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“…agar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bo‘lsangiz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aksincha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ranjisangiz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mo‘min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ekansiz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400" b="1" i="1" dirty="0">
                <a:solidFill>
                  <a:srgbClr val="0070C0"/>
                </a:solidFill>
              </a:rPr>
              <a:t>              </a:t>
            </a:r>
            <a:r>
              <a:rPr lang="en-US" sz="2400" b="1" i="1" dirty="0" err="1">
                <a:solidFill>
                  <a:srgbClr val="0070C0"/>
                </a:solidFill>
              </a:rPr>
              <a:t>Hadisi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sharif</a:t>
            </a:r>
            <a:endParaRPr lang="uz-Cyrl-UZ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193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err="1" smtClean="0"/>
              <a:t>Kitobxonlik</a:t>
            </a:r>
            <a:r>
              <a:rPr lang="en-US" sz="2800" dirty="0" smtClean="0"/>
              <a:t> </a:t>
            </a:r>
            <a:r>
              <a:rPr lang="en-US" sz="2800" dirty="0" err="1" smtClean="0"/>
              <a:t>madaniyati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0752" y="622293"/>
            <a:ext cx="5246444" cy="2154436"/>
          </a:xfrm>
          <a:noFill/>
        </p:spPr>
        <p:txBody>
          <a:bodyPr/>
          <a:lstStyle/>
          <a:p>
            <a:pPr algn="just"/>
            <a:r>
              <a:rPr lang="en-US" sz="1400" dirty="0" err="1" smtClean="0"/>
              <a:t>Kitobxonlik</a:t>
            </a:r>
            <a:r>
              <a:rPr lang="en-US" sz="1400" dirty="0" smtClean="0"/>
              <a:t> </a:t>
            </a:r>
            <a:r>
              <a:rPr lang="en-US" sz="1400" dirty="0" err="1" smtClean="0"/>
              <a:t>madaniyatining</a:t>
            </a:r>
            <a:r>
              <a:rPr lang="en-US" sz="1400" dirty="0" smtClean="0"/>
              <a:t> </a:t>
            </a:r>
            <a:r>
              <a:rPr lang="en-US" sz="1400" dirty="0" err="1" smtClean="0"/>
              <a:t>kamol</a:t>
            </a:r>
            <a:r>
              <a:rPr lang="en-US" sz="1400" dirty="0" smtClean="0"/>
              <a:t> </a:t>
            </a:r>
            <a:r>
              <a:rPr lang="en-US" sz="1400" dirty="0" err="1" smtClean="0"/>
              <a:t>topishi</a:t>
            </a:r>
            <a:r>
              <a:rPr lang="en-US" sz="1400" dirty="0" smtClean="0"/>
              <a:t> </a:t>
            </a:r>
            <a:r>
              <a:rPr lang="en-US" sz="1400" dirty="0" err="1" smtClean="0"/>
              <a:t>bu</a:t>
            </a:r>
            <a:r>
              <a:rPr lang="en-US" sz="1400" dirty="0" smtClean="0"/>
              <a:t> </a:t>
            </a:r>
            <a:r>
              <a:rPr lang="en-US" sz="1400" dirty="0" err="1" smtClean="0"/>
              <a:t>adabiy</a:t>
            </a:r>
            <a:r>
              <a:rPr lang="en-US" sz="1400" dirty="0" smtClean="0"/>
              <a:t> </a:t>
            </a:r>
            <a:r>
              <a:rPr lang="en-US" sz="1400" dirty="0" err="1" smtClean="0"/>
              <a:t>didning</a:t>
            </a:r>
            <a:r>
              <a:rPr lang="en-US" sz="1400" dirty="0" smtClean="0"/>
              <a:t>, </a:t>
            </a:r>
            <a:r>
              <a:rPr lang="en-US" sz="1400" dirty="0" err="1" smtClean="0"/>
              <a:t>badiiy-estetik</a:t>
            </a:r>
            <a:r>
              <a:rPr lang="en-US" sz="1400" dirty="0" smtClean="0"/>
              <a:t> </a:t>
            </a:r>
            <a:r>
              <a:rPr lang="en-US" sz="1400" dirty="0" err="1" smtClean="0"/>
              <a:t>zavqning</a:t>
            </a:r>
            <a:r>
              <a:rPr lang="en-US" sz="1400" dirty="0" smtClean="0"/>
              <a:t>, </a:t>
            </a:r>
            <a:r>
              <a:rPr lang="en-US" sz="1400" dirty="0" err="1" smtClean="0"/>
              <a:t>nutqiy</a:t>
            </a:r>
            <a:r>
              <a:rPr lang="en-US" sz="1400" dirty="0" smtClean="0"/>
              <a:t> </a:t>
            </a:r>
            <a:r>
              <a:rPr lang="en-US" sz="1400" dirty="0" err="1" smtClean="0"/>
              <a:t>aniqlikning</a:t>
            </a:r>
            <a:r>
              <a:rPr lang="en-US" sz="1400" dirty="0" smtClean="0"/>
              <a:t>, </a:t>
            </a:r>
            <a:r>
              <a:rPr lang="en-US" sz="1400" dirty="0" err="1" smtClean="0"/>
              <a:t>demak</a:t>
            </a:r>
            <a:r>
              <a:rPr lang="en-US" sz="1400" dirty="0" smtClean="0"/>
              <a:t>, </a:t>
            </a:r>
            <a:r>
              <a:rPr lang="en-US" sz="1400" dirty="0" err="1" smtClean="0"/>
              <a:t>go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zallik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xunuklik</a:t>
            </a:r>
            <a:r>
              <a:rPr lang="en-US" sz="1400" dirty="0" smtClean="0"/>
              <a:t> </a:t>
            </a:r>
            <a:r>
              <a:rPr lang="en-US" sz="1400" dirty="0" err="1" smtClean="0"/>
              <a:t>haqidagi</a:t>
            </a:r>
            <a:r>
              <a:rPr lang="en-US" sz="1400" dirty="0" smtClean="0"/>
              <a:t> </a:t>
            </a:r>
            <a:r>
              <a:rPr lang="en-US" sz="1400" dirty="0" err="1" smtClean="0"/>
              <a:t>qarashlarimizning</a:t>
            </a:r>
            <a:r>
              <a:rPr lang="en-US" sz="1400" dirty="0" smtClean="0"/>
              <a:t> </a:t>
            </a:r>
            <a:r>
              <a:rPr lang="en-US" sz="1400" dirty="0" err="1" smtClean="0"/>
              <a:t>teranlashib</a:t>
            </a:r>
            <a:r>
              <a:rPr lang="en-US" sz="1400" dirty="0" smtClean="0"/>
              <a:t> </a:t>
            </a:r>
            <a:r>
              <a:rPr lang="en-US" sz="1400" dirty="0" err="1" smtClean="0"/>
              <a:t>borishi</a:t>
            </a:r>
            <a:r>
              <a:rPr lang="en-US" sz="1400" dirty="0" smtClean="0"/>
              <a:t> </a:t>
            </a:r>
            <a:r>
              <a:rPr lang="en-US" sz="1400" dirty="0" err="1" smtClean="0"/>
              <a:t>demakdir</a:t>
            </a:r>
            <a:r>
              <a:rPr lang="en-US" sz="1400" dirty="0" smtClean="0"/>
              <a:t>. Bu </a:t>
            </a:r>
            <a:r>
              <a:rPr lang="en-US" sz="1400" dirty="0" err="1" smtClean="0"/>
              <a:t>yo‘ldagi</a:t>
            </a:r>
            <a:r>
              <a:rPr lang="en-US" sz="1400" dirty="0" smtClean="0"/>
              <a:t> </a:t>
            </a:r>
            <a:r>
              <a:rPr lang="en-US" sz="1400" dirty="0" err="1" smtClean="0"/>
              <a:t>tahsilda</a:t>
            </a:r>
            <a:r>
              <a:rPr lang="en-US" sz="1400" dirty="0" smtClean="0"/>
              <a:t> </a:t>
            </a:r>
            <a:r>
              <a:rPr lang="en-US" sz="1400" dirty="0" err="1" smtClean="0"/>
              <a:t>Sizga</a:t>
            </a:r>
            <a:r>
              <a:rPr lang="en-US" sz="1400" dirty="0" smtClean="0"/>
              <a:t> </a:t>
            </a:r>
            <a:r>
              <a:rPr lang="en-US" sz="1400" dirty="0" err="1" smtClean="0"/>
              <a:t>xalq</a:t>
            </a:r>
            <a:r>
              <a:rPr lang="en-US" sz="1400" dirty="0" smtClean="0"/>
              <a:t> </a:t>
            </a:r>
            <a:r>
              <a:rPr lang="en-US" sz="1400" dirty="0" err="1" smtClean="0"/>
              <a:t>og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zaki</a:t>
            </a:r>
            <a:r>
              <a:rPr lang="en-US" sz="1400" dirty="0" smtClean="0"/>
              <a:t> </a:t>
            </a:r>
            <a:r>
              <a:rPr lang="en-US" sz="1400" dirty="0" err="1" smtClean="0"/>
              <a:t>ijodi</a:t>
            </a:r>
            <a:r>
              <a:rPr lang="en-US" sz="1400" dirty="0" smtClean="0"/>
              <a:t>, </a:t>
            </a:r>
            <a:r>
              <a:rPr lang="en-US" sz="1400" dirty="0" err="1" smtClean="0"/>
              <a:t>qadimiy</a:t>
            </a:r>
            <a:r>
              <a:rPr lang="en-US" sz="1400" dirty="0" smtClean="0"/>
              <a:t> </a:t>
            </a:r>
            <a:r>
              <a:rPr lang="en-US" sz="1400" dirty="0" err="1" smtClean="0"/>
              <a:t>adabiyotimiz</a:t>
            </a:r>
            <a:r>
              <a:rPr lang="en-US" sz="1400" dirty="0" smtClean="0"/>
              <a:t>, </a:t>
            </a:r>
            <a:r>
              <a:rPr lang="en-US" sz="1400" dirty="0" err="1" smtClean="0"/>
              <a:t>Sharq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G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arb</a:t>
            </a:r>
            <a:r>
              <a:rPr lang="en-US" sz="1400" dirty="0" smtClean="0"/>
              <a:t> </a:t>
            </a:r>
            <a:r>
              <a:rPr lang="en-US" sz="1400" dirty="0" err="1" smtClean="0"/>
              <a:t>xalqlari</a:t>
            </a:r>
            <a:r>
              <a:rPr lang="en-US" sz="1400" dirty="0" smtClean="0"/>
              <a:t> </a:t>
            </a:r>
            <a:r>
              <a:rPr lang="en-US" sz="1400" dirty="0" err="1" smtClean="0"/>
              <a:t>adabiyotining</a:t>
            </a:r>
            <a:r>
              <a:rPr lang="en-US" sz="1400" dirty="0" smtClean="0"/>
              <a:t> </a:t>
            </a:r>
            <a:r>
              <a:rPr lang="en-US" sz="1400" dirty="0" err="1" smtClean="0"/>
              <a:t>go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zal</a:t>
            </a:r>
            <a:r>
              <a:rPr lang="en-US" sz="1400" dirty="0" smtClean="0"/>
              <a:t> </a:t>
            </a:r>
            <a:r>
              <a:rPr lang="en-US" sz="1400" dirty="0" err="1" smtClean="0"/>
              <a:t>namunalari</a:t>
            </a:r>
            <a:r>
              <a:rPr lang="en-US" sz="1400" dirty="0" smtClean="0"/>
              <a:t> </a:t>
            </a:r>
            <a:r>
              <a:rPr lang="en-US" sz="1400" dirty="0" err="1" smtClean="0"/>
              <a:t>yordam</a:t>
            </a:r>
            <a:r>
              <a:rPr lang="en-US" sz="1400" dirty="0" smtClean="0"/>
              <a:t> </a:t>
            </a:r>
            <a:r>
              <a:rPr lang="en-US" sz="1400" dirty="0" err="1" smtClean="0"/>
              <a:t>berishi</a:t>
            </a:r>
            <a:r>
              <a:rPr lang="en-US" sz="1400" dirty="0" smtClean="0"/>
              <a:t> </a:t>
            </a:r>
            <a:r>
              <a:rPr lang="en-US" sz="1400" dirty="0" err="1" smtClean="0"/>
              <a:t>tabiiy</a:t>
            </a:r>
            <a:r>
              <a:rPr lang="en-US" sz="1400" dirty="0" smtClean="0"/>
              <a:t>. </a:t>
            </a:r>
            <a:r>
              <a:rPr lang="en-US" sz="1400" dirty="0" err="1" smtClean="0"/>
              <a:t>Badiiy</a:t>
            </a:r>
            <a:r>
              <a:rPr lang="en-US" sz="1400" dirty="0" smtClean="0"/>
              <a:t> </a:t>
            </a:r>
            <a:r>
              <a:rPr lang="en-US" sz="1400" dirty="0" err="1" smtClean="0"/>
              <a:t>asarni</a:t>
            </a:r>
            <a:r>
              <a:rPr lang="en-US" sz="1400" dirty="0" smtClean="0"/>
              <a:t> </a:t>
            </a:r>
            <a:r>
              <a:rPr lang="en-US" sz="1400" dirty="0" err="1" smtClean="0"/>
              <a:t>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qimay</a:t>
            </a:r>
            <a:r>
              <a:rPr lang="en-US" sz="1400" dirty="0" smtClean="0"/>
              <a:t>, </a:t>
            </a:r>
            <a:r>
              <a:rPr lang="en-US" sz="1400" dirty="0" err="1" smtClean="0"/>
              <a:t>go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zal</a:t>
            </a:r>
            <a:r>
              <a:rPr lang="en-US" sz="1400" dirty="0" smtClean="0"/>
              <a:t> </a:t>
            </a:r>
            <a:r>
              <a:rPr lang="en-US" sz="1400" dirty="0" err="1" smtClean="0"/>
              <a:t>adabiyot</a:t>
            </a:r>
            <a:r>
              <a:rPr lang="en-US" sz="1400" dirty="0" smtClean="0"/>
              <a:t> </a:t>
            </a:r>
            <a:r>
              <a:rPr lang="en-US" sz="1400" dirty="0" err="1" smtClean="0"/>
              <a:t>bilan</a:t>
            </a:r>
            <a:r>
              <a:rPr lang="en-US" sz="1400" dirty="0" smtClean="0"/>
              <a:t> </a:t>
            </a:r>
            <a:r>
              <a:rPr lang="en-US" sz="1400" dirty="0" err="1" smtClean="0"/>
              <a:t>oshno</a:t>
            </a:r>
            <a:r>
              <a:rPr lang="en-US" sz="1400" dirty="0" smtClean="0"/>
              <a:t> </a:t>
            </a:r>
            <a:r>
              <a:rPr lang="en-US" sz="1400" dirty="0" err="1" smtClean="0"/>
              <a:t>tutinmay</a:t>
            </a:r>
            <a:r>
              <a:rPr lang="en-US" sz="1400" dirty="0" smtClean="0"/>
              <a:t> </a:t>
            </a:r>
            <a:r>
              <a:rPr lang="en-US" sz="1400" dirty="0" err="1" smtClean="0"/>
              <a:t>yashayotgan</a:t>
            </a:r>
            <a:r>
              <a:rPr lang="en-US" sz="1400" dirty="0" smtClean="0"/>
              <a:t> </a:t>
            </a:r>
            <a:r>
              <a:rPr lang="en-US" sz="1400" dirty="0" err="1" smtClean="0"/>
              <a:t>odam</a:t>
            </a:r>
            <a:r>
              <a:rPr lang="en-US" sz="1400" dirty="0" smtClean="0"/>
              <a:t> </a:t>
            </a:r>
            <a:r>
              <a:rPr lang="en-US" sz="1400" dirty="0" err="1" smtClean="0"/>
              <a:t>hayotda</a:t>
            </a:r>
            <a:r>
              <a:rPr lang="en-US" sz="1400" dirty="0" smtClean="0"/>
              <a:t> eng </a:t>
            </a:r>
            <a:r>
              <a:rPr lang="en-US" sz="1400" dirty="0" err="1" smtClean="0"/>
              <a:t>nochor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achinarli</a:t>
            </a:r>
            <a:r>
              <a:rPr lang="en-US" sz="1400" dirty="0" smtClean="0"/>
              <a:t> </a:t>
            </a:r>
            <a:r>
              <a:rPr lang="en-US" sz="1400" dirty="0" err="1" smtClean="0"/>
              <a:t>holga</a:t>
            </a:r>
            <a:r>
              <a:rPr lang="en-US" sz="1400" dirty="0" smtClean="0"/>
              <a:t> </a:t>
            </a:r>
            <a:r>
              <a:rPr lang="en-US" sz="1400" dirty="0" err="1" smtClean="0"/>
              <a:t>tushib</a:t>
            </a:r>
            <a:r>
              <a:rPr lang="en-US" sz="1400" dirty="0" smtClean="0"/>
              <a:t> </a:t>
            </a:r>
            <a:r>
              <a:rPr lang="en-US" sz="1400" dirty="0" err="1" smtClean="0"/>
              <a:t>qoladi</a:t>
            </a:r>
            <a:r>
              <a:rPr lang="en-US" sz="1400" dirty="0" smtClean="0"/>
              <a:t>. </a:t>
            </a:r>
            <a:r>
              <a:rPr lang="en-US" sz="1400" dirty="0" err="1" smtClean="0"/>
              <a:t>Bilib</a:t>
            </a:r>
            <a:r>
              <a:rPr lang="en-US" sz="1400" dirty="0" smtClean="0"/>
              <a:t> </a:t>
            </a:r>
            <a:r>
              <a:rPr lang="en-US" sz="1400" dirty="0" err="1" smtClean="0"/>
              <a:t>qo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yingki</a:t>
            </a:r>
            <a:r>
              <a:rPr lang="en-US" sz="1400" dirty="0" smtClean="0"/>
              <a:t>, </a:t>
            </a:r>
            <a:r>
              <a:rPr lang="en-US" sz="1400" dirty="0" err="1" smtClean="0"/>
              <a:t>kitobxonlik</a:t>
            </a:r>
            <a:r>
              <a:rPr lang="en-US" sz="1400" dirty="0" smtClean="0"/>
              <a:t> </a:t>
            </a:r>
            <a:r>
              <a:rPr lang="en-US" sz="1400" dirty="0" err="1" smtClean="0"/>
              <a:t>tug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ma</a:t>
            </a:r>
            <a:r>
              <a:rPr lang="en-US" sz="1400" dirty="0" smtClean="0"/>
              <a:t> </a:t>
            </a:r>
            <a:r>
              <a:rPr lang="en-US" sz="1400" dirty="0" err="1" smtClean="0"/>
              <a:t>xususiyat</a:t>
            </a:r>
            <a:r>
              <a:rPr lang="en-US" sz="1400" dirty="0" smtClean="0"/>
              <a:t> </a:t>
            </a:r>
            <a:r>
              <a:rPr lang="en-US" sz="1400" dirty="0" err="1" smtClean="0"/>
              <a:t>emas</a:t>
            </a:r>
            <a:r>
              <a:rPr lang="en-US" sz="1400" dirty="0" smtClean="0"/>
              <a:t>, </a:t>
            </a:r>
            <a:r>
              <a:rPr lang="en-US" sz="1400" dirty="0" err="1" smtClean="0"/>
              <a:t>demak</a:t>
            </a:r>
            <a:r>
              <a:rPr lang="en-US" sz="1400" dirty="0" smtClean="0"/>
              <a:t>, </a:t>
            </a:r>
            <a:r>
              <a:rPr lang="en-US" sz="1400" dirty="0" err="1" smtClean="0"/>
              <a:t>komillikni</a:t>
            </a:r>
            <a:r>
              <a:rPr lang="en-US" sz="1400" dirty="0" smtClean="0"/>
              <a:t> </a:t>
            </a:r>
            <a:r>
              <a:rPr lang="en-US" sz="1400" dirty="0" err="1" smtClean="0"/>
              <a:t>istagan</a:t>
            </a:r>
            <a:r>
              <a:rPr lang="en-US" sz="1400" dirty="0" smtClean="0"/>
              <a:t> </a:t>
            </a:r>
            <a:r>
              <a:rPr lang="en-US" sz="1400" dirty="0" err="1" smtClean="0"/>
              <a:t>har</a:t>
            </a:r>
            <a:r>
              <a:rPr lang="en-US" sz="1400" dirty="0" smtClean="0"/>
              <a:t> </a:t>
            </a:r>
            <a:r>
              <a:rPr lang="en-US" sz="1400" dirty="0" err="1" smtClean="0"/>
              <a:t>kim</a:t>
            </a:r>
            <a:r>
              <a:rPr lang="en-US" sz="1400" dirty="0" smtClean="0"/>
              <a:t> </a:t>
            </a:r>
            <a:r>
              <a:rPr lang="en-US" sz="1400" dirty="0" err="1" smtClean="0"/>
              <a:t>uni</a:t>
            </a:r>
            <a:r>
              <a:rPr lang="en-US" sz="1400" dirty="0" smtClean="0"/>
              <a:t> </a:t>
            </a:r>
            <a:r>
              <a:rPr lang="en-US" sz="1400" dirty="0" err="1" smtClean="0"/>
              <a:t>o</a:t>
            </a:r>
            <a:r>
              <a:rPr lang="en-US" sz="1400" b="1" dirty="0" err="1" smtClean="0">
                <a:cs typeface="Andalus" pitchFamily="18" charset="-78"/>
              </a:rPr>
              <a:t>‘</a:t>
            </a:r>
            <a:r>
              <a:rPr lang="en-US" sz="1400" dirty="0" err="1" smtClean="0"/>
              <a:t>zida</a:t>
            </a:r>
            <a:r>
              <a:rPr lang="en-US" sz="1400" dirty="0" smtClean="0"/>
              <a:t> </a:t>
            </a:r>
            <a:r>
              <a:rPr lang="en-US" sz="1400" dirty="0" err="1" smtClean="0"/>
              <a:t>shakllantirishi</a:t>
            </a:r>
            <a:r>
              <a:rPr lang="en-US" sz="1400" dirty="0" smtClean="0"/>
              <a:t> </a:t>
            </a:r>
            <a:r>
              <a:rPr lang="en-US" sz="1400" dirty="0" err="1" smtClean="0"/>
              <a:t>va</a:t>
            </a:r>
            <a:r>
              <a:rPr lang="en-US" sz="1400" dirty="0" smtClean="0"/>
              <a:t> </a:t>
            </a:r>
            <a:r>
              <a:rPr lang="en-US" sz="1400" dirty="0" err="1" smtClean="0"/>
              <a:t>rivojlantirishi</a:t>
            </a:r>
            <a:r>
              <a:rPr lang="en-US" sz="1400" dirty="0" smtClean="0"/>
              <a:t> </a:t>
            </a:r>
            <a:r>
              <a:rPr lang="en-US" sz="1400" dirty="0" err="1" smtClean="0"/>
              <a:t>mumkin</a:t>
            </a:r>
            <a:r>
              <a:rPr lang="en-US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иугольник 2"/>
          <p:cNvSpPr/>
          <p:nvPr/>
        </p:nvSpPr>
        <p:spPr>
          <a:xfrm>
            <a:off x="382570" y="765169"/>
            <a:ext cx="1643074" cy="484632"/>
          </a:xfrm>
          <a:prstGeom prst="homePlat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mehnatsevar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en-US" sz="2800" dirty="0" err="1"/>
              <a:t>Kitob</a:t>
            </a:r>
            <a:r>
              <a:rPr lang="en-US" sz="2800" dirty="0"/>
              <a:t> </a:t>
            </a:r>
            <a:r>
              <a:rPr lang="en-US" sz="2800" dirty="0" smtClean="0"/>
              <a:t>o</a:t>
            </a:r>
            <a:r>
              <a:rPr lang="uz-Latn-UZ" sz="2800" dirty="0" smtClean="0"/>
              <a:t>‘</a:t>
            </a:r>
            <a:r>
              <a:rPr lang="en-US" sz="2800" dirty="0" err="1" smtClean="0"/>
              <a:t>qigan</a:t>
            </a:r>
            <a:r>
              <a:rPr lang="en-US" sz="2800" dirty="0" smtClean="0"/>
              <a:t> </a:t>
            </a:r>
            <a:r>
              <a:rPr lang="en-US" sz="2800" dirty="0"/>
              <a:t>bola…</a:t>
            </a:r>
            <a:endParaRPr lang="ru-RU" sz="2800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3883032" y="765169"/>
            <a:ext cx="1428760" cy="484632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aqlli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82570" y="1622425"/>
            <a:ext cx="1428760" cy="48463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dono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025644" y="1622425"/>
            <a:ext cx="1643074" cy="48463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vatanparvar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883032" y="1622425"/>
            <a:ext cx="1428760" cy="484632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kamtar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82570" y="2408243"/>
            <a:ext cx="1428760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ijodkor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2025644" y="2408243"/>
            <a:ext cx="1643074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tadbirkor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883032" y="2408243"/>
            <a:ext cx="1428760" cy="48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rahmdil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2097082" y="765169"/>
            <a:ext cx="1571636" cy="484632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fidoyi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9700" y="22225"/>
            <a:ext cx="50292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3200" spc="15" dirty="0" err="1">
                <a:latin typeface="Arial" panose="020B0604020202020204" pitchFamily="34" charset="0"/>
                <a:cs typeface="Arial" panose="020B0604020202020204" pitchFamily="34" charset="0"/>
              </a:rPr>
              <a:t>Hikmatlar</a:t>
            </a:r>
            <a:endParaRPr sz="3200"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553998"/>
          </a:xfrm>
        </p:spPr>
        <p:txBody>
          <a:bodyPr/>
          <a:lstStyle/>
          <a:p>
            <a:pPr lvl="0" algn="l"/>
            <a:r>
              <a:rPr lang="en-US" dirty="0">
                <a:solidFill>
                  <a:schemeClr val="tx1"/>
                </a:solidFill>
                <a:latin typeface="Monotype Corsiva" pitchFamily="66" charset="0"/>
              </a:rPr>
              <a:t>    </a:t>
            </a:r>
            <a:endParaRPr lang="uz-Cyrl-UZ" dirty="0">
              <a:solidFill>
                <a:schemeClr val="tx1"/>
              </a:solidFill>
              <a:latin typeface="Monotype Corsiva" pitchFamily="66" charset="0"/>
            </a:endParaRPr>
          </a:p>
          <a:p>
            <a:r>
              <a:rPr lang="en-US" dirty="0"/>
              <a:t> </a:t>
            </a:r>
            <a:endParaRPr lang="uz-Cyrl-UZ" dirty="0"/>
          </a:p>
          <a:p>
            <a:endParaRPr lang="uz-Cyrl-UZ" dirty="0"/>
          </a:p>
        </p:txBody>
      </p:sp>
      <p:sp>
        <p:nvSpPr>
          <p:cNvPr id="6" name="TextBox 5"/>
          <p:cNvSpPr txBox="1"/>
          <p:nvPr/>
        </p:nvSpPr>
        <p:spPr>
          <a:xfrm>
            <a:off x="2025644" y="360303"/>
            <a:ext cx="367330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endParaRPr lang="ru-RU" dirty="0"/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Qut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bilig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 </a:t>
            </a:r>
            <a:r>
              <a:rPr lang="en-US" sz="1600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Koshg‘ariy</a:t>
            </a:r>
            <a:endParaRPr lang="en-US" sz="16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Elig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o‘ldurdi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yangluz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o‘zun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Kemishti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kitab,o‘tru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baqti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ko‘zun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Yusuf </a:t>
            </a:r>
            <a:r>
              <a:rPr lang="en-US" b="1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Hojib</a:t>
            </a:r>
            <a:endParaRPr lang="en-US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 smtClean="0"/>
              <a:t>O</a:t>
            </a:r>
            <a:r>
              <a:rPr lang="uz-Latn-UZ" sz="1600" b="1" dirty="0" smtClean="0"/>
              <a:t>‘</a:t>
            </a:r>
            <a:r>
              <a:rPr lang="en-US" sz="1600" b="1" dirty="0" smtClean="0"/>
              <a:t>z </a:t>
            </a:r>
            <a:r>
              <a:rPr lang="en-US" sz="1600" b="1" dirty="0" err="1" smtClean="0"/>
              <a:t>vujudingg</a:t>
            </a:r>
            <a:r>
              <a:rPr lang="uz-Latn-UZ" sz="1600" b="1" dirty="0" smtClean="0"/>
              <a:t>‘</a:t>
            </a:r>
            <a:r>
              <a:rPr lang="en-US" sz="1600" b="1" dirty="0" smtClean="0"/>
              <a:t>a </a:t>
            </a:r>
            <a:r>
              <a:rPr lang="en-US" sz="1600" b="1" dirty="0" err="1" smtClean="0"/>
              <a:t>tafakkur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aylagil</a:t>
            </a:r>
            <a:r>
              <a:rPr lang="en-US" sz="1600" b="1" dirty="0" smtClean="0"/>
              <a:t>,</a:t>
            </a:r>
          </a:p>
          <a:p>
            <a:r>
              <a:rPr lang="en-US" sz="1600" b="1" dirty="0" err="1" smtClean="0"/>
              <a:t>Har</a:t>
            </a:r>
            <a:r>
              <a:rPr lang="en-US" sz="1600" b="1" dirty="0" smtClean="0"/>
              <a:t> ne </a:t>
            </a:r>
            <a:r>
              <a:rPr lang="en-US" sz="1600" b="1" dirty="0" err="1" smtClean="0"/>
              <a:t>istarsen</a:t>
            </a:r>
            <a:r>
              <a:rPr lang="en-US" sz="1600" b="1" dirty="0" smtClean="0"/>
              <a:t> – o</a:t>
            </a:r>
            <a:r>
              <a:rPr lang="uz-Latn-UZ" sz="1600" b="1" dirty="0" smtClean="0"/>
              <a:t>‘</a:t>
            </a:r>
            <a:r>
              <a:rPr lang="en-US" sz="1600" b="1" dirty="0" err="1" smtClean="0"/>
              <a:t>zingdin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istagil</a:t>
            </a:r>
            <a:r>
              <a:rPr lang="en-US" sz="1600" b="1" dirty="0" smtClean="0"/>
              <a:t>.</a:t>
            </a:r>
          </a:p>
          <a:p>
            <a:r>
              <a:rPr lang="en-US" sz="1600" b="1" dirty="0" smtClean="0"/>
              <a:t>   </a:t>
            </a:r>
          </a:p>
          <a:p>
            <a:endParaRPr lang="en-US" sz="1600" b="1" dirty="0" smtClean="0"/>
          </a:p>
          <a:p>
            <a:endParaRPr lang="en-US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Documents and Settings\User\Рабочий стол\Kitoblar rasmi\скачанные файлы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5169"/>
            <a:ext cx="2071702" cy="192882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441450" y="1022261"/>
            <a:ext cx="28829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40090" y="2479681"/>
            <a:ext cx="1787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3"/>
            <a:ext cx="5164295" cy="519869"/>
          </a:xfrm>
        </p:spPr>
        <p:txBody>
          <a:bodyPr/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KITOBXONLIK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1462" y="746315"/>
            <a:ext cx="2786082" cy="1908215"/>
          </a:xfrm>
        </p:spPr>
        <p:txBody>
          <a:bodyPr/>
          <a:lstStyle/>
          <a:p>
            <a:r>
              <a:rPr lang="en-US" dirty="0"/>
              <a:t> </a:t>
            </a:r>
          </a:p>
          <a:p>
            <a:pPr marL="87313" algn="l"/>
            <a:r>
              <a:rPr lang="en-US" sz="1600" b="1" dirty="0" smtClean="0"/>
              <a:t>    </a:t>
            </a:r>
            <a:r>
              <a:rPr lang="en-US" sz="1600" b="1" dirty="0" err="1" smtClean="0"/>
              <a:t>Alisher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Navoiy</a:t>
            </a:r>
            <a:r>
              <a:rPr lang="en-US" sz="1600" b="1" dirty="0" smtClean="0"/>
              <a:t> </a:t>
            </a:r>
            <a:r>
              <a:rPr lang="en-US" sz="1600" b="1" dirty="0" err="1"/>
              <a:t>inson</a:t>
            </a:r>
            <a:r>
              <a:rPr lang="en-US" sz="1600" b="1" dirty="0"/>
              <a:t> </a:t>
            </a:r>
            <a:r>
              <a:rPr lang="en-US" sz="1600" b="1" dirty="0" err="1"/>
              <a:t>ma’naviyatini</a:t>
            </a:r>
            <a:r>
              <a:rPr lang="en-US" sz="1600" b="1" dirty="0"/>
              <a:t>  </a:t>
            </a:r>
            <a:r>
              <a:rPr lang="en-US" sz="1600" b="1" dirty="0" err="1"/>
              <a:t>boyitishga</a:t>
            </a:r>
            <a:r>
              <a:rPr lang="en-US" sz="1600" b="1" dirty="0"/>
              <a:t> </a:t>
            </a:r>
            <a:r>
              <a:rPr lang="en-US" sz="1600" b="1" dirty="0" err="1" smtClean="0"/>
              <a:t>har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qanday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adabiyot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emas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balki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yuksak</a:t>
            </a:r>
            <a:r>
              <a:rPr lang="en-US" sz="1600" b="1" dirty="0" smtClean="0"/>
              <a:t> </a:t>
            </a:r>
            <a:r>
              <a:rPr lang="en-US" sz="1600" b="1" dirty="0" err="1"/>
              <a:t>badiiyat</a:t>
            </a:r>
            <a:r>
              <a:rPr lang="en-US" sz="1600" b="1" dirty="0"/>
              <a:t> </a:t>
            </a:r>
            <a:r>
              <a:rPr lang="en-US" sz="1600" b="1" dirty="0" err="1"/>
              <a:t>talablariga</a:t>
            </a:r>
            <a:r>
              <a:rPr lang="en-US" sz="1600" b="1" dirty="0"/>
              <a:t> </a:t>
            </a:r>
            <a:r>
              <a:rPr lang="en-US" sz="1600" b="1" dirty="0" err="1"/>
              <a:t>mos</a:t>
            </a:r>
            <a:r>
              <a:rPr lang="en-US" sz="1600" b="1" dirty="0"/>
              <a:t> </a:t>
            </a:r>
            <a:r>
              <a:rPr lang="en-US" sz="1600" b="1" dirty="0" err="1"/>
              <a:t>asarlargina</a:t>
            </a:r>
            <a:r>
              <a:rPr lang="en-US" sz="1600" b="1" dirty="0"/>
              <a:t> </a:t>
            </a:r>
            <a:r>
              <a:rPr lang="en-US" sz="1600" b="1" dirty="0" err="1"/>
              <a:t>xizmat</a:t>
            </a:r>
            <a:r>
              <a:rPr lang="en-US" sz="1600" b="1" dirty="0"/>
              <a:t> </a:t>
            </a:r>
            <a:r>
              <a:rPr lang="en-US" sz="1600" b="1" dirty="0" err="1"/>
              <a:t>qilishini</a:t>
            </a:r>
            <a:r>
              <a:rPr lang="en-US" sz="1600" b="1" dirty="0"/>
              <a:t> </a:t>
            </a:r>
            <a:r>
              <a:rPr lang="en-US" sz="1600" b="1" dirty="0" err="1"/>
              <a:t>alohida</a:t>
            </a:r>
            <a:r>
              <a:rPr lang="en-US" sz="1600" b="1" dirty="0"/>
              <a:t> </a:t>
            </a:r>
            <a:r>
              <a:rPr lang="en-US" sz="1600" b="1" dirty="0" err="1"/>
              <a:t>ta’kidlaydi</a:t>
            </a:r>
            <a:r>
              <a:rPr lang="en-US" sz="1600" b="1" dirty="0"/>
              <a:t>.</a:t>
            </a:r>
            <a:endParaRPr lang="ru-RU" sz="1600" b="1" dirty="0"/>
          </a:p>
        </p:txBody>
      </p:sp>
      <p:pic>
        <p:nvPicPr>
          <p:cNvPr id="1026" name="Picture 2" descr="C:\Documents and Settings\User\Рабочий стол\скачанные файл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765169"/>
            <a:ext cx="2574944" cy="21431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2388</TotalTime>
  <Words>583</Words>
  <Application>Microsoft Office PowerPoint</Application>
  <PresentationFormat>Произвольный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 Unicode MS</vt:lpstr>
      <vt:lpstr>Andalus</vt:lpstr>
      <vt:lpstr>Arial</vt:lpstr>
      <vt:lpstr>Arial Black</vt:lpstr>
      <vt:lpstr>Calibri</vt:lpstr>
      <vt:lpstr>Monotype Corsiva</vt:lpstr>
      <vt:lpstr>Times New Roman</vt:lpstr>
      <vt:lpstr>Wingdings</vt:lpstr>
      <vt:lpstr>Office Theme</vt:lpstr>
      <vt:lpstr>Adabiyot</vt:lpstr>
      <vt:lpstr>Презентация PowerPoint</vt:lpstr>
      <vt:lpstr>      Kitob bizning do‘stimiz!</vt:lpstr>
      <vt:lpstr>Insoniy fazilatlar</vt:lpstr>
      <vt:lpstr>  Yaxshi insonga xos xislat</vt:lpstr>
      <vt:lpstr>Kitobxonlik madaniyati</vt:lpstr>
      <vt:lpstr>Kitob o‘qigan bola…</vt:lpstr>
      <vt:lpstr>Hikmatlar</vt:lpstr>
      <vt:lpstr>KITOBXONLIK</vt:lpstr>
      <vt:lpstr>KITOBXONLIK</vt:lpstr>
      <vt:lpstr>Kitob biz uchun…</vt:lpstr>
      <vt:lpstr>Kitob-aql chirog‘i</vt:lpstr>
      <vt:lpstr>Mustaqil bajarish uchun topshiriqlar</vt:lpstr>
      <vt:lpstr>Xulosa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Учетная запись Майкрософт</cp:lastModifiedBy>
  <cp:revision>303</cp:revision>
  <dcterms:created xsi:type="dcterms:W3CDTF">2020-04-13T08:06:06Z</dcterms:created>
  <dcterms:modified xsi:type="dcterms:W3CDTF">2020-09-05T10:23:07Z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