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3" r:id="rId2"/>
    <p:sldId id="279" r:id="rId3"/>
    <p:sldId id="260" r:id="rId4"/>
    <p:sldId id="280" r:id="rId5"/>
    <p:sldId id="281" r:id="rId6"/>
    <p:sldId id="282" r:id="rId7"/>
    <p:sldId id="261" r:id="rId8"/>
    <p:sldId id="263" r:id="rId9"/>
    <p:sldId id="264" r:id="rId10"/>
    <p:sldId id="265" r:id="rId11"/>
    <p:sldId id="266" r:id="rId12"/>
    <p:sldId id="270" r:id="rId13"/>
    <p:sldId id="268" r:id="rId14"/>
    <p:sldId id="269" r:id="rId15"/>
    <p:sldId id="273" r:id="rId16"/>
    <p:sldId id="274" r:id="rId17"/>
    <p:sldId id="271" r:id="rId18"/>
    <p:sldId id="272" r:id="rId19"/>
    <p:sldId id="278" r:id="rId20"/>
    <p:sldId id="275" r:id="rId21"/>
    <p:sldId id="277" r:id="rId22"/>
    <p:sldId id="259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66FF"/>
    <a:srgbClr val="FF99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A530B-F89A-4FE1-B416-C1A762029211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38D16-F18E-4A5C-9D4C-52407847D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284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334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208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530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6994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89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2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29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68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7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6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4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40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8FD7E-88EE-4630-A8AA-4FED07C15550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A2789-1BD0-45DB-A947-A9E7D14C73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83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0.png"/><Relationship Id="rId10" Type="http://schemas.openxmlformats.org/officeDocument/2006/relationships/image" Target="../media/image64.png"/><Relationship Id="rId4" Type="http://schemas.openxmlformats.org/officeDocument/2006/relationships/image" Target="../media/image59.png"/><Relationship Id="rId9" Type="http://schemas.openxmlformats.org/officeDocument/2006/relationships/image" Target="../media/image6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10.png"/><Relationship Id="rId7" Type="http://schemas.openxmlformats.org/officeDocument/2006/relationships/image" Target="../media/image8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0.png"/><Relationship Id="rId4" Type="http://schemas.openxmlformats.org/officeDocument/2006/relationships/image" Target="../media/image1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3672C130-52B1-46CC-9FE9-0F9104E075B5}"/>
              </a:ext>
            </a:extLst>
          </p:cNvPr>
          <p:cNvSpPr/>
          <p:nvPr/>
        </p:nvSpPr>
        <p:spPr>
          <a:xfrm>
            <a:off x="9369425" y="747713"/>
            <a:ext cx="2127250" cy="8985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881B94F3-BD29-4138-B549-3907F35E2002}"/>
              </a:ext>
            </a:extLst>
          </p:cNvPr>
          <p:cNvSpPr txBox="1"/>
          <p:nvPr/>
        </p:nvSpPr>
        <p:spPr>
          <a:xfrm>
            <a:off x="9451975" y="812800"/>
            <a:ext cx="1962150" cy="766763"/>
          </a:xfrm>
          <a:prstGeom prst="rect">
            <a:avLst/>
          </a:prstGeom>
        </p:spPr>
        <p:txBody>
          <a:bodyPr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69244" y="2493696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75141" y="4565625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14300" y="2216152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566" y="5048053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475" y="5724726"/>
            <a:ext cx="9710739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007" y="2393979"/>
            <a:ext cx="10508797" cy="1260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ru-RU" alt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Boshlang‘ich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aniqmas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integral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endParaRPr lang="en-US" alt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CE8AD2A5-37D3-4057-8E7A-CED46ACDBE38}"/>
              </a:ext>
            </a:extLst>
          </p:cNvPr>
          <p:cNvSpPr/>
          <p:nvPr/>
        </p:nvSpPr>
        <p:spPr>
          <a:xfrm>
            <a:off x="1762578" y="3837047"/>
            <a:ext cx="9065079" cy="1179699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3111501" y="3745444"/>
                <a:ext cx="3155969" cy="14530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36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6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?</m:t>
                      </m:r>
                    </m:oMath>
                  </m:oMathPara>
                </a14:m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501" y="3745444"/>
                <a:ext cx="3155969" cy="14530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Picture 4" descr="Illinois State Police District 12 Question Mark Clip - Question Mark Vector  Hd Png, Transparent Png , Transparent Png Image - PNGite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685" y="3969567"/>
            <a:ext cx="1722439" cy="892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07248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5086425" y="83448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4000" y="1495425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24000" y="2601247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81312" y="1482923"/>
                <a:ext cx="257064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1312" y="1482923"/>
                <a:ext cx="2570640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7751081" y="1636915"/>
                <a:ext cx="310649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1081" y="1636915"/>
                <a:ext cx="3106491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81312" y="2576244"/>
                <a:ext cx="3035511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1312" y="2576244"/>
                <a:ext cx="3035511" cy="6294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авая фигурная скобка 10"/>
          <p:cNvSpPr/>
          <p:nvPr/>
        </p:nvSpPr>
        <p:spPr>
          <a:xfrm>
            <a:off x="6459723" y="1636915"/>
            <a:ext cx="561975" cy="1353935"/>
          </a:xfrm>
          <a:prstGeom prst="rightBrac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/>
          </a:p>
        </p:txBody>
      </p:sp>
    </p:spTree>
    <p:extLst>
      <p:ext uri="{BB962C8B-B14F-4D97-AF65-F5344CB8AC3E}">
        <p14:creationId xmlns:p14="http://schemas.microsoft.com/office/powerpoint/2010/main" val="285761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4019625" y="34246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4000" y="1718695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24000" y="3638009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643186" y="1206698"/>
                <a:ext cx="8053389" cy="16145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den>
                      </m:f>
                      <m:sSup>
                        <m:sSup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186" y="1206698"/>
                <a:ext cx="8053389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31801" y="3259394"/>
                <a:ext cx="8672514" cy="16145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m:rPr>
                              <m:nor/>
                            </m:rPr>
                            <a:rPr lang="ru-RU" sz="4000" b="1" dirty="0"/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dirty="0" smtClean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1801" y="3259394"/>
                <a:ext cx="8672514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37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3601386" y="480735"/>
            <a:ext cx="5285439" cy="14242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4269"/>
            <a:ext cx="11957537" cy="6644156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92272" y="480735"/>
                <a:ext cx="4440393" cy="16145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272" y="480735"/>
                <a:ext cx="4440393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2962275" y="2592005"/>
            <a:ext cx="6143625" cy="156413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53161" y="2592005"/>
                <a:ext cx="5533664" cy="16145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dirty="0" smtClean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161" y="2592005"/>
                <a:ext cx="5533664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1905000" y="4665215"/>
            <a:ext cx="8048625" cy="156413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295885" y="4665215"/>
                <a:ext cx="7486289" cy="16145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dirty="0" smtClean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5885" y="4665215"/>
                <a:ext cx="7486289" cy="161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693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5086425" y="83448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5071" y="1853637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45071" y="4212531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81312" y="1482923"/>
                <a:ext cx="3314369" cy="11667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1312" y="1482923"/>
                <a:ext cx="3314369" cy="11667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7740545" y="2444187"/>
                <a:ext cx="310649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0545" y="2444187"/>
                <a:ext cx="3106491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48931" y="3849763"/>
                <a:ext cx="3346750" cy="17720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  <a:p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8931" y="3849763"/>
                <a:ext cx="3346750" cy="17720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авая фигурная скобка 10"/>
          <p:cNvSpPr/>
          <p:nvPr/>
        </p:nvSpPr>
        <p:spPr>
          <a:xfrm>
            <a:off x="6411405" y="1760105"/>
            <a:ext cx="561975" cy="2982710"/>
          </a:xfrm>
          <a:prstGeom prst="rightBrac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/>
          </a:p>
        </p:txBody>
      </p:sp>
    </p:spTree>
    <p:extLst>
      <p:ext uri="{BB962C8B-B14F-4D97-AF65-F5344CB8AC3E}">
        <p14:creationId xmlns:p14="http://schemas.microsoft.com/office/powerpoint/2010/main" val="34419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4019625" y="34246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8294" y="1952890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8294" y="4345657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32144" y="1508692"/>
                <a:ext cx="11223867" cy="16145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func>
                        <m:func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𝒍𝒏</m:t>
                          </m:r>
                        </m:fName>
                        <m:e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i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144" y="1508692"/>
                <a:ext cx="11223867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356264" y="3972561"/>
                <a:ext cx="10375615" cy="16145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func>
                        <m:func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𝒍𝒏</m:t>
                          </m:r>
                        </m:fName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d>
                            </m:e>
                          </m:d>
                        </m:e>
                      </m:func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i="1" dirty="0" smtClean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264" y="3972561"/>
                <a:ext cx="10375615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196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мка 9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4269"/>
            <a:ext cx="11957537" cy="6644156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с двумя скругленными противолежащими углами 25"/>
          <p:cNvSpPr/>
          <p:nvPr/>
        </p:nvSpPr>
        <p:spPr>
          <a:xfrm>
            <a:off x="3019392" y="438217"/>
            <a:ext cx="5490699" cy="11878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114207" y="711668"/>
                <a:ext cx="5301067" cy="7107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𝒔𝒊𝒏𝒙𝒅𝒙</m:t>
                        </m:r>
                      </m:e>
                    </m:nary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𝒄𝒐𝒔𝒙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207" y="711668"/>
                <a:ext cx="5301067" cy="7107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2890592" y="2228482"/>
            <a:ext cx="6553233" cy="11878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14207" y="2377837"/>
                <a:ext cx="6329618" cy="8891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𝒔𝒊𝒏𝒌𝒙𝒅𝒙</m:t>
                        </m:r>
                      </m:e>
                    </m:nary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𝒄𝒐𝒔𝒌𝒙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207" y="2377837"/>
                <a:ext cx="6329618" cy="8891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1366592" y="4018747"/>
            <a:ext cx="9165419" cy="11878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590207" y="4168102"/>
                <a:ext cx="9025356" cy="8891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𝒔𝒊𝒏</m:t>
                        </m:r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𝒌𝒙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𝒄𝒐𝒔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𝒌𝒙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207" y="4168102"/>
                <a:ext cx="9025356" cy="8891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656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мка 9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4269"/>
            <a:ext cx="11957537" cy="6644156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с двумя скругленными противолежащими углами 25"/>
          <p:cNvSpPr/>
          <p:nvPr/>
        </p:nvSpPr>
        <p:spPr>
          <a:xfrm>
            <a:off x="3019392" y="438217"/>
            <a:ext cx="5490699" cy="11878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114207" y="711668"/>
                <a:ext cx="4917949" cy="7107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𝒄𝒐𝒔𝒙𝒅𝒙</m:t>
                        </m:r>
                      </m:e>
                    </m:nary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𝒔𝒊𝒏𝒙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207" y="711668"/>
                <a:ext cx="4917949" cy="7107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2890592" y="2228482"/>
            <a:ext cx="6553233" cy="11878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114207" y="2377837"/>
                <a:ext cx="5861028" cy="8891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𝒄𝒐𝒔𝒌𝒙𝒅𝒙</m:t>
                        </m:r>
                      </m:e>
                    </m:nary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𝒔𝒊𝒏𝒌𝒙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4207" y="2377837"/>
                <a:ext cx="5861028" cy="8891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1366592" y="4018747"/>
            <a:ext cx="9165419" cy="1187865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590207" y="4168102"/>
                <a:ext cx="8556766" cy="8891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𝒄𝒐𝒔</m:t>
                        </m:r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𝒌𝒙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𝒔𝒊𝒏</m:t>
                    </m:r>
                    <m:d>
                      <m:d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𝒌𝒙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207" y="4168102"/>
                <a:ext cx="8556766" cy="8891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982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5086425" y="83448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3952" y="1828634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13952" y="2854847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55463" y="1777471"/>
                <a:ext cx="317772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𝒔𝒊𝒏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5463" y="1777471"/>
                <a:ext cx="3177729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8498647" y="3016930"/>
                <a:ext cx="310649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8647" y="3016930"/>
                <a:ext cx="3106491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52482" y="2790958"/>
                <a:ext cx="4915576" cy="12311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𝒔𝒊𝒏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  <a:p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482" y="2790958"/>
                <a:ext cx="4915576" cy="12311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авая фигурная скобка 10"/>
          <p:cNvSpPr/>
          <p:nvPr/>
        </p:nvSpPr>
        <p:spPr>
          <a:xfrm>
            <a:off x="7380881" y="1828633"/>
            <a:ext cx="561975" cy="3991141"/>
          </a:xfrm>
          <a:prstGeom prst="rightBrac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/>
          </a:p>
        </p:txBody>
      </p:sp>
      <p:sp>
        <p:nvSpPr>
          <p:cNvPr id="14" name="Прямоугольник 13"/>
          <p:cNvSpPr/>
          <p:nvPr/>
        </p:nvSpPr>
        <p:spPr>
          <a:xfrm>
            <a:off x="1113952" y="3938317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26756" y="5145384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355463" y="3887154"/>
                <a:ext cx="321139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5463" y="3887154"/>
                <a:ext cx="321139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152482" y="4900641"/>
                <a:ext cx="5006692" cy="16705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4000" b="1" dirty="0"/>
              </a:p>
              <a:p>
                <a:endParaRPr lang="ru-RU" sz="4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482" y="4900641"/>
                <a:ext cx="5006692" cy="16705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48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4019625" y="34246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3384" y="1398891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3384" y="2714296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68997" y="981224"/>
                <a:ext cx="9616780" cy="16145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𝒔𝒊𝒏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m:rPr>
                              <m:nor/>
                            </m:rPr>
                            <a:rPr lang="ru-RU" sz="4000" b="1" dirty="0"/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i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997" y="981224"/>
                <a:ext cx="9616780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068997" y="2402089"/>
                <a:ext cx="10869100" cy="14530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𝒔𝒊𝒏</m:t>
                          </m:r>
                          <m:d>
                            <m:d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</m:e>
                          </m:d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𝒄𝒐𝒔</m:t>
                      </m:r>
                      <m:d>
                        <m:d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e>
                      </m: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3600" b="1" i="1" dirty="0" smtClean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997" y="2402089"/>
                <a:ext cx="10869100" cy="14530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7234" y="3720106"/>
                <a:ext cx="7058493" cy="16145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𝒄𝒐𝒔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𝒔𝒊𝒏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dirty="0" smtClean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234" y="3720106"/>
                <a:ext cx="7058493" cy="161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303384" y="4032313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3384" y="5418755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51084" y="5120958"/>
                <a:ext cx="10987013" cy="14530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𝒄𝒐𝒔</m:t>
                          </m:r>
                          <m:d>
                            <m:d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𝒔𝒊𝒏</m:t>
                      </m:r>
                      <m:d>
                        <m:d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</m:num>
                            <m:den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e>
                      </m: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3600" b="1" i="1" dirty="0" smtClean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084" y="5120958"/>
                <a:ext cx="10987013" cy="14530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392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/>
      <p:bldP spid="9" grpId="0"/>
      <p:bldP spid="10" grpId="0" animBg="1"/>
      <p:bldP spid="11" grpId="0" animBg="1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Рамка 9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4269"/>
            <a:ext cx="11957537" cy="6644156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с двумя скругленными противолежащими углами 25"/>
          <p:cNvSpPr/>
          <p:nvPr/>
        </p:nvSpPr>
        <p:spPr>
          <a:xfrm>
            <a:off x="2781267" y="1065137"/>
            <a:ext cx="6658008" cy="1752533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365405" y="1214492"/>
                <a:ext cx="5144101" cy="22300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𝒄𝒐𝒔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𝒕𝒈𝒙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dirty="0" smtClean="0"/>
              </a:p>
              <a:p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5405" y="1214492"/>
                <a:ext cx="5144101" cy="22300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2781267" y="3588321"/>
            <a:ext cx="6658008" cy="1752533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184660" y="3737676"/>
                <a:ext cx="5753242" cy="22300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𝒔𝒊𝒏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𝒄𝒕𝒈𝒙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dirty="0" smtClean="0"/>
              </a:p>
              <a:p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4660" y="3737676"/>
                <a:ext cx="5753242" cy="22300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639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84840" y="84841"/>
            <a:ext cx="12019175" cy="6674178"/>
          </a:xfrm>
          <a:prstGeom prst="frame">
            <a:avLst>
              <a:gd name="adj1" fmla="val 918"/>
            </a:avLst>
          </a:prstGeom>
          <a:solidFill>
            <a:srgbClr val="66FF66"/>
          </a:solidFill>
          <a:ln>
            <a:solidFill>
              <a:srgbClr val="66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: скругленные противолежащие углы 6">
                <a:extLst>
                  <a:ext uri="{FF2B5EF4-FFF2-40B4-BE49-F238E27FC236}">
                    <a16:creationId xmlns:a16="http://schemas.microsoft.com/office/drawing/2014/main" id="{4C471E1D-F406-408C-9B38-091CB8455AB2}"/>
                  </a:ext>
                </a:extLst>
              </p:cNvPr>
              <p:cNvSpPr/>
              <p:nvPr/>
            </p:nvSpPr>
            <p:spPr>
              <a:xfrm>
                <a:off x="2234150" y="3327113"/>
                <a:ext cx="8154186" cy="1677973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>
                <a:gsLst>
                  <a:gs pos="52700">
                    <a:schemeClr val="bg1"/>
                  </a:gs>
                  <a:gs pos="0">
                    <a:srgbClr val="FFC000"/>
                  </a:gs>
                  <a:gs pos="100000">
                    <a:srgbClr val="FFC000"/>
                  </a:gs>
                </a:gsLst>
                <a:lin ang="5400000" scaled="1"/>
              </a:gradFill>
              <a:ln>
                <a:solidFill>
                  <a:srgbClr val="FFC000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ctr"/>
                <a:endParaRPr lang="en-US" sz="4000" b="1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𝒌</m:t>
                              </m:r>
                            </m:sup>
                          </m:sSup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𝒌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r>
                        <m:rPr>
                          <m:nor/>
                        </m:rPr>
                        <a:rPr lang="en-US" sz="4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4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, 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≠−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ru-RU" sz="4000" b="1" dirty="0">
                  <a:solidFill>
                    <a:schemeClr val="tx1"/>
                  </a:solidFill>
                </a:endParaRPr>
              </a:p>
              <a:p>
                <a:pPr algn="ctr"/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: скругленные противолежащие углы 6">
                <a:extLst>
                  <a:ext uri="{FF2B5EF4-FFF2-40B4-BE49-F238E27FC236}">
                    <a16:creationId xmlns:a16="http://schemas.microsoft.com/office/drawing/2014/main" id="{4C471E1D-F406-408C-9B38-091CB8455A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150" y="3327113"/>
                <a:ext cx="8154186" cy="1677973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637229" y="2974156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: скругленные противолежащие углы 6">
                <a:extLst>
                  <a:ext uri="{FF2B5EF4-FFF2-40B4-BE49-F238E27FC236}">
                    <a16:creationId xmlns:a16="http://schemas.microsoft.com/office/drawing/2014/main" id="{4C471E1D-F406-408C-9B38-091CB8455AB2}"/>
                  </a:ext>
                </a:extLst>
              </p:cNvPr>
              <p:cNvSpPr/>
              <p:nvPr/>
            </p:nvSpPr>
            <p:spPr>
              <a:xfrm>
                <a:off x="2234150" y="781344"/>
                <a:ext cx="8154186" cy="1387901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gradFill>
                <a:gsLst>
                  <a:gs pos="52700">
                    <a:schemeClr val="bg1"/>
                  </a:gs>
                  <a:gs pos="0">
                    <a:srgbClr val="FFC000"/>
                  </a:gs>
                  <a:gs pos="100000">
                    <a:srgbClr val="FFC000"/>
                  </a:gs>
                </a:gsLst>
                <a:lin ang="5400000" scaled="1"/>
              </a:gradFill>
              <a:ln>
                <a:solidFill>
                  <a:srgbClr val="FFC000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i="1" dirty="0" smtClean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𝒇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  <a:p>
                <a:pPr algn="ctr"/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: скругленные противолежащие углы 6">
                <a:extLst>
                  <a:ext uri="{FF2B5EF4-FFF2-40B4-BE49-F238E27FC236}">
                    <a16:creationId xmlns:a16="http://schemas.microsoft.com/office/drawing/2014/main" id="{4C471E1D-F406-408C-9B38-091CB8455A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150" y="781344"/>
                <a:ext cx="8154186" cy="1387901"/>
              </a:xfrm>
              <a:prstGeom prst="round2DiagRect">
                <a:avLst>
                  <a:gd name="adj1" fmla="val 50000"/>
                  <a:gd name="adj2" fmla="val 0"/>
                </a:avLst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919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5086425" y="83448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619002" y="1161294"/>
                <a:ext cx="2336601" cy="11642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002" y="1161294"/>
                <a:ext cx="2336601" cy="11642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7552396" y="1161294"/>
                <a:ext cx="310649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2396" y="1161294"/>
                <a:ext cx="3106491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706781" y="2976030"/>
                <a:ext cx="7978337" cy="16289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sup>
                              </m:sSup>
                            </m:den>
                          </m:f>
                          <m:r>
                            <m:rPr>
                              <m:nor/>
                            </m:rPr>
                            <a:rPr lang="ru-RU" sz="4000" b="1" dirty="0"/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4000" b="1" i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781" y="2976030"/>
                <a:ext cx="7978337" cy="16289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876166" y="4689041"/>
                <a:ext cx="8932070" cy="127041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en-US" sz="4000" b="1" i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166" y="4689041"/>
                <a:ext cx="8932070" cy="127041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 flipV="1">
            <a:off x="781050" y="2572353"/>
            <a:ext cx="10753725" cy="8922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51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5086425" y="83448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7647254" y="1163818"/>
                <a:ext cx="2993512" cy="7107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sz="4000" b="1" dirty="0" smtClean="0">
                    <a:solidFill>
                      <a:schemeClr val="tx1"/>
                    </a:solidFill>
                  </a:rPr>
                  <a:t> </a:t>
                </a:r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7254" y="1163818"/>
                <a:ext cx="2993512" cy="7107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153318" y="1166983"/>
                <a:ext cx="4504531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318" y="1166983"/>
                <a:ext cx="4504531" cy="629468"/>
              </a:xfrm>
              <a:prstGeom prst="rect">
                <a:avLst/>
              </a:prstGeom>
              <a:blipFill>
                <a:blip r:embed="rId3"/>
                <a:stretch>
                  <a:fillRect l="-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/>
          <p:cNvCxnSpPr/>
          <p:nvPr/>
        </p:nvCxnSpPr>
        <p:spPr>
          <a:xfrm flipV="1">
            <a:off x="661686" y="1954233"/>
            <a:ext cx="10753725" cy="8922"/>
          </a:xfrm>
          <a:prstGeom prst="line">
            <a:avLst/>
          </a:prstGeom>
          <a:ln w="38100">
            <a:solidFill>
              <a:srgbClr val="00B0F0"/>
            </a:solidFill>
          </a:ln>
          <a:effectLst>
            <a:reflection blurRad="6350" stA="50000" endA="300" endPos="90000" dist="50800" dir="5400000" sy="-100000" algn="bl" rotWithShape="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989671" y="2178227"/>
                <a:ext cx="10607647" cy="6687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e>
                            </m:d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ctrlPr>
                              <a:rPr lang="ru-RU" sz="36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𝟏𝟐</m:t>
                            </m:r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</m:d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 smtClean="0"/>
                  <a:t>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671" y="2178227"/>
                <a:ext cx="10607647" cy="6687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6883151" y="3106269"/>
                <a:ext cx="2651374" cy="63972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 smtClean="0"/>
                  <a:t>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3151" y="3106269"/>
                <a:ext cx="2651374" cy="6397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4574376" y="3091714"/>
                <a:ext cx="2483940" cy="63972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𝒙𝒅𝒙</m:t>
                        </m:r>
                      </m:e>
                    </m:nary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b="1" dirty="0" smtClean="0"/>
                  <a:t>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4376" y="3091714"/>
                <a:ext cx="2483940" cy="63972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1890179" y="3091714"/>
                <a:ext cx="2963910" cy="6542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600" b="1" dirty="0" smtClean="0"/>
                  <a:t>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0179" y="3091714"/>
                <a:ext cx="2963910" cy="65428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1885021" y="4106177"/>
                <a:ext cx="7446393" cy="6542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𝟗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36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𝟏𝟐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𝒙𝒅𝒙</m:t>
                        </m:r>
                      </m:e>
                    </m:nary>
                    <m:r>
                      <a:rPr lang="en-US" sz="36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3600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 smtClean="0"/>
                  <a:t>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5021" y="4106177"/>
                <a:ext cx="7446393" cy="65428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1153318" y="5120640"/>
                <a:ext cx="5542230" cy="112575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318" y="5120640"/>
                <a:ext cx="5542230" cy="112575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6794466" y="5453135"/>
                <a:ext cx="4620945" cy="5665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4466" y="5453135"/>
                <a:ext cx="4620945" cy="5665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796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/>
      <p:bldP spid="19" grpId="0"/>
      <p:bldP spid="20" grpId="0"/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702697F-B6AD-4DC9-9B9C-9E98164B1748}"/>
              </a:ext>
            </a:extLst>
          </p:cNvPr>
          <p:cNvSpPr/>
          <p:nvPr/>
        </p:nvSpPr>
        <p:spPr>
          <a:xfrm>
            <a:off x="414462" y="936711"/>
            <a:ext cx="9702932" cy="9233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C40EF-DBF4-4CCF-AE73-D3E339D71EFB}"/>
              </a:ext>
            </a:extLst>
          </p:cNvPr>
          <p:cNvSpPr txBox="1"/>
          <p:nvPr/>
        </p:nvSpPr>
        <p:spPr>
          <a:xfrm>
            <a:off x="826228" y="1071626"/>
            <a:ext cx="8531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0B9D5FEE-1145-4926-8C91-3706F5CDB9B7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30" name="Picture 6" descr="Ликбез по банковским продуктам для юридических лиц - Кредитование  юридических лиц">
            <a:extLst>
              <a:ext uri="{FF2B5EF4-FFF2-40B4-BE49-F238E27FC236}">
                <a16:creationId xmlns:a16="http://schemas.microsoft.com/office/drawing/2014/main" id="{8E168442-C031-4835-A0CC-551BB96C9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145" y="312526"/>
            <a:ext cx="243840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4356051" y="1974243"/>
                <a:ext cx="2993512" cy="7107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</a:rPr>
                  <a:t> </a:t>
                </a:r>
                <a:endParaRPr lang="ru-RU" sz="4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051" y="1974243"/>
                <a:ext cx="2993512" cy="71077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513877" y="3028784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3877" y="4313048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450588" y="3001025"/>
                <a:ext cx="2874184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𝒅𝒙</m:t>
                      </m:r>
                    </m:oMath>
                  </m:oMathPara>
                </a14:m>
                <a:endParaRPr lang="ru-RU" sz="36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588" y="3001025"/>
                <a:ext cx="2874184" cy="5665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450588" y="4153051"/>
                <a:ext cx="2457468" cy="8004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600" b="1" dirty="0" smtClean="0"/>
                  <a:t>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588" y="4153051"/>
                <a:ext cx="2457468" cy="800412"/>
              </a:xfrm>
              <a:prstGeom prst="rect">
                <a:avLst/>
              </a:prstGeom>
              <a:blipFill>
                <a:blip r:embed="rId5"/>
                <a:stretch>
                  <a:fillRect l="-2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513877" y="5526158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72592" y="3047666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358628" y="5513656"/>
                <a:ext cx="406848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𝒔𝒊𝒏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3600" b="1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628" y="5513656"/>
                <a:ext cx="4068486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368093" y="2995269"/>
                <a:ext cx="4398705" cy="11079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𝒄𝒐𝒔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sz="3600" b="1" dirty="0"/>
              </a:p>
              <a:p>
                <a:endParaRPr lang="ru-RU" sz="36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8093" y="2995269"/>
                <a:ext cx="4398705" cy="11079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/>
          <p:cNvSpPr/>
          <p:nvPr/>
        </p:nvSpPr>
        <p:spPr>
          <a:xfrm>
            <a:off x="6472592" y="4308481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247216" y="3991358"/>
                <a:ext cx="2689508" cy="1040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7216" y="3991358"/>
                <a:ext cx="2689508" cy="104073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6472592" y="5524584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643426" y="5513656"/>
                <a:ext cx="4504531" cy="5665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dirty="0" smtClean="0"/>
                  <a:t>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3426" y="5513656"/>
                <a:ext cx="4504531" cy="566565"/>
              </a:xfrm>
              <a:prstGeom prst="rect">
                <a:avLst/>
              </a:prstGeom>
              <a:blipFill>
                <a:blip r:embed="rId9"/>
                <a:stretch>
                  <a:fillRect l="-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602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3274087" y="389000"/>
            <a:ext cx="4893395" cy="1397412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4269"/>
            <a:ext cx="11957537" cy="6644156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601038" y="393176"/>
                <a:ext cx="4239494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𝒍𝒏𝒂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038" y="393176"/>
                <a:ext cx="4239494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928422" y="2129468"/>
                <a:ext cx="2959400" cy="10195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4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000" b="1" i="1"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e>
                                  <m:sup>
                                    <m:r>
                                      <a:rPr lang="en-US" sz="4000" b="1" i="1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𝒍𝒏𝒂</m:t>
                                </m:r>
                              </m:den>
                            </m:f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𝑪</m:t>
                            </m:r>
                            <m:r>
                              <m:rPr>
                                <m:nor/>
                              </m:rPr>
                              <a:rPr lang="ru-RU" sz="4000" b="1" dirty="0"/>
                              <m:t> 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422" y="2129468"/>
                <a:ext cx="2959400" cy="10195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074996" y="2160988"/>
                <a:ext cx="3424079" cy="10195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4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4000" b="1" i="1"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e>
                                  <m:sup>
                                    <m:r>
                                      <a:rPr lang="en-US" sz="4000" b="1" i="1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𝒍𝒏𝒂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4996" y="2160988"/>
                <a:ext cx="3424079" cy="10195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686249" y="2285062"/>
                <a:ext cx="3679725" cy="8891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US" sz="4000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ru-RU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𝒍𝒏𝒂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249" y="2285062"/>
                <a:ext cx="3679725" cy="8891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394984" y="3445973"/>
                <a:ext cx="3920176" cy="8891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𝒍𝒏𝒂</m:t>
                    </m:r>
                    <m:r>
                      <a:rPr lang="ru-RU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𝒍𝒏𝒂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4984" y="3445973"/>
                <a:ext cx="3920176" cy="8891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50195" y="3544981"/>
                <a:ext cx="67210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195" y="3544981"/>
                <a:ext cx="672107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274087" y="4642234"/>
            <a:ext cx="5669888" cy="1496438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601038" y="4718038"/>
                <a:ext cx="5155193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𝒍𝒏𝒂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038" y="4718038"/>
                <a:ext cx="5155193" cy="161454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906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5086425" y="83448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4000" y="1495425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24000" y="2601247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20641" y="2525892"/>
                <a:ext cx="3342325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641" y="2525892"/>
                <a:ext cx="3342325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8087439" y="1506609"/>
                <a:ext cx="310649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7439" y="1506609"/>
                <a:ext cx="3106491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01083" y="1366502"/>
                <a:ext cx="2642775" cy="638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1083" y="1366502"/>
                <a:ext cx="2642775" cy="638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авая фигурная скобка 10"/>
          <p:cNvSpPr/>
          <p:nvPr/>
        </p:nvSpPr>
        <p:spPr>
          <a:xfrm>
            <a:off x="6560457" y="1495425"/>
            <a:ext cx="461242" cy="1495425"/>
          </a:xfrm>
          <a:prstGeom prst="rightBrac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/>
          </a:p>
        </p:txBody>
      </p:sp>
    </p:spTree>
    <p:extLst>
      <p:ext uri="{BB962C8B-B14F-4D97-AF65-F5344CB8AC3E}">
        <p14:creationId xmlns:p14="http://schemas.microsoft.com/office/powerpoint/2010/main" val="283039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3676725" y="53347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52450" y="1482908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654126" y="1119686"/>
                <a:ext cx="8333050" cy="17068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126" y="1119686"/>
                <a:ext cx="8333050" cy="17068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061732" y="2985147"/>
                <a:ext cx="8626721" cy="13627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732" y="2985147"/>
                <a:ext cx="8626721" cy="13627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417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5300" y="1419620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823607" y="1272745"/>
                <a:ext cx="10081286" cy="17068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  <m:r>
                            <m:rPr>
                              <m:nor/>
                            </m:rPr>
                            <a:rPr lang="ru-RU" sz="4000" b="1" dirty="0"/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m:rPr>
                              <m:nor/>
                            </m:rPr>
                            <a:rPr lang="ru-RU" sz="4000" b="1" dirty="0"/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3607" y="1272745"/>
                <a:ext cx="10081286" cy="17068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77164" y="3291265"/>
                <a:ext cx="10588476" cy="27699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  <m:r>
                            <m:rPr>
                              <m:nor/>
                            </m:rPr>
                            <a:rPr lang="ru-RU" sz="4000" b="1" dirty="0"/>
                            <m:t> 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num>
                        <m:den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𝟕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  <a:p>
                <a:endParaRPr lang="ru-RU" sz="4000" b="1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164" y="3291265"/>
                <a:ext cx="10588476" cy="27699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3653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5086425" y="83448"/>
            <a:ext cx="19816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4000" y="1495425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24000" y="2601247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24000" y="3707069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81312" y="1482923"/>
                <a:ext cx="233820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1312" y="1482923"/>
                <a:ext cx="2338204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/>
              <p:nvPr/>
            </p:nvSpPr>
            <p:spPr>
              <a:xfrm>
                <a:off x="7494788" y="2053606"/>
                <a:ext cx="310649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B6F5117-5CBA-43DD-AC10-AD50ED362E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788" y="2053606"/>
                <a:ext cx="3106491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81312" y="2576244"/>
                <a:ext cx="238308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1312" y="2576244"/>
                <a:ext cx="2383088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881312" y="3668151"/>
                <a:ext cx="2868799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1312" y="3668151"/>
                <a:ext cx="2868799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авая фигурная скобка 10"/>
          <p:cNvSpPr/>
          <p:nvPr/>
        </p:nvSpPr>
        <p:spPr>
          <a:xfrm>
            <a:off x="6459723" y="1636915"/>
            <a:ext cx="561975" cy="2447925"/>
          </a:xfrm>
          <a:prstGeom prst="rightBrac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/>
          </a:p>
        </p:txBody>
      </p:sp>
    </p:spTree>
    <p:extLst>
      <p:ext uri="{BB962C8B-B14F-4D97-AF65-F5344CB8AC3E}">
        <p14:creationId xmlns:p14="http://schemas.microsoft.com/office/powerpoint/2010/main" val="125415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1697DC-2625-4FE9-851A-E470B8DBF353}"/>
              </a:ext>
            </a:extLst>
          </p:cNvPr>
          <p:cNvSpPr/>
          <p:nvPr/>
        </p:nvSpPr>
        <p:spPr>
          <a:xfrm>
            <a:off x="0" y="-2217"/>
            <a:ext cx="12192000" cy="87921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38CCE9-E3B1-4837-B02C-EF820DF62056}"/>
              </a:ext>
            </a:extLst>
          </p:cNvPr>
          <p:cNvSpPr txBox="1"/>
          <p:nvPr/>
        </p:nvSpPr>
        <p:spPr>
          <a:xfrm>
            <a:off x="3676725" y="53347"/>
            <a:ext cx="4629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61103"/>
            <a:ext cx="11957537" cy="5777321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4000" y="1495425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24000" y="2999814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24000" y="4573844"/>
            <a:ext cx="647700" cy="590550"/>
          </a:xfrm>
          <a:prstGeom prst="rect">
            <a:avLst/>
          </a:prstGeom>
          <a:solidFill>
            <a:srgbClr val="CC66FF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718665" y="1237587"/>
                <a:ext cx="6754670" cy="10176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𝒍𝒏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8665" y="1237587"/>
                <a:ext cx="6754670" cy="101765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699907" y="2730070"/>
                <a:ext cx="6831614" cy="10176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𝒍𝒏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den>
                    </m:f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907" y="2730070"/>
                <a:ext cx="6831614" cy="10176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699907" y="4224075"/>
                <a:ext cx="8335102" cy="10736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4000" b="1" dirty="0"/>
                          <m:t> </m:t>
                        </m:r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𝒅𝒙</m:t>
                        </m:r>
                      </m:e>
                    </m:nary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4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4000" b="1" dirty="0"/>
                          <m:t> 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𝒍𝒏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4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000" b="1" dirty="0" smtClean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907" y="4224075"/>
                <a:ext cx="8335102" cy="10736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197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3680471" y="307280"/>
            <a:ext cx="4893395" cy="1486230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мка 9">
            <a:extLst>
              <a:ext uri="{FF2B5EF4-FFF2-40B4-BE49-F238E27FC236}">
                <a16:creationId xmlns:a16="http://schemas.microsoft.com/office/drawing/2014/main" id="{C1A704E6-C870-4998-9E8B-B1A74AB4D423}"/>
              </a:ext>
            </a:extLst>
          </p:cNvPr>
          <p:cNvSpPr/>
          <p:nvPr/>
        </p:nvSpPr>
        <p:spPr>
          <a:xfrm>
            <a:off x="98474" y="94269"/>
            <a:ext cx="11957537" cy="6644156"/>
          </a:xfrm>
          <a:prstGeom prst="frame">
            <a:avLst>
              <a:gd name="adj1" fmla="val 710"/>
            </a:avLst>
          </a:prstGeom>
          <a:solidFill>
            <a:srgbClr val="45E739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121811" y="307280"/>
                <a:ext cx="4010713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811" y="307280"/>
                <a:ext cx="4010713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56562" y="2113030"/>
                <a:ext cx="27896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  <m:r>
                                <m:rPr>
                                  <m:nor/>
                                </m:rPr>
                                <a:rPr lang="ru-RU" sz="4000" b="1" dirty="0"/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562" y="2113030"/>
                <a:ext cx="2789673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132227" y="2108829"/>
                <a:ext cx="325435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227" y="2108829"/>
                <a:ext cx="325435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551177" y="2108828"/>
                <a:ext cx="63523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1177" y="2108828"/>
                <a:ext cx="635239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3630544" y="3039701"/>
            <a:ext cx="5389631" cy="1652251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FFC000"/>
              </a:gs>
              <a:gs pos="99270">
                <a:schemeClr val="accent4">
                  <a:lumMod val="60000"/>
                  <a:lumOff val="40000"/>
                </a:schemeClr>
              </a:gs>
              <a:gs pos="49000">
                <a:schemeClr val="bg1"/>
              </a:gs>
            </a:gsLst>
            <a:lin ang="5400000" scaled="1"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040424" y="3119473"/>
                <a:ext cx="4740592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𝒌𝒙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</m:den>
                      </m:f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𝒌𝒙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0424" y="3119473"/>
                <a:ext cx="4740592" cy="161454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177001" y="4879766"/>
                <a:ext cx="3581430" cy="1461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  <m:r>
                                <m:rPr>
                                  <m:nor/>
                                </m:rPr>
                                <a:rPr lang="ru-RU" sz="4000" b="1" dirty="0"/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7001" y="4879766"/>
                <a:ext cx="3581430" cy="146168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873165" y="4879766"/>
                <a:ext cx="4046108" cy="14616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𝒌𝒙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165" y="4879766"/>
                <a:ext cx="4046108" cy="146168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880773" y="5291224"/>
                <a:ext cx="1027429" cy="6387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en-US" sz="4000" b="1" dirty="0" smtClean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0773" y="5291224"/>
                <a:ext cx="1027429" cy="6387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688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Широкоэкранный</PresentationFormat>
  <Paragraphs>137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40</cp:revision>
  <dcterms:created xsi:type="dcterms:W3CDTF">2020-12-03T16:57:59Z</dcterms:created>
  <dcterms:modified xsi:type="dcterms:W3CDTF">2021-02-20T12:52:52Z</dcterms:modified>
</cp:coreProperties>
</file>