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76" r:id="rId4"/>
    <p:sldId id="281" r:id="rId5"/>
    <p:sldId id="282" r:id="rId6"/>
    <p:sldId id="283" r:id="rId7"/>
    <p:sldId id="284" r:id="rId8"/>
    <p:sldId id="285" r:id="rId9"/>
    <p:sldId id="287" r:id="rId10"/>
    <p:sldId id="286" r:id="rId11"/>
    <p:sldId id="280" r:id="rId12"/>
    <p:sldId id="290" r:id="rId13"/>
    <p:sldId id="291" r:id="rId14"/>
    <p:sldId id="292" r:id="rId15"/>
    <p:sldId id="293" r:id="rId16"/>
    <p:sldId id="295" r:id="rId17"/>
    <p:sldId id="296" r:id="rId18"/>
    <p:sldId id="268" r:id="rId19"/>
    <p:sldId id="297" r:id="rId20"/>
    <p:sldId id="298" r:id="rId21"/>
    <p:sldId id="299" r:id="rId22"/>
    <p:sldId id="301" r:id="rId23"/>
    <p:sldId id="30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09E4"/>
    <a:srgbClr val="009ED6"/>
    <a:srgbClr val="0000CC"/>
    <a:srgbClr val="57D3FF"/>
    <a:srgbClr val="00AAE6"/>
    <a:srgbClr val="B70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C2769-BDFD-4164-BE91-7642706DF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5509F2-3969-4617-8BC1-7C151D3DC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BA55F3-D0AB-4B16-B431-5249B78D2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A01C-D1AA-4BF8-9F3B-089D72D9ADF2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498C68-46AF-4325-BBA6-95161921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6B2B8C-5CA7-4AFB-AB02-EC1A37F4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044D-B0C3-401E-88F3-5C8F6937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17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493AA-2B4C-4D3E-86D5-4F2210766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895EDC-D146-4BE7-9B95-1088B42E0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2D0B0B-06F9-480A-8449-CD667EC4C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A01C-D1AA-4BF8-9F3B-089D72D9ADF2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4DFE5-C2D5-43BC-8809-8F14DBC27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69158-21A5-48E6-9B00-10E2F216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044D-B0C3-401E-88F3-5C8F6937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10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9E1E63-663D-45ED-A14F-AB42E76335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017729-A1E8-4198-B8E3-78CEA4658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EF60F2-9901-4F7B-8C3A-234D69D4A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A01C-D1AA-4BF8-9F3B-089D72D9ADF2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49DECC-079E-4664-A726-7ABB10C3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6EB3A0-C4D6-40F2-99BD-5F34E0DB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044D-B0C3-401E-88F3-5C8F6937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867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876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936EE-DEB4-4130-A19A-C1ADC8380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4D183D-D412-4F5B-9308-F17DDD048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47EFF6-0B6E-4C75-A1B1-26E74B65B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A01C-D1AA-4BF8-9F3B-089D72D9ADF2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D8ADC5-BE68-47D9-B0BB-1ADD92B7F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87F380-DC86-4E09-9E43-A60E27B7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044D-B0C3-401E-88F3-5C8F6937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17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00C5C-6AA7-4D52-836A-6F8727A13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37377B-22C1-49C6-87A7-0E35C1C43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34280C-1DFE-426E-80DA-2C6E32CD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A01C-D1AA-4BF8-9F3B-089D72D9ADF2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988485-C634-462C-A2AA-10D87CD1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8AA579-76C9-4CA9-A06D-C55B3FCEF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044D-B0C3-401E-88F3-5C8F6937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5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81163-2052-4AB4-83CB-820B8DE23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F53E35-609E-4457-B520-FD9D537D0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45A8E7-ED1A-4807-AC60-2CBE6A6A3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049BB6-E466-4159-ACEA-A627D9EE3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A01C-D1AA-4BF8-9F3B-089D72D9ADF2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BA0654-DE8C-4630-803E-64581B5D8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84C5E-F49F-4947-8C5E-FE6E5316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044D-B0C3-401E-88F3-5C8F6937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26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170FD-B198-4B5C-B29E-419E97569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8E0CC0-B4E1-4A4B-B8E3-E399D107A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A0B84C-D890-4473-8AEF-C8C01D830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8384E7-9FA6-4158-8EC6-AA2E363F9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CDD623-3B7B-460A-91CF-05968ABBD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792826-C9D5-45A7-9B43-8954CF083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A01C-D1AA-4BF8-9F3B-089D72D9ADF2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B5D6676-BE0B-4D25-A94F-B62C3C1BE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A7FF79-51B1-4769-842C-5B678FC5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044D-B0C3-401E-88F3-5C8F6937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60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D6446-4A4E-4397-98CB-9BFA74A2C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E066FC-9E11-4564-84BE-4E03253E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A01C-D1AA-4BF8-9F3B-089D72D9ADF2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C65C71-574E-42EC-92B8-F1A28D52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9BAF7-C7A1-4E1A-BCBA-DC349F21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044D-B0C3-401E-88F3-5C8F6937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66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48D30F-AB0D-42C6-8EB0-600F5F13F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A01C-D1AA-4BF8-9F3B-089D72D9ADF2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ADCE5C-1AF8-43E0-8CCF-2428EF955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1B8F49-8093-4A10-88AF-E0BBBEC5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044D-B0C3-401E-88F3-5C8F6937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4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4AD13-A2CA-4174-9DE7-F47C5F21C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344118-532A-430B-ABA1-518B82995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CC480F-6A94-4B25-91DD-A74F333B3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D69D4A-8B76-4EF0-B1FE-625C325D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A01C-D1AA-4BF8-9F3B-089D72D9ADF2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CBA6FF-F42E-432F-A544-2A0CDCAC4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5F7FA7-4A87-4136-A811-BE2CDCA48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044D-B0C3-401E-88F3-5C8F6937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13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7FD05-BC71-4F05-B20F-B88B5B3DB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DF05F3-F4FD-4A8A-8A52-66CAE8FB0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440B4D-B66C-46C0-B80A-1B1F763E5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8A0BF7-1EA0-4F8B-82F1-A426576E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A01C-D1AA-4BF8-9F3B-089D72D9ADF2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6C6403-BF76-4CF2-A15C-B77AA02B2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46C479-325D-4192-849D-D4C4F05ED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044D-B0C3-401E-88F3-5C8F6937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96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BDDF5-FCB4-4BC3-BCCA-12848E278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DD92EF-30BD-4BCE-A0DE-012ABF838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7C7E07-61F2-4EE7-8C4E-E9A3A7023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DA01C-D1AA-4BF8-9F3B-089D72D9ADF2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0271C6-CB46-4325-A996-4BD972E1E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EFE6A1-8BDA-4E24-A0AC-D623426A0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B044D-B0C3-401E-88F3-5C8F6937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23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28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3.png"/><Relationship Id="rId7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3C21C0B5-1449-4C14-9519-64A409670570}"/>
              </a:ext>
            </a:extLst>
          </p:cNvPr>
          <p:cNvSpPr/>
          <p:nvPr/>
        </p:nvSpPr>
        <p:spPr>
          <a:xfrm>
            <a:off x="9369425" y="763588"/>
            <a:ext cx="2127250" cy="8826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3672C130-52B1-46CC-9FE9-0F9104E075B5}"/>
              </a:ext>
            </a:extLst>
          </p:cNvPr>
          <p:cNvSpPr/>
          <p:nvPr/>
        </p:nvSpPr>
        <p:spPr>
          <a:xfrm>
            <a:off x="9369425" y="682625"/>
            <a:ext cx="2127250" cy="9636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881B94F3-BD29-4138-B549-3907F35E2002}"/>
              </a:ext>
            </a:extLst>
          </p:cNvPr>
          <p:cNvSpPr txBox="1"/>
          <p:nvPr/>
        </p:nvSpPr>
        <p:spPr>
          <a:xfrm>
            <a:off x="9451975" y="812800"/>
            <a:ext cx="1962150" cy="649433"/>
          </a:xfrm>
          <a:prstGeom prst="rect">
            <a:avLst/>
          </a:prstGeom>
          <a:solidFill>
            <a:srgbClr val="00B050"/>
          </a:solidFill>
        </p:spPr>
        <p:txBody>
          <a:bodyPr lIns="0" tIns="33552" rIns="0" bIns="0">
            <a:spAutoFit/>
          </a:bodyPr>
          <a:lstStyle/>
          <a:p>
            <a:pPr algn="ctr">
              <a:spcBef>
                <a:spcPts val="264"/>
              </a:spcBef>
              <a:defRPr/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82A0AD4A-BADB-4DB1-92BC-9753BC789B34}"/>
              </a:ext>
            </a:extLst>
          </p:cNvPr>
          <p:cNvSpPr txBox="1">
            <a:spLocks/>
          </p:cNvSpPr>
          <p:nvPr/>
        </p:nvSpPr>
        <p:spPr>
          <a:xfrm>
            <a:off x="3116263" y="498475"/>
            <a:ext cx="5059362" cy="1138238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32">
              <a:spcBef>
                <a:spcPts val="241"/>
              </a:spcBef>
              <a:defRPr/>
            </a:pPr>
            <a:r>
              <a:rPr lang="en-US" sz="7200" spc="11" dirty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491EA0A7-6291-455E-9746-61F2AC50F352}"/>
              </a:ext>
            </a:extLst>
          </p:cNvPr>
          <p:cNvSpPr/>
          <p:nvPr/>
        </p:nvSpPr>
        <p:spPr>
          <a:xfrm>
            <a:off x="9302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E3B78AEA-774A-4ACC-B51C-FB4773E14E45}"/>
              </a:ext>
            </a:extLst>
          </p:cNvPr>
          <p:cNvSpPr/>
          <p:nvPr/>
        </p:nvSpPr>
        <p:spPr>
          <a:xfrm>
            <a:off x="96520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E8B71EC5-5CBA-43A9-9ACA-249B9E338E6D}"/>
              </a:ext>
            </a:extLst>
          </p:cNvPr>
          <p:cNvSpPr/>
          <p:nvPr/>
        </p:nvSpPr>
        <p:spPr>
          <a:xfrm>
            <a:off x="9302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866425BF-DFC9-491C-A525-1DCC72A1E238}"/>
              </a:ext>
            </a:extLst>
          </p:cNvPr>
          <p:cNvSpPr/>
          <p:nvPr/>
        </p:nvSpPr>
        <p:spPr>
          <a:xfrm>
            <a:off x="16287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10">
            <a:extLst>
              <a:ext uri="{FF2B5EF4-FFF2-40B4-BE49-F238E27FC236}">
                <a16:creationId xmlns:a16="http://schemas.microsoft.com/office/drawing/2014/main" id="{D69622C5-DC14-46EF-AB59-0C53F3E8DD7D}"/>
              </a:ext>
            </a:extLst>
          </p:cNvPr>
          <p:cNvSpPr/>
          <p:nvPr/>
        </p:nvSpPr>
        <p:spPr>
          <a:xfrm>
            <a:off x="173355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id="{F8B46637-06F3-4C79-AD5D-814D30F3D815}"/>
              </a:ext>
            </a:extLst>
          </p:cNvPr>
          <p:cNvSpPr/>
          <p:nvPr/>
        </p:nvSpPr>
        <p:spPr>
          <a:xfrm>
            <a:off x="16287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12">
            <a:extLst>
              <a:ext uri="{FF2B5EF4-FFF2-40B4-BE49-F238E27FC236}">
                <a16:creationId xmlns:a16="http://schemas.microsoft.com/office/drawing/2014/main" id="{1ED5DCD1-F63A-4639-9270-C566B39F4AF4}"/>
              </a:ext>
            </a:extLst>
          </p:cNvPr>
          <p:cNvSpPr/>
          <p:nvPr/>
        </p:nvSpPr>
        <p:spPr>
          <a:xfrm>
            <a:off x="1139825" y="822325"/>
            <a:ext cx="419100" cy="558800"/>
          </a:xfrm>
          <a:custGeom>
            <a:avLst/>
            <a:gdLst/>
            <a:ahLst/>
            <a:cxnLst/>
            <a:rect l="l" t="t" r="r" b="b"/>
            <a:pathLst>
              <a:path w="198120" h="264159">
                <a:moveTo>
                  <a:pt x="197805" y="0"/>
                </a:moveTo>
                <a:lnTo>
                  <a:pt x="0" y="0"/>
                </a:lnTo>
                <a:lnTo>
                  <a:pt x="0" y="30758"/>
                </a:lnTo>
                <a:lnTo>
                  <a:pt x="85549" y="131871"/>
                </a:lnTo>
                <a:lnTo>
                  <a:pt x="0" y="232985"/>
                </a:lnTo>
                <a:lnTo>
                  <a:pt x="0" y="263743"/>
                </a:lnTo>
                <a:lnTo>
                  <a:pt x="197805" y="263743"/>
                </a:lnTo>
                <a:lnTo>
                  <a:pt x="197805" y="230774"/>
                </a:lnTo>
                <a:lnTo>
                  <a:pt x="45046" y="230774"/>
                </a:lnTo>
                <a:lnTo>
                  <a:pt x="128739" y="131871"/>
                </a:lnTo>
                <a:lnTo>
                  <a:pt x="45046" y="32969"/>
                </a:lnTo>
                <a:lnTo>
                  <a:pt x="197805" y="32969"/>
                </a:lnTo>
                <a:lnTo>
                  <a:pt x="197805" y="0"/>
                </a:lnTo>
                <a:close/>
              </a:path>
              <a:path w="198120" h="264159">
                <a:moveTo>
                  <a:pt x="197805" y="197808"/>
                </a:moveTo>
                <a:lnTo>
                  <a:pt x="164839" y="197808"/>
                </a:lnTo>
                <a:lnTo>
                  <a:pt x="164839" y="230774"/>
                </a:lnTo>
                <a:lnTo>
                  <a:pt x="197805" y="230774"/>
                </a:lnTo>
                <a:lnTo>
                  <a:pt x="197805" y="197808"/>
                </a:lnTo>
                <a:close/>
              </a:path>
              <a:path w="198120" h="264159">
                <a:moveTo>
                  <a:pt x="197805" y="32969"/>
                </a:moveTo>
                <a:lnTo>
                  <a:pt x="164839" y="32969"/>
                </a:lnTo>
                <a:lnTo>
                  <a:pt x="164839" y="65934"/>
                </a:lnTo>
                <a:lnTo>
                  <a:pt x="197805" y="65934"/>
                </a:lnTo>
                <a:lnTo>
                  <a:pt x="197805" y="3296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10" name="object 4">
            <a:extLst>
              <a:ext uri="{FF2B5EF4-FFF2-40B4-BE49-F238E27FC236}">
                <a16:creationId xmlns:a16="http://schemas.microsoft.com/office/drawing/2014/main" id="{7CBF9C50-DBE9-4E0A-8A21-8042FA3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318" y="2492376"/>
            <a:ext cx="10578117" cy="124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ru-RU" altLang="ru-RU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ru-RU" altLang="ru-RU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Taqribiy</a:t>
            </a:r>
            <a:r>
              <a:rPr lang="en-US" altLang="ru-RU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integrallash</a:t>
            </a:r>
            <a:endParaRPr lang="en-US" altLang="ru-RU" sz="6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FDBB6908-3FFD-4E1D-9E68-53829ECF5FB6}"/>
              </a:ext>
            </a:extLst>
          </p:cNvPr>
          <p:cNvSpPr/>
          <p:nvPr/>
        </p:nvSpPr>
        <p:spPr>
          <a:xfrm>
            <a:off x="374650" y="2725738"/>
            <a:ext cx="477838" cy="159553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447770CB-E3E7-442E-8993-45DEB6E62843}"/>
              </a:ext>
            </a:extLst>
          </p:cNvPr>
          <p:cNvSpPr/>
          <p:nvPr/>
        </p:nvSpPr>
        <p:spPr>
          <a:xfrm>
            <a:off x="374650" y="4750399"/>
            <a:ext cx="477838" cy="174328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1132"/>
          </a:p>
        </p:txBody>
      </p:sp>
    </p:spTree>
    <p:extLst>
      <p:ext uri="{BB962C8B-B14F-4D97-AF65-F5344CB8AC3E}">
        <p14:creationId xmlns:p14="http://schemas.microsoft.com/office/powerpoint/2010/main" val="4200896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Скругленный прямоугольник 6"/>
              <p:cNvSpPr/>
              <p:nvPr/>
            </p:nvSpPr>
            <p:spPr>
              <a:xfrm>
                <a:off x="256479" y="167268"/>
                <a:ext cx="11686478" cy="6467707"/>
              </a:xfrm>
              <a:prstGeom prst="roundRect">
                <a:avLst>
                  <a:gd name="adj" fmla="val 11149"/>
                </a:avLst>
              </a:prstGeom>
              <a:noFill/>
              <a:ln w="5715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5817419C-9EFA-43BB-BCAA-2B5222BB0928}" type="mathplaceholder">
                        <a:rPr lang="ru-RU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Скругленный 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79" y="167268"/>
                <a:ext cx="11686478" cy="6467707"/>
              </a:xfrm>
              <a:prstGeom prst="roundRect">
                <a:avLst>
                  <a:gd name="adj" fmla="val 11149"/>
                </a:avLst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вал 8"/>
          <p:cNvSpPr/>
          <p:nvPr/>
        </p:nvSpPr>
        <p:spPr>
          <a:xfrm>
            <a:off x="86588" y="4749833"/>
            <a:ext cx="2133600" cy="196327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t="-1" b="4025"/>
          <a:stretch/>
        </p:blipFill>
        <p:spPr>
          <a:xfrm flipH="1">
            <a:off x="167270" y="4822366"/>
            <a:ext cx="1976371" cy="1819020"/>
          </a:xfrm>
          <a:prstGeom prst="ellipse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040358" y="2573906"/>
            <a:ext cx="441117" cy="1537383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481475" y="2204678"/>
            <a:ext cx="367598" cy="1906611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849073" y="2121779"/>
            <a:ext cx="496258" cy="1989510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345331" y="2261997"/>
            <a:ext cx="491662" cy="1849292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836993" y="2573906"/>
            <a:ext cx="496258" cy="1537383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328655" y="2573906"/>
            <a:ext cx="496258" cy="1537383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830072" y="2204678"/>
            <a:ext cx="486503" cy="1906611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6049425" y="4119534"/>
            <a:ext cx="510988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6496172" y="1108109"/>
            <a:ext cx="0" cy="340093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49928" y="4170389"/>
                <a:ext cx="294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928" y="4170389"/>
                <a:ext cx="294953" cy="369332"/>
              </a:xfrm>
              <a:prstGeom prst="rect">
                <a:avLst/>
              </a:prstGeom>
              <a:blipFill>
                <a:blip r:embed="rId4"/>
                <a:stretch>
                  <a:fillRect l="-25000" r="-2500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68051" y="4119534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051" y="4119534"/>
                <a:ext cx="259686" cy="369332"/>
              </a:xfrm>
              <a:prstGeom prst="rect">
                <a:avLst/>
              </a:prstGeom>
              <a:blipFill>
                <a:blip r:embed="rId5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241327" y="4179699"/>
                <a:ext cx="2564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327" y="4179699"/>
                <a:ext cx="256480" cy="369332"/>
              </a:xfrm>
              <a:prstGeom prst="rect">
                <a:avLst/>
              </a:prstGeom>
              <a:blipFill>
                <a:blip r:embed="rId6"/>
                <a:stretch>
                  <a:fillRect l="-28571" r="-28571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360299" y="4152684"/>
                <a:ext cx="2964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299" y="4152684"/>
                <a:ext cx="296491" cy="276999"/>
              </a:xfrm>
              <a:prstGeom prst="rect">
                <a:avLst/>
              </a:prstGeom>
              <a:blipFill>
                <a:blip r:embed="rId7"/>
                <a:stretch>
                  <a:fillRect l="-12245" r="-8163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772076" y="4149957"/>
                <a:ext cx="2964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076" y="4149957"/>
                <a:ext cx="296491" cy="276999"/>
              </a:xfrm>
              <a:prstGeom prst="rect">
                <a:avLst/>
              </a:prstGeom>
              <a:blipFill>
                <a:blip r:embed="rId8"/>
                <a:stretch>
                  <a:fillRect l="-12245" r="-8163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685913" y="4175791"/>
                <a:ext cx="5273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913" y="4175791"/>
                <a:ext cx="527324" cy="276999"/>
              </a:xfrm>
              <a:prstGeom prst="rect">
                <a:avLst/>
              </a:prstGeom>
              <a:blipFill>
                <a:blip r:embed="rId9"/>
                <a:stretch>
                  <a:fillRect l="-5814" r="-5814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75573" y="944035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573" y="944035"/>
                <a:ext cx="253274" cy="369332"/>
              </a:xfrm>
              <a:prstGeom prst="rect">
                <a:avLst/>
              </a:prstGeom>
              <a:blipFill>
                <a:blip r:embed="rId10"/>
                <a:stretch>
                  <a:fillRect l="-28571" r="-3095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единительная линия 34"/>
          <p:cNvCxnSpPr/>
          <p:nvPr/>
        </p:nvCxnSpPr>
        <p:spPr>
          <a:xfrm>
            <a:off x="10316575" y="1059948"/>
            <a:ext cx="0" cy="3011425"/>
          </a:xfrm>
          <a:prstGeom prst="line">
            <a:avLst/>
          </a:prstGeom>
          <a:ln w="38100">
            <a:solidFill>
              <a:srgbClr val="009E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олилиния 35"/>
          <p:cNvSpPr/>
          <p:nvPr/>
        </p:nvSpPr>
        <p:spPr>
          <a:xfrm>
            <a:off x="7034224" y="1059948"/>
            <a:ext cx="3282351" cy="1526145"/>
          </a:xfrm>
          <a:custGeom>
            <a:avLst/>
            <a:gdLst>
              <a:gd name="connsiteX0" fmla="*/ 0 w 3299192"/>
              <a:gd name="connsiteY0" fmla="*/ 1452012 h 1459190"/>
              <a:gd name="connsiteX1" fmla="*/ 275699 w 3299192"/>
              <a:gd name="connsiteY1" fmla="*/ 1139554 h 1459190"/>
              <a:gd name="connsiteX2" fmla="*/ 657081 w 3299192"/>
              <a:gd name="connsiteY2" fmla="*/ 987920 h 1459190"/>
              <a:gd name="connsiteX3" fmla="*/ 1075224 w 3299192"/>
              <a:gd name="connsiteY3" fmla="*/ 997109 h 1459190"/>
              <a:gd name="connsiteX4" fmla="*/ 1585266 w 3299192"/>
              <a:gd name="connsiteY4" fmla="*/ 1263618 h 1459190"/>
              <a:gd name="connsiteX5" fmla="*/ 1883940 w 3299192"/>
              <a:gd name="connsiteY5" fmla="*/ 1419847 h 1459190"/>
              <a:gd name="connsiteX6" fmla="*/ 2187208 w 3299192"/>
              <a:gd name="connsiteY6" fmla="*/ 1452012 h 1459190"/>
              <a:gd name="connsiteX7" fmla="*/ 2550211 w 3299192"/>
              <a:gd name="connsiteY7" fmla="*/ 1309568 h 1459190"/>
              <a:gd name="connsiteX8" fmla="*/ 2862669 w 3299192"/>
              <a:gd name="connsiteY8" fmla="*/ 951160 h 1459190"/>
              <a:gd name="connsiteX9" fmla="*/ 3055658 w 3299192"/>
              <a:gd name="connsiteY9" fmla="*/ 611132 h 1459190"/>
              <a:gd name="connsiteX10" fmla="*/ 3055658 w 3299192"/>
              <a:gd name="connsiteY10" fmla="*/ 611132 h 1459190"/>
              <a:gd name="connsiteX11" fmla="*/ 3299192 w 3299192"/>
              <a:gd name="connsiteY11" fmla="*/ 0 h 145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9192" h="1459190">
                <a:moveTo>
                  <a:pt x="0" y="1452012"/>
                </a:moveTo>
                <a:cubicBezTo>
                  <a:pt x="83093" y="1334457"/>
                  <a:pt x="166186" y="1216903"/>
                  <a:pt x="275699" y="1139554"/>
                </a:cubicBezTo>
                <a:cubicBezTo>
                  <a:pt x="385213" y="1062205"/>
                  <a:pt x="523827" y="1011661"/>
                  <a:pt x="657081" y="987920"/>
                </a:cubicBezTo>
                <a:cubicBezTo>
                  <a:pt x="790335" y="964179"/>
                  <a:pt x="920527" y="951159"/>
                  <a:pt x="1075224" y="997109"/>
                </a:cubicBezTo>
                <a:cubicBezTo>
                  <a:pt x="1229921" y="1043059"/>
                  <a:pt x="1585266" y="1263618"/>
                  <a:pt x="1585266" y="1263618"/>
                </a:cubicBezTo>
                <a:cubicBezTo>
                  <a:pt x="1720052" y="1334074"/>
                  <a:pt x="1783616" y="1388448"/>
                  <a:pt x="1883940" y="1419847"/>
                </a:cubicBezTo>
                <a:cubicBezTo>
                  <a:pt x="1984264" y="1451246"/>
                  <a:pt x="2076163" y="1470392"/>
                  <a:pt x="2187208" y="1452012"/>
                </a:cubicBezTo>
                <a:cubicBezTo>
                  <a:pt x="2298253" y="1433632"/>
                  <a:pt x="2437634" y="1393043"/>
                  <a:pt x="2550211" y="1309568"/>
                </a:cubicBezTo>
                <a:cubicBezTo>
                  <a:pt x="2662788" y="1226093"/>
                  <a:pt x="2778428" y="1067566"/>
                  <a:pt x="2862669" y="951160"/>
                </a:cubicBezTo>
                <a:cubicBezTo>
                  <a:pt x="2946910" y="834754"/>
                  <a:pt x="3055658" y="611132"/>
                  <a:pt x="3055658" y="611132"/>
                </a:cubicBezTo>
                <a:lnTo>
                  <a:pt x="3055658" y="611132"/>
                </a:lnTo>
                <a:lnTo>
                  <a:pt x="3299192" y="0"/>
                </a:lnTo>
              </a:path>
            </a:pathLst>
          </a:custGeom>
          <a:noFill/>
          <a:ln w="57150">
            <a:solidFill>
              <a:srgbClr val="F509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0" name="Picture 6" descr="trANSPARENT FRAME WHITE cadre blanc transparente - PicMix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36" y="286593"/>
            <a:ext cx="6358940" cy="491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1227601" y="3947655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7601" y="3947655"/>
                <a:ext cx="246862" cy="369332"/>
              </a:xfrm>
              <a:prstGeom prst="rect">
                <a:avLst/>
              </a:prstGeom>
              <a:blipFill>
                <a:blip r:embed="rId12"/>
                <a:stretch>
                  <a:fillRect l="-17500" r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08313" y="497367"/>
            <a:ext cx="55436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to‘rtburchaklar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yuzlarining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taqriban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egri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chiziqli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trapetsiyaning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yuziga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046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1504947" y="2642588"/>
            <a:ext cx="10152606" cy="2002144"/>
          </a:xfrm>
          <a:prstGeom prst="wedgeRoundRectCallout">
            <a:avLst>
              <a:gd name="adj1" fmla="val -43121"/>
              <a:gd name="adj2" fmla="val 76772"/>
              <a:gd name="adj3" fmla="val 16667"/>
            </a:avLst>
          </a:prstGeom>
          <a:gradFill>
            <a:gsLst>
              <a:gs pos="100000">
                <a:srgbClr val="57D3FF"/>
              </a:gs>
              <a:gs pos="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41878" y="497418"/>
            <a:ext cx="11115675" cy="1914525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6479" y="167268"/>
            <a:ext cx="11686478" cy="6467707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75797" y="4694077"/>
            <a:ext cx="2133600" cy="196327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t="-1" b="4025"/>
          <a:stretch/>
        </p:blipFill>
        <p:spPr>
          <a:xfrm flipH="1">
            <a:off x="256479" y="4766610"/>
            <a:ext cx="1976371" cy="1819020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9797" y="703000"/>
                <a:ext cx="10639836" cy="1503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ru-RU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ru-RU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ru-RU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… +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97" y="703000"/>
                <a:ext cx="10639836" cy="15033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808908" y="2642588"/>
            <a:ext cx="9610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Bu formula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integralni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taqribiy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hisoblashning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509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b="1" dirty="0">
                <a:solidFill>
                  <a:srgbClr val="F509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509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to‘rtburchaklar</a:t>
            </a:r>
            <a:r>
              <a:rPr lang="en-US" sz="4000" b="1" dirty="0">
                <a:solidFill>
                  <a:srgbClr val="F509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509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1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167268"/>
            <a:ext cx="11686478" cy="6467707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75797" y="4694077"/>
            <a:ext cx="2133600" cy="196327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-1" b="4025"/>
          <a:stretch/>
        </p:blipFill>
        <p:spPr>
          <a:xfrm flipH="1">
            <a:off x="256479" y="4766610"/>
            <a:ext cx="1976371" cy="1819020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432193" y="252993"/>
                <a:ext cx="9387967" cy="5144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to‘rtburchakning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sifatida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funksiyaning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</m:t>
                            </m:r>
                          </m:sub>
                        </m:sSub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kesmaning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uchidagi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yoki shu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kesma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o‘rtasi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</m:t>
                            </m:r>
                          </m:sub>
                        </m:s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dagi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qiymatini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ham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olish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193" y="252993"/>
                <a:ext cx="9387967" cy="5144935"/>
              </a:xfrm>
              <a:prstGeom prst="rect">
                <a:avLst/>
              </a:prstGeom>
              <a:blipFill>
                <a:blip r:embed="rId3"/>
                <a:stretch>
                  <a:fillRect l="-2338" r="-2987" b="-14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223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167268"/>
            <a:ext cx="11686478" cy="6467707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75797" y="4694077"/>
            <a:ext cx="2133600" cy="196327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-1" b="4025"/>
          <a:stretch/>
        </p:blipFill>
        <p:spPr>
          <a:xfrm flipH="1">
            <a:off x="256479" y="4766610"/>
            <a:ext cx="1976371" cy="1819020"/>
          </a:xfrm>
          <a:prstGeom prst="ellipse">
            <a:avLst/>
          </a:prstGeom>
        </p:spPr>
      </p:pic>
      <p:pic>
        <p:nvPicPr>
          <p:cNvPr id="7" name="Picture 6" descr="trANSPARENT FRAME WHITE cadre blanc transparente - PicM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060" y="3593165"/>
            <a:ext cx="6358940" cy="302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7212" y="359968"/>
                <a:ext cx="11356964" cy="1803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Agar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to‘rtburchakning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sifatida</a:t>
                </a: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olinsa, u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ravishda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formulani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qilamiz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12" y="359968"/>
                <a:ext cx="11356964" cy="1803955"/>
              </a:xfrm>
              <a:prstGeom prst="rect">
                <a:avLst/>
              </a:prstGeom>
              <a:blipFill>
                <a:blip r:embed="rId4"/>
                <a:stretch>
                  <a:fillRect l="-1664" t="-5068" r="-1610" b="-91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74074" y="2203554"/>
                <a:ext cx="8762912" cy="1503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ru-RU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ru-RU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ru-RU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… +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074" y="2203554"/>
                <a:ext cx="8762912" cy="15033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4687861" y="5181600"/>
            <a:ext cx="569939" cy="606089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257800" y="4791674"/>
            <a:ext cx="542925" cy="996015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800725" y="4507980"/>
            <a:ext cx="569939" cy="1279709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339787" y="4391032"/>
            <a:ext cx="569939" cy="1396657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909727" y="4508579"/>
            <a:ext cx="539062" cy="1279110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448790" y="5295900"/>
            <a:ext cx="523636" cy="491789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665914" y="5787689"/>
            <a:ext cx="492275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121857" y="4257675"/>
            <a:ext cx="2468" cy="204140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66038" y="5830899"/>
                <a:ext cx="294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038" y="5830899"/>
                <a:ext cx="294953" cy="369332"/>
              </a:xfrm>
              <a:prstGeom prst="rect">
                <a:avLst/>
              </a:prstGeom>
              <a:blipFill>
                <a:blip r:embed="rId6"/>
                <a:stretch>
                  <a:fillRect l="-25000" r="-2500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10028" y="5892454"/>
                <a:ext cx="6595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28" y="5892454"/>
                <a:ext cx="659540" cy="246221"/>
              </a:xfrm>
              <a:prstGeom prst="rect">
                <a:avLst/>
              </a:prstGeom>
              <a:blipFill>
                <a:blip r:embed="rId7"/>
                <a:stretch>
                  <a:fillRect l="-3704" r="-4630"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776722" y="5915565"/>
                <a:ext cx="66274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722" y="5915565"/>
                <a:ext cx="662746" cy="246221"/>
              </a:xfrm>
              <a:prstGeom prst="rect">
                <a:avLst/>
              </a:prstGeom>
              <a:blipFill>
                <a:blip r:embed="rId8"/>
                <a:stretch>
                  <a:fillRect l="-4630" r="-7407" b="-9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55595" y="5885331"/>
                <a:ext cx="2634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595" y="5885331"/>
                <a:ext cx="263405" cy="246221"/>
              </a:xfrm>
              <a:prstGeom prst="rect">
                <a:avLst/>
              </a:prstGeom>
              <a:blipFill>
                <a:blip r:embed="rId9"/>
                <a:stretch>
                  <a:fillRect l="-11628" r="-4651" b="-14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723651" y="5885878"/>
                <a:ext cx="2634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651" y="5885878"/>
                <a:ext cx="263405" cy="246221"/>
              </a:xfrm>
              <a:prstGeom prst="rect">
                <a:avLst/>
              </a:prstGeom>
              <a:blipFill>
                <a:blip r:embed="rId10"/>
                <a:stretch>
                  <a:fillRect l="-11628" r="-4651"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204215" y="5903795"/>
                <a:ext cx="4685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215" y="5903795"/>
                <a:ext cx="468590" cy="246221"/>
              </a:xfrm>
              <a:prstGeom prst="rect">
                <a:avLst/>
              </a:prstGeom>
              <a:blipFill>
                <a:blip r:embed="rId11"/>
                <a:stretch>
                  <a:fillRect l="-6494" r="-2597" b="-14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596111" y="5672762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111" y="5672762"/>
                <a:ext cx="246862" cy="369332"/>
              </a:xfrm>
              <a:prstGeom prst="rect">
                <a:avLst/>
              </a:prstGeom>
              <a:blipFill>
                <a:blip r:embed="rId12"/>
                <a:stretch>
                  <a:fillRect l="-17073" r="-170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Полилиния 26"/>
          <p:cNvSpPr/>
          <p:nvPr/>
        </p:nvSpPr>
        <p:spPr>
          <a:xfrm>
            <a:off x="4687860" y="4387455"/>
            <a:ext cx="3284565" cy="1201086"/>
          </a:xfrm>
          <a:custGeom>
            <a:avLst/>
            <a:gdLst>
              <a:gd name="connsiteX0" fmla="*/ 0 w 3272590"/>
              <a:gd name="connsiteY0" fmla="*/ 1201086 h 1201086"/>
              <a:gd name="connsiteX1" fmla="*/ 673769 w 3272590"/>
              <a:gd name="connsiteY1" fmla="*/ 691749 h 1201086"/>
              <a:gd name="connsiteX2" fmla="*/ 1279358 w 3272590"/>
              <a:gd name="connsiteY2" fmla="*/ 330802 h 1201086"/>
              <a:gd name="connsiteX3" fmla="*/ 1756611 w 3272590"/>
              <a:gd name="connsiteY3" fmla="*/ 98191 h 1201086"/>
              <a:gd name="connsiteX4" fmla="*/ 2149642 w 3272590"/>
              <a:gd name="connsiteY4" fmla="*/ 5949 h 1201086"/>
              <a:gd name="connsiteX5" fmla="*/ 2514600 w 3272590"/>
              <a:gd name="connsiteY5" fmla="*/ 21991 h 1201086"/>
              <a:gd name="connsiteX6" fmla="*/ 2763253 w 3272590"/>
              <a:gd name="connsiteY6" fmla="*/ 126265 h 1201086"/>
              <a:gd name="connsiteX7" fmla="*/ 2931695 w 3272590"/>
              <a:gd name="connsiteY7" fmla="*/ 270644 h 1201086"/>
              <a:gd name="connsiteX8" fmla="*/ 3108158 w 3272590"/>
              <a:gd name="connsiteY8" fmla="*/ 515286 h 1201086"/>
              <a:gd name="connsiteX9" fmla="*/ 3272590 w 3272590"/>
              <a:gd name="connsiteY9" fmla="*/ 896286 h 1201086"/>
              <a:gd name="connsiteX10" fmla="*/ 3272590 w 3272590"/>
              <a:gd name="connsiteY10" fmla="*/ 896286 h 120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72590" h="1201086">
                <a:moveTo>
                  <a:pt x="0" y="1201086"/>
                </a:moveTo>
                <a:cubicBezTo>
                  <a:pt x="230271" y="1018941"/>
                  <a:pt x="460543" y="836796"/>
                  <a:pt x="673769" y="691749"/>
                </a:cubicBezTo>
                <a:cubicBezTo>
                  <a:pt x="886995" y="546702"/>
                  <a:pt x="1098884" y="429728"/>
                  <a:pt x="1279358" y="330802"/>
                </a:cubicBezTo>
                <a:cubicBezTo>
                  <a:pt x="1459832" y="231876"/>
                  <a:pt x="1611564" y="152333"/>
                  <a:pt x="1756611" y="98191"/>
                </a:cubicBezTo>
                <a:cubicBezTo>
                  <a:pt x="1901658" y="44049"/>
                  <a:pt x="2023311" y="18649"/>
                  <a:pt x="2149642" y="5949"/>
                </a:cubicBezTo>
                <a:cubicBezTo>
                  <a:pt x="2275973" y="-6751"/>
                  <a:pt x="2412332" y="1938"/>
                  <a:pt x="2514600" y="21991"/>
                </a:cubicBezTo>
                <a:cubicBezTo>
                  <a:pt x="2616868" y="42044"/>
                  <a:pt x="2693737" y="84823"/>
                  <a:pt x="2763253" y="126265"/>
                </a:cubicBezTo>
                <a:cubicBezTo>
                  <a:pt x="2832769" y="167707"/>
                  <a:pt x="2874211" y="205807"/>
                  <a:pt x="2931695" y="270644"/>
                </a:cubicBezTo>
                <a:cubicBezTo>
                  <a:pt x="2989179" y="335481"/>
                  <a:pt x="3051342" y="411012"/>
                  <a:pt x="3108158" y="515286"/>
                </a:cubicBezTo>
                <a:cubicBezTo>
                  <a:pt x="3164974" y="619560"/>
                  <a:pt x="3272590" y="896286"/>
                  <a:pt x="3272590" y="896286"/>
                </a:cubicBezTo>
                <a:lnTo>
                  <a:pt x="3272590" y="896286"/>
                </a:lnTo>
              </a:path>
            </a:pathLst>
          </a:custGeom>
          <a:noFill/>
          <a:ln w="57150">
            <a:solidFill>
              <a:srgbClr val="F509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868582" y="4014588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582" y="4014588"/>
                <a:ext cx="253274" cy="369332"/>
              </a:xfrm>
              <a:prstGeom prst="rect">
                <a:avLst/>
              </a:prstGeom>
              <a:blipFill>
                <a:blip r:embed="rId13"/>
                <a:stretch>
                  <a:fillRect l="-31707" r="-3170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968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167268"/>
            <a:ext cx="11686478" cy="6467707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75797" y="4694077"/>
            <a:ext cx="2133600" cy="196327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-1" b="4025"/>
          <a:stretch/>
        </p:blipFill>
        <p:spPr>
          <a:xfrm flipH="1">
            <a:off x="256479" y="4766610"/>
            <a:ext cx="1976371" cy="1819020"/>
          </a:xfrm>
          <a:prstGeom prst="ellipse">
            <a:avLst/>
          </a:prstGeom>
        </p:spPr>
      </p:pic>
      <p:pic>
        <p:nvPicPr>
          <p:cNvPr id="7" name="Picture 6" descr="trANSPARENT FRAME WHITE cadre blanc transparente - PicM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060" y="3593165"/>
            <a:ext cx="6358940" cy="302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9266" y="248659"/>
                <a:ext cx="11356964" cy="1871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Agar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to‘rtburchakning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sifatida</a:t>
                </a: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olinsa, u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ravishda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formulani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qilamiz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66" y="248659"/>
                <a:ext cx="11356964" cy="1871090"/>
              </a:xfrm>
              <a:prstGeom prst="rect">
                <a:avLst/>
              </a:prstGeom>
              <a:blipFill>
                <a:blip r:embed="rId4"/>
                <a:stretch>
                  <a:fillRect l="-1664" t="-5212" r="-1610" b="-7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 стрелкой 17"/>
          <p:cNvCxnSpPr/>
          <p:nvPr/>
        </p:nvCxnSpPr>
        <p:spPr>
          <a:xfrm flipV="1">
            <a:off x="4119136" y="4257675"/>
            <a:ext cx="5189" cy="18936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66038" y="5830899"/>
                <a:ext cx="294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038" y="5830899"/>
                <a:ext cx="294953" cy="369332"/>
              </a:xfrm>
              <a:prstGeom prst="rect">
                <a:avLst/>
              </a:prstGeom>
              <a:blipFill>
                <a:blip r:embed="rId5"/>
                <a:stretch>
                  <a:fillRect l="-25000" r="-2500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73509" y="5815563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509" y="5815563"/>
                <a:ext cx="259686" cy="369332"/>
              </a:xfrm>
              <a:prstGeom prst="rect">
                <a:avLst/>
              </a:prstGeom>
              <a:blipFill>
                <a:blip r:embed="rId6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642156" y="5897405"/>
                <a:ext cx="471796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156" y="5897405"/>
                <a:ext cx="471796" cy="268343"/>
              </a:xfrm>
              <a:prstGeom prst="rect">
                <a:avLst/>
              </a:prstGeom>
              <a:blipFill>
                <a:blip r:embed="rId7"/>
                <a:stretch>
                  <a:fillRect l="-6494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23190" y="5864996"/>
                <a:ext cx="426912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90" y="5864996"/>
                <a:ext cx="426912" cy="268343"/>
              </a:xfrm>
              <a:prstGeom prst="rect">
                <a:avLst/>
              </a:prstGeom>
              <a:blipFill>
                <a:blip r:embed="rId8"/>
                <a:stretch>
                  <a:fillRect l="-5714" r="-4286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39473" y="5883017"/>
                <a:ext cx="426912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473" y="5883017"/>
                <a:ext cx="426912" cy="268343"/>
              </a:xfrm>
              <a:prstGeom prst="rect">
                <a:avLst/>
              </a:prstGeom>
              <a:blipFill>
                <a:blip r:embed="rId9"/>
                <a:stretch>
                  <a:fillRect l="-5714" r="-4286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17748" y="5897405"/>
                <a:ext cx="426912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748" y="5897405"/>
                <a:ext cx="426912" cy="268343"/>
              </a:xfrm>
              <a:prstGeom prst="rect">
                <a:avLst/>
              </a:prstGeom>
              <a:blipFill>
                <a:blip r:embed="rId10"/>
                <a:stretch>
                  <a:fillRect l="-5714" r="-4286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654576" y="5528073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576" y="5528073"/>
                <a:ext cx="246862" cy="369332"/>
              </a:xfrm>
              <a:prstGeom prst="rect">
                <a:avLst/>
              </a:prstGeom>
              <a:blipFill>
                <a:blip r:embed="rId11"/>
                <a:stretch>
                  <a:fillRect l="-17500" r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857320" y="3939352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320" y="3939352"/>
                <a:ext cx="253274" cy="369332"/>
              </a:xfrm>
              <a:prstGeom prst="rect">
                <a:avLst/>
              </a:prstGeom>
              <a:blipFill>
                <a:blip r:embed="rId12"/>
                <a:stretch>
                  <a:fillRect l="-31707" r="-31707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40358" y="2034505"/>
                <a:ext cx="10373866" cy="1519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ru-RU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ru-RU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ru-RU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… +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sz="3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358" y="2034505"/>
                <a:ext cx="10373866" cy="151945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/>
          <p:cNvSpPr/>
          <p:nvPr/>
        </p:nvSpPr>
        <p:spPr>
          <a:xfrm>
            <a:off x="4615655" y="5323358"/>
            <a:ext cx="622489" cy="409431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238145" y="4913927"/>
            <a:ext cx="602942" cy="818862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841087" y="4652049"/>
            <a:ext cx="589854" cy="1080740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440913" y="4377391"/>
            <a:ext cx="589854" cy="1355397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041595" y="4328795"/>
            <a:ext cx="589854" cy="1403993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631449" y="4780433"/>
            <a:ext cx="586248" cy="952356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29" idx="0"/>
            <a:endCxn id="29" idx="2"/>
          </p:cNvCxnSpPr>
          <p:nvPr/>
        </p:nvCxnSpPr>
        <p:spPr>
          <a:xfrm>
            <a:off x="4926900" y="5323358"/>
            <a:ext cx="0" cy="40943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31" idx="0"/>
            <a:endCxn id="31" idx="2"/>
          </p:cNvCxnSpPr>
          <p:nvPr/>
        </p:nvCxnSpPr>
        <p:spPr>
          <a:xfrm>
            <a:off x="5539616" y="4913927"/>
            <a:ext cx="0" cy="818862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32" idx="2"/>
          </p:cNvCxnSpPr>
          <p:nvPr/>
        </p:nvCxnSpPr>
        <p:spPr>
          <a:xfrm flipH="1">
            <a:off x="6136014" y="4666121"/>
            <a:ext cx="2626" cy="106666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endCxn id="33" idx="2"/>
          </p:cNvCxnSpPr>
          <p:nvPr/>
        </p:nvCxnSpPr>
        <p:spPr>
          <a:xfrm flipH="1">
            <a:off x="6735840" y="4377391"/>
            <a:ext cx="3481" cy="1355397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34" idx="2"/>
          </p:cNvCxnSpPr>
          <p:nvPr/>
        </p:nvCxnSpPr>
        <p:spPr>
          <a:xfrm>
            <a:off x="7332657" y="4328794"/>
            <a:ext cx="3865" cy="140399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35" idx="0"/>
            <a:endCxn id="35" idx="2"/>
          </p:cNvCxnSpPr>
          <p:nvPr/>
        </p:nvCxnSpPr>
        <p:spPr>
          <a:xfrm>
            <a:off x="7924573" y="4780433"/>
            <a:ext cx="0" cy="95235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олилиния 49"/>
          <p:cNvSpPr/>
          <p:nvPr/>
        </p:nvSpPr>
        <p:spPr>
          <a:xfrm>
            <a:off x="4615522" y="4328247"/>
            <a:ext cx="3592340" cy="1201086"/>
          </a:xfrm>
          <a:custGeom>
            <a:avLst/>
            <a:gdLst>
              <a:gd name="connsiteX0" fmla="*/ 0 w 3272590"/>
              <a:gd name="connsiteY0" fmla="*/ 1201086 h 1201086"/>
              <a:gd name="connsiteX1" fmla="*/ 673769 w 3272590"/>
              <a:gd name="connsiteY1" fmla="*/ 691749 h 1201086"/>
              <a:gd name="connsiteX2" fmla="*/ 1279358 w 3272590"/>
              <a:gd name="connsiteY2" fmla="*/ 330802 h 1201086"/>
              <a:gd name="connsiteX3" fmla="*/ 1756611 w 3272590"/>
              <a:gd name="connsiteY3" fmla="*/ 98191 h 1201086"/>
              <a:gd name="connsiteX4" fmla="*/ 2149642 w 3272590"/>
              <a:gd name="connsiteY4" fmla="*/ 5949 h 1201086"/>
              <a:gd name="connsiteX5" fmla="*/ 2514600 w 3272590"/>
              <a:gd name="connsiteY5" fmla="*/ 21991 h 1201086"/>
              <a:gd name="connsiteX6" fmla="*/ 2763253 w 3272590"/>
              <a:gd name="connsiteY6" fmla="*/ 126265 h 1201086"/>
              <a:gd name="connsiteX7" fmla="*/ 2931695 w 3272590"/>
              <a:gd name="connsiteY7" fmla="*/ 270644 h 1201086"/>
              <a:gd name="connsiteX8" fmla="*/ 3108158 w 3272590"/>
              <a:gd name="connsiteY8" fmla="*/ 515286 h 1201086"/>
              <a:gd name="connsiteX9" fmla="*/ 3272590 w 3272590"/>
              <a:gd name="connsiteY9" fmla="*/ 896286 h 1201086"/>
              <a:gd name="connsiteX10" fmla="*/ 3272590 w 3272590"/>
              <a:gd name="connsiteY10" fmla="*/ 896286 h 120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72590" h="1201086">
                <a:moveTo>
                  <a:pt x="0" y="1201086"/>
                </a:moveTo>
                <a:cubicBezTo>
                  <a:pt x="230271" y="1018941"/>
                  <a:pt x="460543" y="836796"/>
                  <a:pt x="673769" y="691749"/>
                </a:cubicBezTo>
                <a:cubicBezTo>
                  <a:pt x="886995" y="546702"/>
                  <a:pt x="1098884" y="429728"/>
                  <a:pt x="1279358" y="330802"/>
                </a:cubicBezTo>
                <a:cubicBezTo>
                  <a:pt x="1459832" y="231876"/>
                  <a:pt x="1611564" y="152333"/>
                  <a:pt x="1756611" y="98191"/>
                </a:cubicBezTo>
                <a:cubicBezTo>
                  <a:pt x="1901658" y="44049"/>
                  <a:pt x="2023311" y="18649"/>
                  <a:pt x="2149642" y="5949"/>
                </a:cubicBezTo>
                <a:cubicBezTo>
                  <a:pt x="2275973" y="-6751"/>
                  <a:pt x="2412332" y="1938"/>
                  <a:pt x="2514600" y="21991"/>
                </a:cubicBezTo>
                <a:cubicBezTo>
                  <a:pt x="2616868" y="42044"/>
                  <a:pt x="2693737" y="84823"/>
                  <a:pt x="2763253" y="126265"/>
                </a:cubicBezTo>
                <a:cubicBezTo>
                  <a:pt x="2832769" y="167707"/>
                  <a:pt x="2874211" y="205807"/>
                  <a:pt x="2931695" y="270644"/>
                </a:cubicBezTo>
                <a:cubicBezTo>
                  <a:pt x="2989179" y="335481"/>
                  <a:pt x="3051342" y="411012"/>
                  <a:pt x="3108158" y="515286"/>
                </a:cubicBezTo>
                <a:cubicBezTo>
                  <a:pt x="3164974" y="619560"/>
                  <a:pt x="3272590" y="896286"/>
                  <a:pt x="3272590" y="896286"/>
                </a:cubicBezTo>
                <a:lnTo>
                  <a:pt x="3272590" y="896286"/>
                </a:lnTo>
              </a:path>
            </a:pathLst>
          </a:custGeom>
          <a:noFill/>
          <a:ln w="57150">
            <a:solidFill>
              <a:srgbClr val="F509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3673357" y="5732788"/>
            <a:ext cx="492275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067026" y="5864996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026" y="5864996"/>
                <a:ext cx="259686" cy="369332"/>
              </a:xfrm>
              <a:prstGeom prst="rect">
                <a:avLst/>
              </a:prstGeom>
              <a:blipFill>
                <a:blip r:embed="rId14"/>
                <a:stretch>
                  <a:fillRect l="-27907" r="-25581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4139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167268"/>
            <a:ext cx="11686478" cy="6467707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75797" y="4694077"/>
            <a:ext cx="2133600" cy="196327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-1" b="4025"/>
          <a:stretch/>
        </p:blipFill>
        <p:spPr>
          <a:xfrm flipH="1">
            <a:off x="256479" y="4766610"/>
            <a:ext cx="1976371" cy="1819020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47923" y="386892"/>
                <a:ext cx="8760905" cy="54841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O‘tkazilgan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vertikal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chiziqlarning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funksiya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grafigi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kesishish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nuqtalarini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ketma-ket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tutashtirish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natijasida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kichik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egri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chiziqli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trapetsiyaning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asoslari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hamda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trapetsiya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almashtiramiz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bunda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923" y="386892"/>
                <a:ext cx="8760905" cy="5484194"/>
              </a:xfrm>
              <a:prstGeom prst="rect">
                <a:avLst/>
              </a:prstGeom>
              <a:blipFill>
                <a:blip r:embed="rId3"/>
                <a:stretch>
                  <a:fillRect l="-3201" t="-2556" r="-2366" b="-4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773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167268"/>
            <a:ext cx="11686478" cy="6467707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75797" y="4694077"/>
            <a:ext cx="2133600" cy="196327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-1" b="4025"/>
          <a:stretch/>
        </p:blipFill>
        <p:spPr>
          <a:xfrm flipH="1">
            <a:off x="256479" y="4766610"/>
            <a:ext cx="1976371" cy="1819020"/>
          </a:xfrm>
          <a:prstGeom prst="ellipse">
            <a:avLst/>
          </a:prstGeom>
        </p:spPr>
      </p:pic>
      <p:pic>
        <p:nvPicPr>
          <p:cNvPr id="7" name="Picture 6" descr="trANSPARENT FRAME WHITE cadre blanc transparente - PicM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368" y="393399"/>
            <a:ext cx="5765646" cy="381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4891" y="452108"/>
            <a:ext cx="5680357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trapetsiyalar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yuzlarining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taqriban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egri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chiziqli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trapetsiyaning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yuziga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7893269" y="2732690"/>
            <a:ext cx="0" cy="732344"/>
          </a:xfrm>
          <a:prstGeom prst="line">
            <a:avLst/>
          </a:prstGeom>
          <a:ln w="57150">
            <a:solidFill>
              <a:srgbClr val="009E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8385016" y="2885090"/>
            <a:ext cx="0" cy="579944"/>
          </a:xfrm>
          <a:prstGeom prst="line">
            <a:avLst/>
          </a:prstGeom>
          <a:ln w="57150">
            <a:solidFill>
              <a:srgbClr val="009E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8859844" y="2835165"/>
            <a:ext cx="0" cy="603854"/>
          </a:xfrm>
          <a:prstGeom prst="line">
            <a:avLst/>
          </a:prstGeom>
          <a:ln w="57150">
            <a:solidFill>
              <a:srgbClr val="009E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9291522" y="2614594"/>
            <a:ext cx="0" cy="824425"/>
          </a:xfrm>
          <a:prstGeom prst="line">
            <a:avLst/>
          </a:prstGeom>
          <a:ln w="57150">
            <a:solidFill>
              <a:srgbClr val="009E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9734981" y="2211375"/>
            <a:ext cx="13965" cy="1227644"/>
          </a:xfrm>
          <a:prstGeom prst="line">
            <a:avLst/>
          </a:prstGeom>
          <a:ln w="57150">
            <a:solidFill>
              <a:srgbClr val="009E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10166517" y="1158784"/>
            <a:ext cx="18356" cy="2280235"/>
          </a:xfrm>
          <a:prstGeom prst="line">
            <a:avLst/>
          </a:prstGeom>
          <a:ln w="57150">
            <a:solidFill>
              <a:srgbClr val="009E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893269" y="2732690"/>
            <a:ext cx="504497" cy="136634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8385016" y="2801007"/>
            <a:ext cx="487579" cy="68317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8859844" y="2573761"/>
            <a:ext cx="431678" cy="23138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9272336" y="2190174"/>
            <a:ext cx="466308" cy="39250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9734981" y="1182662"/>
            <a:ext cx="434511" cy="1016405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6949970" y="3439019"/>
            <a:ext cx="3801157" cy="2451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7396718" y="1008182"/>
            <a:ext cx="29390" cy="284486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039984" y="3487386"/>
                <a:ext cx="294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984" y="3487386"/>
                <a:ext cx="294953" cy="369332"/>
              </a:xfrm>
              <a:prstGeom prst="rect">
                <a:avLst/>
              </a:prstGeom>
              <a:blipFill>
                <a:blip r:embed="rId4"/>
                <a:stretch>
                  <a:fillRect l="-25000" r="-2500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775645" y="3502912"/>
                <a:ext cx="2164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645" y="3502912"/>
                <a:ext cx="216406" cy="307777"/>
              </a:xfrm>
              <a:prstGeom prst="rect">
                <a:avLst/>
              </a:prstGeom>
              <a:blipFill>
                <a:blip r:embed="rId5"/>
                <a:stretch>
                  <a:fillRect l="-17143" r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087508" y="3507796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7508" y="3507796"/>
                <a:ext cx="213200" cy="307777"/>
              </a:xfrm>
              <a:prstGeom prst="rect">
                <a:avLst/>
              </a:prstGeom>
              <a:blipFill>
                <a:blip r:embed="rId6"/>
                <a:stretch>
                  <a:fillRect l="-28571" r="-28571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260844" y="3496683"/>
                <a:ext cx="2964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844" y="3496683"/>
                <a:ext cx="296491" cy="276999"/>
              </a:xfrm>
              <a:prstGeom prst="rect">
                <a:avLst/>
              </a:prstGeom>
              <a:blipFill>
                <a:blip r:embed="rId7"/>
                <a:stretch>
                  <a:fillRect l="-12245" r="-8163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672621" y="3493956"/>
                <a:ext cx="2964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621" y="3493956"/>
                <a:ext cx="296491" cy="276999"/>
              </a:xfrm>
              <a:prstGeom prst="rect">
                <a:avLst/>
              </a:prstGeom>
              <a:blipFill>
                <a:blip r:embed="rId8"/>
                <a:stretch>
                  <a:fillRect l="-12500" r="-10417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518090" y="3487386"/>
                <a:ext cx="5273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090" y="3487386"/>
                <a:ext cx="527324" cy="276999"/>
              </a:xfrm>
              <a:prstGeom prst="rect">
                <a:avLst/>
              </a:prstGeom>
              <a:blipFill>
                <a:blip r:embed="rId9"/>
                <a:stretch>
                  <a:fillRect l="-5747" r="-4598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055825" y="823516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825" y="823516"/>
                <a:ext cx="253274" cy="369332"/>
              </a:xfrm>
              <a:prstGeom prst="rect">
                <a:avLst/>
              </a:prstGeom>
              <a:blipFill>
                <a:blip r:embed="rId10"/>
                <a:stretch>
                  <a:fillRect l="-28571" r="-30952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0826434" y="3222059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6434" y="3222059"/>
                <a:ext cx="246862" cy="369332"/>
              </a:xfrm>
              <a:prstGeom prst="rect">
                <a:avLst/>
              </a:prstGeom>
              <a:blipFill>
                <a:blip r:embed="rId11"/>
                <a:stretch>
                  <a:fillRect l="-17500" r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Полилиния 56"/>
          <p:cNvSpPr/>
          <p:nvPr/>
        </p:nvSpPr>
        <p:spPr>
          <a:xfrm>
            <a:off x="7886058" y="1153562"/>
            <a:ext cx="2298815" cy="1758750"/>
          </a:xfrm>
          <a:custGeom>
            <a:avLst/>
            <a:gdLst>
              <a:gd name="connsiteX0" fmla="*/ 0 w 2276669"/>
              <a:gd name="connsiteY0" fmla="*/ 1586204 h 1758750"/>
              <a:gd name="connsiteX1" fmla="*/ 367004 w 2276669"/>
              <a:gd name="connsiteY1" fmla="*/ 1735494 h 1758750"/>
              <a:gd name="connsiteX2" fmla="*/ 746449 w 2276669"/>
              <a:gd name="connsiteY2" fmla="*/ 1741715 h 1758750"/>
              <a:gd name="connsiteX3" fmla="*/ 1200539 w 2276669"/>
              <a:gd name="connsiteY3" fmla="*/ 1573764 h 1758750"/>
              <a:gd name="connsiteX4" fmla="*/ 1642188 w 2276669"/>
              <a:gd name="connsiteY4" fmla="*/ 1244082 h 1758750"/>
              <a:gd name="connsiteX5" fmla="*/ 1959428 w 2276669"/>
              <a:gd name="connsiteY5" fmla="*/ 839756 h 1758750"/>
              <a:gd name="connsiteX6" fmla="*/ 2189583 w 2276669"/>
              <a:gd name="connsiteY6" fmla="*/ 354564 h 1758750"/>
              <a:gd name="connsiteX7" fmla="*/ 2276669 w 2276669"/>
              <a:gd name="connsiteY7" fmla="*/ 0 h 1758750"/>
              <a:gd name="connsiteX8" fmla="*/ 2276669 w 2276669"/>
              <a:gd name="connsiteY8" fmla="*/ 0 h 17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6669" h="1758750">
                <a:moveTo>
                  <a:pt x="0" y="1586204"/>
                </a:moveTo>
                <a:cubicBezTo>
                  <a:pt x="121298" y="1647890"/>
                  <a:pt x="242596" y="1709576"/>
                  <a:pt x="367004" y="1735494"/>
                </a:cubicBezTo>
                <a:cubicBezTo>
                  <a:pt x="491412" y="1761412"/>
                  <a:pt x="607527" y="1768670"/>
                  <a:pt x="746449" y="1741715"/>
                </a:cubicBezTo>
                <a:cubicBezTo>
                  <a:pt x="885372" y="1714760"/>
                  <a:pt x="1051249" y="1656703"/>
                  <a:pt x="1200539" y="1573764"/>
                </a:cubicBezTo>
                <a:cubicBezTo>
                  <a:pt x="1349829" y="1490825"/>
                  <a:pt x="1515707" y="1366417"/>
                  <a:pt x="1642188" y="1244082"/>
                </a:cubicBezTo>
                <a:cubicBezTo>
                  <a:pt x="1768669" y="1121747"/>
                  <a:pt x="1868196" y="988009"/>
                  <a:pt x="1959428" y="839756"/>
                </a:cubicBezTo>
                <a:cubicBezTo>
                  <a:pt x="2050660" y="691503"/>
                  <a:pt x="2136710" y="494523"/>
                  <a:pt x="2189583" y="354564"/>
                </a:cubicBezTo>
                <a:cubicBezTo>
                  <a:pt x="2242456" y="214605"/>
                  <a:pt x="2276669" y="0"/>
                  <a:pt x="2276669" y="0"/>
                </a:cubicBezTo>
                <a:lnTo>
                  <a:pt x="2276669" y="0"/>
                </a:lnTo>
              </a:path>
            </a:pathLst>
          </a:custGeom>
          <a:noFill/>
          <a:ln w="57150">
            <a:solidFill>
              <a:srgbClr val="F509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7847761" y="3410181"/>
            <a:ext cx="81386" cy="86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344531" y="3410181"/>
            <a:ext cx="81386" cy="86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8816851" y="3411149"/>
            <a:ext cx="81386" cy="86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10131569" y="3394928"/>
            <a:ext cx="81386" cy="86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9693595" y="3401121"/>
            <a:ext cx="81386" cy="86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429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1504947" y="2642588"/>
            <a:ext cx="10152606" cy="2002144"/>
          </a:xfrm>
          <a:prstGeom prst="wedgeRoundRectCallout">
            <a:avLst>
              <a:gd name="adj1" fmla="val -43121"/>
              <a:gd name="adj2" fmla="val 76772"/>
              <a:gd name="adj3" fmla="val 16667"/>
            </a:avLst>
          </a:prstGeom>
          <a:gradFill>
            <a:gsLst>
              <a:gs pos="100000">
                <a:srgbClr val="57D3FF"/>
              </a:gs>
              <a:gs pos="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41878" y="497418"/>
            <a:ext cx="11115675" cy="1914525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6479" y="167268"/>
            <a:ext cx="11686478" cy="6467707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75797" y="4694077"/>
            <a:ext cx="2133600" cy="196327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t="-1" b="4025"/>
          <a:stretch/>
        </p:blipFill>
        <p:spPr>
          <a:xfrm flipH="1">
            <a:off x="256479" y="4766610"/>
            <a:ext cx="1976371" cy="1819020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53450" y="797000"/>
                <a:ext cx="10564751" cy="1315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ru-RU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ru-RU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… 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50" y="797000"/>
                <a:ext cx="10564751" cy="13153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573601" y="2619396"/>
            <a:ext cx="994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Bu formula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integralni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taqribiy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hisoblashning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509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trapetsiyalar</a:t>
            </a:r>
            <a:r>
              <a:rPr lang="en-US" sz="4000" b="1" dirty="0">
                <a:solidFill>
                  <a:srgbClr val="F509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509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4000" b="1" dirty="0">
                <a:solidFill>
                  <a:srgbClr val="F509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04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571541" y="625801"/>
            <a:ext cx="3106455" cy="949987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3951" y="746851"/>
            <a:ext cx="1524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46532" y="2212108"/>
                <a:ext cx="3888372" cy="22436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ru-RU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532" y="2212108"/>
                <a:ext cx="3888372" cy="22436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1793090" y="4778453"/>
            <a:ext cx="86132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integralni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taqribiy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75796" y="167268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23 3d Book Education Question Mark On The Book Stock Photos, Pictures &amp;  Royalty-Free Images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9" y="247655"/>
            <a:ext cx="1964206" cy="19644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210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6479" y="4700659"/>
            <a:ext cx="1967489" cy="1934316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20133" y="407215"/>
                <a:ext cx="926439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kesmani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5 ta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bo‘lakka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ajratamiz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133" y="407215"/>
                <a:ext cx="9264396" cy="615553"/>
              </a:xfrm>
              <a:prstGeom prst="rect">
                <a:avLst/>
              </a:prstGeom>
              <a:blipFill>
                <a:blip r:embed="rId3"/>
                <a:stretch>
                  <a:fillRect t="-25743" r="-2303" b="-48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012109" y="1306109"/>
                <a:ext cx="6175217" cy="12615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109" y="1306109"/>
                <a:ext cx="6175217" cy="12615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06012" y="3314140"/>
                <a:ext cx="16319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012" y="3314140"/>
                <a:ext cx="1631922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04855" y="3291498"/>
                <a:ext cx="212936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855" y="3291498"/>
                <a:ext cx="2129365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24572" y="3291497"/>
                <a:ext cx="212936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4572" y="3291497"/>
                <a:ext cx="2129365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06012" y="4292183"/>
                <a:ext cx="212936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012" y="4292183"/>
                <a:ext cx="2129365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66423" y="4269541"/>
                <a:ext cx="212936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423" y="4269541"/>
                <a:ext cx="2129365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87326" y="4268474"/>
                <a:ext cx="16319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326" y="4268474"/>
                <a:ext cx="1631922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73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A582FE-DBAD-4BEF-B59E-09CEA1007FC3}"/>
                  </a:ext>
                </a:extLst>
              </p:cNvPr>
              <p:cNvSpPr txBox="1"/>
              <p:nvPr/>
            </p:nvSpPr>
            <p:spPr>
              <a:xfrm>
                <a:off x="4420893" y="522983"/>
                <a:ext cx="3835858" cy="2254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A582FE-DBAD-4BEF-B59E-09CEA1007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893" y="522983"/>
                <a:ext cx="3835858" cy="2254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A582FE-DBAD-4BEF-B59E-09CEA1007FC3}"/>
                  </a:ext>
                </a:extLst>
              </p:cNvPr>
              <p:cNvSpPr txBox="1"/>
              <p:nvPr/>
            </p:nvSpPr>
            <p:spPr>
              <a:xfrm>
                <a:off x="4081109" y="3420799"/>
                <a:ext cx="6907276" cy="2254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A582FE-DBAD-4BEF-B59E-09CEA1007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109" y="3420799"/>
                <a:ext cx="6907276" cy="2254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Скругленный прямоугольник 6"/>
          <p:cNvSpPr/>
          <p:nvPr/>
        </p:nvSpPr>
        <p:spPr>
          <a:xfrm>
            <a:off x="256479" y="167268"/>
            <a:ext cx="11686478" cy="6467707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75797" y="4694077"/>
            <a:ext cx="2133600" cy="196327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t="-1" b="4025"/>
          <a:stretch/>
        </p:blipFill>
        <p:spPr>
          <a:xfrm flipH="1">
            <a:off x="256479" y="4766610"/>
            <a:ext cx="1976371" cy="18190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36749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6479" y="4700659"/>
            <a:ext cx="1967489" cy="1934316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66088" y="358172"/>
                <a:ext cx="11497571" cy="1429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/>
                  <a:t>	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shu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nuqtalardagi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taqribiy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qiymatlarini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yozamiz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88" y="358172"/>
                <a:ext cx="11497571" cy="1429559"/>
              </a:xfrm>
              <a:prstGeom prst="rect">
                <a:avLst/>
              </a:prstGeom>
              <a:blipFill>
                <a:blip r:embed="rId3"/>
                <a:stretch>
                  <a:fillRect l="-1856" t="-1282" b="-175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3071389"/>
                  </p:ext>
                </p:extLst>
              </p:nvPr>
            </p:nvGraphicFramePr>
            <p:xfrm>
              <a:off x="466725" y="2224616"/>
              <a:ext cx="11306175" cy="16996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75864">
                      <a:extLst>
                        <a:ext uri="{9D8B030D-6E8A-4147-A177-3AD203B41FA5}">
                          <a16:colId xmlns:a16="http://schemas.microsoft.com/office/drawing/2014/main" val="3452401090"/>
                        </a:ext>
                      </a:extLst>
                    </a:gridCol>
                    <a:gridCol w="537932">
                      <a:extLst>
                        <a:ext uri="{9D8B030D-6E8A-4147-A177-3AD203B41FA5}">
                          <a16:colId xmlns:a16="http://schemas.microsoft.com/office/drawing/2014/main" val="1027984815"/>
                        </a:ext>
                      </a:extLst>
                    </a:gridCol>
                    <a:gridCol w="1854042">
                      <a:extLst>
                        <a:ext uri="{9D8B030D-6E8A-4147-A177-3AD203B41FA5}">
                          <a16:colId xmlns:a16="http://schemas.microsoft.com/office/drawing/2014/main" val="882925287"/>
                        </a:ext>
                      </a:extLst>
                    </a:gridCol>
                    <a:gridCol w="1955974">
                      <a:extLst>
                        <a:ext uri="{9D8B030D-6E8A-4147-A177-3AD203B41FA5}">
                          <a16:colId xmlns:a16="http://schemas.microsoft.com/office/drawing/2014/main" val="1371526985"/>
                        </a:ext>
                      </a:extLst>
                    </a:gridCol>
                    <a:gridCol w="1984321">
                      <a:extLst>
                        <a:ext uri="{9D8B030D-6E8A-4147-A177-3AD203B41FA5}">
                          <a16:colId xmlns:a16="http://schemas.microsoft.com/office/drawing/2014/main" val="3239969909"/>
                        </a:ext>
                      </a:extLst>
                    </a:gridCol>
                    <a:gridCol w="1965423">
                      <a:extLst>
                        <a:ext uri="{9D8B030D-6E8A-4147-A177-3AD203B41FA5}">
                          <a16:colId xmlns:a16="http://schemas.microsoft.com/office/drawing/2014/main" val="2949277119"/>
                        </a:ext>
                      </a:extLst>
                    </a:gridCol>
                    <a:gridCol w="1932619">
                      <a:extLst>
                        <a:ext uri="{9D8B030D-6E8A-4147-A177-3AD203B41FA5}">
                          <a16:colId xmlns:a16="http://schemas.microsoft.com/office/drawing/2014/main" val="2513179182"/>
                        </a:ext>
                      </a:extLst>
                    </a:gridCol>
                  </a:tblGrid>
                  <a:tr h="84984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ru-RU" sz="3200" b="1" dirty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100000">
                              <a:srgbClr val="57D3FF"/>
                            </a:gs>
                            <a:gs pos="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ru-RU" sz="3200" b="1" dirty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100000">
                              <a:srgbClr val="57D3FF"/>
                            </a:gs>
                            <a:gs pos="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3200" b="1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1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3200" b="1" dirty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100000">
                              <a:srgbClr val="57D3FF"/>
                            </a:gs>
                            <a:gs pos="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3200" b="1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1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ru-RU" sz="3200" b="1" dirty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100000">
                              <a:srgbClr val="57D3FF"/>
                            </a:gs>
                            <a:gs pos="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3200" b="1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1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ru-RU" sz="3200" b="1" dirty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100000">
                              <a:srgbClr val="57D3FF"/>
                            </a:gs>
                            <a:gs pos="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3200" b="1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1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ru-RU" sz="3200" b="1" dirty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100000">
                              <a:srgbClr val="57D3FF"/>
                            </a:gs>
                            <a:gs pos="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3200" b="1" dirty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100000">
                              <a:srgbClr val="57D3FF"/>
                            </a:gs>
                            <a:gs pos="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2516924"/>
                      </a:ext>
                    </a:extLst>
                  </a:tr>
                  <a:tr h="84984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200" b="1" i="1" smtClean="0"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3200" b="1" i="1"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3200" b="1" i="1">
                                            <a:ln>
                                              <a:solidFill>
                                                <a:schemeClr val="tx1"/>
                                              </a:solidFill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1" i="1">
                                            <a:ln>
                                              <a:solidFill>
                                                <a:schemeClr val="tx1"/>
                                              </a:solidFill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3200" b="1" i="1">
                                            <a:ln>
                                              <a:solidFill>
                                                <a:schemeClr val="tx1"/>
                                              </a:solidFill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sup>
                                </m:sSup>
                              </m:oMath>
                            </m:oMathPara>
                          </a14:m>
                          <a:endParaRPr lang="ru-RU" sz="3200" b="1" dirty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100000">
                              <a:srgbClr val="57D3FF"/>
                            </a:gs>
                            <a:gs pos="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dirty="0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3200" b="1" dirty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100000">
                              <a:srgbClr val="57D3FF"/>
                            </a:gs>
                            <a:gs pos="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3200" b="1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1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𝟗𝟔𝟎𝟕𝟗</m:t>
                                </m:r>
                              </m:oMath>
                            </m:oMathPara>
                          </a14:m>
                          <a:endParaRPr lang="ru-RU" sz="3200" b="1" dirty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100000">
                              <a:srgbClr val="57D3FF"/>
                            </a:gs>
                            <a:gs pos="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3200" b="1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1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𝟖𝟓𝟐𝟏𝟒</m:t>
                                </m:r>
                              </m:oMath>
                            </m:oMathPara>
                          </a14:m>
                          <a:endParaRPr lang="ru-RU" sz="3200" b="1" dirty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100000">
                              <a:srgbClr val="57D3FF"/>
                            </a:gs>
                            <a:gs pos="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3200" b="1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1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𝟔𝟗𝟕𝟔𝟖</m:t>
                                </m:r>
                              </m:oMath>
                            </m:oMathPara>
                          </a14:m>
                          <a:endParaRPr lang="ru-RU" sz="3200" b="1" dirty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100000">
                              <a:srgbClr val="57D3FF"/>
                            </a:gs>
                            <a:gs pos="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3200" b="1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1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𝟓𝟐𝟕𝟐𝟗</m:t>
                                </m:r>
                              </m:oMath>
                            </m:oMathPara>
                          </a14:m>
                          <a:endParaRPr lang="ru-RU" sz="3200" b="1" dirty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100000">
                              <a:srgbClr val="57D3FF"/>
                            </a:gs>
                            <a:gs pos="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dirty="0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3200" b="1" i="1" dirty="0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1" i="1" dirty="0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𝟑𝟔𝟕𝟖𝟖</m:t>
                                </m:r>
                              </m:oMath>
                            </m:oMathPara>
                          </a14:m>
                          <a:endParaRPr lang="ru-RU" sz="3200" b="1" dirty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100000">
                              <a:srgbClr val="57D3FF"/>
                            </a:gs>
                            <a:gs pos="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49620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3071389"/>
                  </p:ext>
                </p:extLst>
              </p:nvPr>
            </p:nvGraphicFramePr>
            <p:xfrm>
              <a:off x="466725" y="2224616"/>
              <a:ext cx="11306175" cy="16996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75864">
                      <a:extLst>
                        <a:ext uri="{9D8B030D-6E8A-4147-A177-3AD203B41FA5}">
                          <a16:colId xmlns:a16="http://schemas.microsoft.com/office/drawing/2014/main" val="3452401090"/>
                        </a:ext>
                      </a:extLst>
                    </a:gridCol>
                    <a:gridCol w="537932">
                      <a:extLst>
                        <a:ext uri="{9D8B030D-6E8A-4147-A177-3AD203B41FA5}">
                          <a16:colId xmlns:a16="http://schemas.microsoft.com/office/drawing/2014/main" val="1027984815"/>
                        </a:ext>
                      </a:extLst>
                    </a:gridCol>
                    <a:gridCol w="1854042">
                      <a:extLst>
                        <a:ext uri="{9D8B030D-6E8A-4147-A177-3AD203B41FA5}">
                          <a16:colId xmlns:a16="http://schemas.microsoft.com/office/drawing/2014/main" val="882925287"/>
                        </a:ext>
                      </a:extLst>
                    </a:gridCol>
                    <a:gridCol w="1955974">
                      <a:extLst>
                        <a:ext uri="{9D8B030D-6E8A-4147-A177-3AD203B41FA5}">
                          <a16:colId xmlns:a16="http://schemas.microsoft.com/office/drawing/2014/main" val="1371526985"/>
                        </a:ext>
                      </a:extLst>
                    </a:gridCol>
                    <a:gridCol w="1984321">
                      <a:extLst>
                        <a:ext uri="{9D8B030D-6E8A-4147-A177-3AD203B41FA5}">
                          <a16:colId xmlns:a16="http://schemas.microsoft.com/office/drawing/2014/main" val="3239969909"/>
                        </a:ext>
                      </a:extLst>
                    </a:gridCol>
                    <a:gridCol w="1965423">
                      <a:extLst>
                        <a:ext uri="{9D8B030D-6E8A-4147-A177-3AD203B41FA5}">
                          <a16:colId xmlns:a16="http://schemas.microsoft.com/office/drawing/2014/main" val="2949277119"/>
                        </a:ext>
                      </a:extLst>
                    </a:gridCol>
                    <a:gridCol w="1932619">
                      <a:extLst>
                        <a:ext uri="{9D8B030D-6E8A-4147-A177-3AD203B41FA5}">
                          <a16:colId xmlns:a16="http://schemas.microsoft.com/office/drawing/2014/main" val="2513179182"/>
                        </a:ext>
                      </a:extLst>
                    </a:gridCol>
                  </a:tblGrid>
                  <a:tr h="84984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65" t="-714" r="-949718" b="-10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2273" t="-714" r="-1810227" b="-10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7500" t="-714" r="-424013" b="-10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7570" t="-714" r="-301558" b="-10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3313" t="-714" r="-196933" b="-10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76780" t="-714" r="-98762" b="-10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5804" t="-714" r="-631" b="-10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2516924"/>
                      </a:ext>
                    </a:extLst>
                  </a:tr>
                  <a:tr h="84984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65" t="-100714" r="-949718" b="-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2273" t="-100714" r="-1810227" b="-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7500" t="-100714" r="-424013" b="-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7570" t="-100714" r="-301558" b="-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3313" t="-100714" r="-196933" b="-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76780" t="-100714" r="-98762" b="-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5804" t="-100714" r="-631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496203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07961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6479" y="4700659"/>
            <a:ext cx="1967489" cy="1934316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8487" y="555609"/>
                <a:ext cx="10639836" cy="1503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ru-RU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ru-RU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ru-RU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… +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87" y="555609"/>
                <a:ext cx="10639836" cy="15033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18487" y="2295704"/>
            <a:ext cx="4317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formulaga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8487" y="3147201"/>
                <a:ext cx="10729860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endChr m:val="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𝟗𝟔𝟎𝟕𝟗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𝟖𝟓𝟐𝟏𝟒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𝟔𝟗𝟕𝟔𝟖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87" y="3147201"/>
                <a:ext cx="10729860" cy="1156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07710" y="4407553"/>
                <a:ext cx="590475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𝟓𝟐𝟕𝟐𝟗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𝟑𝟔𝟕𝟖𝟖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710" y="4407553"/>
                <a:ext cx="5904758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07710" y="5250805"/>
                <a:ext cx="6350328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𝟒𝟎𝟓𝟕𝟖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𝟖𝟖𝟕𝟏𝟓𝟔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710" y="5250805"/>
                <a:ext cx="6350328" cy="11564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797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6479" y="4700659"/>
            <a:ext cx="1967489" cy="1934316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0725" y="488403"/>
                <a:ext cx="10564751" cy="1315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ru-RU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ru-RU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… 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25" y="488403"/>
                <a:ext cx="10564751" cy="13153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35615" y="1930369"/>
            <a:ext cx="4317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formulaga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4183" y="2764861"/>
                <a:ext cx="10811293" cy="1383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endChr m:val="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𝟑𝟔𝟕𝟖𝟖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𝟗𝟔𝟎𝟕𝟗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𝟖𝟓𝟐𝟏𝟒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83" y="2764861"/>
                <a:ext cx="10811293" cy="13830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08619" y="4366565"/>
                <a:ext cx="590475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𝟔𝟗𝟕𝟔𝟖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𝟓𝟐𝟕𝟐𝟗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619" y="4366565"/>
                <a:ext cx="5904757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08619" y="5207513"/>
                <a:ext cx="6037743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𝟕𝟐𝟏𝟖𝟒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𝟕𝟒𝟒𝟑𝟕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619" y="5207513"/>
                <a:ext cx="6037743" cy="11564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093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236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51704" y="3571875"/>
            <a:ext cx="3432224" cy="31984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>
            <a:off x="225350" y="3660390"/>
            <a:ext cx="3258904" cy="3022097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472530" y="520214"/>
            <a:ext cx="94706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88121" y="1815211"/>
                <a:ext cx="1071511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kesmani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10 ta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qismga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ajrating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21" y="1815211"/>
                <a:ext cx="10715113" cy="615553"/>
              </a:xfrm>
              <a:prstGeom prst="rect">
                <a:avLst/>
              </a:prstGeom>
              <a:blipFill>
                <a:blip r:embed="rId3"/>
                <a:stretch>
                  <a:fillRect t="-25743" r="-626" b="-48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67577" y="2825182"/>
                <a:ext cx="3112583" cy="1869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577" y="2825182"/>
                <a:ext cx="3112583" cy="18698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4166945" y="5089407"/>
            <a:ext cx="71929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integralni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taqribiy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88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Скругленный прямоугольник 6"/>
              <p:cNvSpPr/>
              <p:nvPr/>
            </p:nvSpPr>
            <p:spPr>
              <a:xfrm>
                <a:off x="256479" y="167268"/>
                <a:ext cx="11686478" cy="6467707"/>
              </a:xfrm>
              <a:prstGeom prst="roundRect">
                <a:avLst>
                  <a:gd name="adj" fmla="val 11149"/>
                </a:avLst>
              </a:prstGeom>
              <a:noFill/>
              <a:ln w="5715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B6202C94-E8CF-4F78-92CF-6ACD14AB4B91}" type="mathplaceholder">
                        <a:rPr lang="ru-RU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Скругленный 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79" y="167268"/>
                <a:ext cx="11686478" cy="6467707"/>
              </a:xfrm>
              <a:prstGeom prst="roundRect">
                <a:avLst>
                  <a:gd name="adj" fmla="val 11149"/>
                </a:avLst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вал 8"/>
          <p:cNvSpPr/>
          <p:nvPr/>
        </p:nvSpPr>
        <p:spPr>
          <a:xfrm>
            <a:off x="86588" y="4749833"/>
            <a:ext cx="2133600" cy="196327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t="-1" b="4025"/>
          <a:stretch/>
        </p:blipFill>
        <p:spPr>
          <a:xfrm flipH="1">
            <a:off x="167270" y="4822366"/>
            <a:ext cx="1976371" cy="1819020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5985D6-68B9-4650-B535-CA54AC2C2957}"/>
                  </a:ext>
                </a:extLst>
              </p:cNvPr>
              <p:cNvSpPr txBox="1"/>
              <p:nvPr/>
            </p:nvSpPr>
            <p:spPr>
              <a:xfrm>
                <a:off x="532199" y="610526"/>
                <a:ext cx="4901003" cy="36933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kesmada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uzluksiz funksiya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aniqlangan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5985D6-68B9-4650-B535-CA54AC2C2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99" y="610526"/>
                <a:ext cx="4901003" cy="3693319"/>
              </a:xfrm>
              <a:prstGeom prst="rect">
                <a:avLst/>
              </a:prstGeom>
              <a:blipFill>
                <a:blip r:embed="rId4"/>
                <a:stretch>
                  <a:fillRect l="-6219" r="-6343" b="-4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7040358" y="2573906"/>
            <a:ext cx="441117" cy="1537383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481475" y="2204678"/>
            <a:ext cx="367598" cy="1906611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849073" y="2121779"/>
            <a:ext cx="496258" cy="1989510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345331" y="2261997"/>
            <a:ext cx="491662" cy="1849292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836993" y="2573906"/>
            <a:ext cx="496258" cy="1537383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328655" y="2573906"/>
            <a:ext cx="496258" cy="1537383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830072" y="2204678"/>
            <a:ext cx="486503" cy="1906611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6049425" y="4119534"/>
            <a:ext cx="510988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6496172" y="1108109"/>
            <a:ext cx="0" cy="340093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49928" y="4170389"/>
                <a:ext cx="294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928" y="4170389"/>
                <a:ext cx="294953" cy="369332"/>
              </a:xfrm>
              <a:prstGeom prst="rect">
                <a:avLst/>
              </a:prstGeom>
              <a:blipFill>
                <a:blip r:embed="rId5"/>
                <a:stretch>
                  <a:fillRect l="-25000" r="-2500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68051" y="4119534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051" y="4119534"/>
                <a:ext cx="259686" cy="369332"/>
              </a:xfrm>
              <a:prstGeom prst="rect">
                <a:avLst/>
              </a:prstGeom>
              <a:blipFill>
                <a:blip r:embed="rId6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241327" y="4179699"/>
                <a:ext cx="2564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327" y="4179699"/>
                <a:ext cx="256480" cy="369332"/>
              </a:xfrm>
              <a:prstGeom prst="rect">
                <a:avLst/>
              </a:prstGeom>
              <a:blipFill>
                <a:blip r:embed="rId7"/>
                <a:stretch>
                  <a:fillRect l="-28571" r="-28571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360299" y="4152684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299" y="4152684"/>
                <a:ext cx="328039" cy="307777"/>
              </a:xfrm>
              <a:prstGeom prst="rect">
                <a:avLst/>
              </a:prstGeom>
              <a:blipFill>
                <a:blip r:embed="rId8"/>
                <a:stretch>
                  <a:fillRect l="-11111" r="-925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772076" y="4149957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076" y="4149957"/>
                <a:ext cx="328039" cy="307777"/>
              </a:xfrm>
              <a:prstGeom prst="rect">
                <a:avLst/>
              </a:prstGeom>
              <a:blipFill>
                <a:blip r:embed="rId9"/>
                <a:stretch>
                  <a:fillRect l="-11111" r="-925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685913" y="4175791"/>
                <a:ext cx="5273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913" y="4175791"/>
                <a:ext cx="527324" cy="276999"/>
              </a:xfrm>
              <a:prstGeom prst="rect">
                <a:avLst/>
              </a:prstGeom>
              <a:blipFill>
                <a:blip r:embed="rId10"/>
                <a:stretch>
                  <a:fillRect l="-5814" r="-5814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75573" y="944035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573" y="944035"/>
                <a:ext cx="253274" cy="369332"/>
              </a:xfrm>
              <a:prstGeom prst="rect">
                <a:avLst/>
              </a:prstGeom>
              <a:blipFill>
                <a:blip r:embed="rId11"/>
                <a:stretch>
                  <a:fillRect l="-28571" r="-3095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единительная линия 34"/>
          <p:cNvCxnSpPr/>
          <p:nvPr/>
        </p:nvCxnSpPr>
        <p:spPr>
          <a:xfrm>
            <a:off x="10316575" y="1059948"/>
            <a:ext cx="0" cy="3011425"/>
          </a:xfrm>
          <a:prstGeom prst="line">
            <a:avLst/>
          </a:prstGeom>
          <a:ln w="38100">
            <a:solidFill>
              <a:srgbClr val="009E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олилиния 35"/>
          <p:cNvSpPr/>
          <p:nvPr/>
        </p:nvSpPr>
        <p:spPr>
          <a:xfrm>
            <a:off x="7034224" y="1059948"/>
            <a:ext cx="3282351" cy="1526145"/>
          </a:xfrm>
          <a:custGeom>
            <a:avLst/>
            <a:gdLst>
              <a:gd name="connsiteX0" fmla="*/ 0 w 3299192"/>
              <a:gd name="connsiteY0" fmla="*/ 1452012 h 1459190"/>
              <a:gd name="connsiteX1" fmla="*/ 275699 w 3299192"/>
              <a:gd name="connsiteY1" fmla="*/ 1139554 h 1459190"/>
              <a:gd name="connsiteX2" fmla="*/ 657081 w 3299192"/>
              <a:gd name="connsiteY2" fmla="*/ 987920 h 1459190"/>
              <a:gd name="connsiteX3" fmla="*/ 1075224 w 3299192"/>
              <a:gd name="connsiteY3" fmla="*/ 997109 h 1459190"/>
              <a:gd name="connsiteX4" fmla="*/ 1585266 w 3299192"/>
              <a:gd name="connsiteY4" fmla="*/ 1263618 h 1459190"/>
              <a:gd name="connsiteX5" fmla="*/ 1883940 w 3299192"/>
              <a:gd name="connsiteY5" fmla="*/ 1419847 h 1459190"/>
              <a:gd name="connsiteX6" fmla="*/ 2187208 w 3299192"/>
              <a:gd name="connsiteY6" fmla="*/ 1452012 h 1459190"/>
              <a:gd name="connsiteX7" fmla="*/ 2550211 w 3299192"/>
              <a:gd name="connsiteY7" fmla="*/ 1309568 h 1459190"/>
              <a:gd name="connsiteX8" fmla="*/ 2862669 w 3299192"/>
              <a:gd name="connsiteY8" fmla="*/ 951160 h 1459190"/>
              <a:gd name="connsiteX9" fmla="*/ 3055658 w 3299192"/>
              <a:gd name="connsiteY9" fmla="*/ 611132 h 1459190"/>
              <a:gd name="connsiteX10" fmla="*/ 3055658 w 3299192"/>
              <a:gd name="connsiteY10" fmla="*/ 611132 h 1459190"/>
              <a:gd name="connsiteX11" fmla="*/ 3299192 w 3299192"/>
              <a:gd name="connsiteY11" fmla="*/ 0 h 145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9192" h="1459190">
                <a:moveTo>
                  <a:pt x="0" y="1452012"/>
                </a:moveTo>
                <a:cubicBezTo>
                  <a:pt x="83093" y="1334457"/>
                  <a:pt x="166186" y="1216903"/>
                  <a:pt x="275699" y="1139554"/>
                </a:cubicBezTo>
                <a:cubicBezTo>
                  <a:pt x="385213" y="1062205"/>
                  <a:pt x="523827" y="1011661"/>
                  <a:pt x="657081" y="987920"/>
                </a:cubicBezTo>
                <a:cubicBezTo>
                  <a:pt x="790335" y="964179"/>
                  <a:pt x="920527" y="951159"/>
                  <a:pt x="1075224" y="997109"/>
                </a:cubicBezTo>
                <a:cubicBezTo>
                  <a:pt x="1229921" y="1043059"/>
                  <a:pt x="1585266" y="1263618"/>
                  <a:pt x="1585266" y="1263618"/>
                </a:cubicBezTo>
                <a:cubicBezTo>
                  <a:pt x="1720052" y="1334074"/>
                  <a:pt x="1783616" y="1388448"/>
                  <a:pt x="1883940" y="1419847"/>
                </a:cubicBezTo>
                <a:cubicBezTo>
                  <a:pt x="1984264" y="1451246"/>
                  <a:pt x="2076163" y="1470392"/>
                  <a:pt x="2187208" y="1452012"/>
                </a:cubicBezTo>
                <a:cubicBezTo>
                  <a:pt x="2298253" y="1433632"/>
                  <a:pt x="2437634" y="1393043"/>
                  <a:pt x="2550211" y="1309568"/>
                </a:cubicBezTo>
                <a:cubicBezTo>
                  <a:pt x="2662788" y="1226093"/>
                  <a:pt x="2778428" y="1067566"/>
                  <a:pt x="2862669" y="951160"/>
                </a:cubicBezTo>
                <a:cubicBezTo>
                  <a:pt x="2946910" y="834754"/>
                  <a:pt x="3055658" y="611132"/>
                  <a:pt x="3055658" y="611132"/>
                </a:cubicBezTo>
                <a:lnTo>
                  <a:pt x="3055658" y="611132"/>
                </a:lnTo>
                <a:lnTo>
                  <a:pt x="3299192" y="0"/>
                </a:lnTo>
              </a:path>
            </a:pathLst>
          </a:custGeom>
          <a:noFill/>
          <a:ln w="57150">
            <a:solidFill>
              <a:srgbClr val="F509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0" name="Picture 6" descr="trANSPARENT FRAME WHITE cadre blanc transparente - PicMix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017" y="353268"/>
            <a:ext cx="6358940" cy="491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1227601" y="3947655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7601" y="3947655"/>
                <a:ext cx="246862" cy="369332"/>
              </a:xfrm>
              <a:prstGeom prst="rect">
                <a:avLst/>
              </a:prstGeom>
              <a:blipFill>
                <a:blip r:embed="rId13"/>
                <a:stretch>
                  <a:fillRect l="-17500" r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Овал 36"/>
          <p:cNvSpPr/>
          <p:nvPr/>
        </p:nvSpPr>
        <p:spPr>
          <a:xfrm>
            <a:off x="6999664" y="4076284"/>
            <a:ext cx="81386" cy="86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7444700" y="4076284"/>
            <a:ext cx="81386" cy="86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808379" y="4080126"/>
            <a:ext cx="81386" cy="86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0277824" y="4071246"/>
            <a:ext cx="81386" cy="86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9786800" y="4071246"/>
            <a:ext cx="81386" cy="86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9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Скругленный прямоугольник 6"/>
              <p:cNvSpPr/>
              <p:nvPr/>
            </p:nvSpPr>
            <p:spPr>
              <a:xfrm>
                <a:off x="256479" y="167268"/>
                <a:ext cx="11686478" cy="6467707"/>
              </a:xfrm>
              <a:prstGeom prst="roundRect">
                <a:avLst>
                  <a:gd name="adj" fmla="val 11149"/>
                </a:avLst>
              </a:prstGeom>
              <a:noFill/>
              <a:ln w="5715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EBDDA698-EE5F-4706-BDAD-162D29CDA469}" type="mathplaceholder">
                        <a:rPr lang="ru-RU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Скругленный 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79" y="167268"/>
                <a:ext cx="11686478" cy="6467707"/>
              </a:xfrm>
              <a:prstGeom prst="roundRect">
                <a:avLst>
                  <a:gd name="adj" fmla="val 11149"/>
                </a:avLst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вал 8"/>
          <p:cNvSpPr/>
          <p:nvPr/>
        </p:nvSpPr>
        <p:spPr>
          <a:xfrm>
            <a:off x="86588" y="4749833"/>
            <a:ext cx="2133600" cy="196327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t="-1" b="4025"/>
          <a:stretch/>
        </p:blipFill>
        <p:spPr>
          <a:xfrm flipH="1">
            <a:off x="167270" y="4822366"/>
            <a:ext cx="1976371" cy="1819020"/>
          </a:xfrm>
          <a:prstGeom prst="ellipse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040358" y="2573906"/>
            <a:ext cx="441117" cy="1537383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481475" y="2204678"/>
            <a:ext cx="367598" cy="1906611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849073" y="2121779"/>
            <a:ext cx="496258" cy="1989510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345331" y="2261997"/>
            <a:ext cx="491662" cy="1849292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836993" y="2573906"/>
            <a:ext cx="496258" cy="1537383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328655" y="2573906"/>
            <a:ext cx="496258" cy="1537383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830072" y="2204678"/>
            <a:ext cx="486503" cy="1906611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6049425" y="4119534"/>
            <a:ext cx="510988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6496172" y="1108109"/>
            <a:ext cx="0" cy="340093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49928" y="4170389"/>
                <a:ext cx="294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928" y="4170389"/>
                <a:ext cx="294953" cy="369332"/>
              </a:xfrm>
              <a:prstGeom prst="rect">
                <a:avLst/>
              </a:prstGeom>
              <a:blipFill>
                <a:blip r:embed="rId4"/>
                <a:stretch>
                  <a:fillRect l="-25000" r="-2500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68051" y="4119534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051" y="4119534"/>
                <a:ext cx="259686" cy="369332"/>
              </a:xfrm>
              <a:prstGeom prst="rect">
                <a:avLst/>
              </a:prstGeom>
              <a:blipFill>
                <a:blip r:embed="rId5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241327" y="4179699"/>
                <a:ext cx="2564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327" y="4179699"/>
                <a:ext cx="256480" cy="369332"/>
              </a:xfrm>
              <a:prstGeom prst="rect">
                <a:avLst/>
              </a:prstGeom>
              <a:blipFill>
                <a:blip r:embed="rId6"/>
                <a:stretch>
                  <a:fillRect l="-28571" r="-28571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360299" y="4152684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299" y="4152684"/>
                <a:ext cx="328039" cy="307777"/>
              </a:xfrm>
              <a:prstGeom prst="rect">
                <a:avLst/>
              </a:prstGeom>
              <a:blipFill>
                <a:blip r:embed="rId7"/>
                <a:stretch>
                  <a:fillRect l="-11111" r="-925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772076" y="4149957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076" y="4149957"/>
                <a:ext cx="328039" cy="307777"/>
              </a:xfrm>
              <a:prstGeom prst="rect">
                <a:avLst/>
              </a:prstGeom>
              <a:blipFill>
                <a:blip r:embed="rId8"/>
                <a:stretch>
                  <a:fillRect l="-11111" r="-925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685913" y="4175791"/>
                <a:ext cx="5273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913" y="4175791"/>
                <a:ext cx="527324" cy="276999"/>
              </a:xfrm>
              <a:prstGeom prst="rect">
                <a:avLst/>
              </a:prstGeom>
              <a:blipFill>
                <a:blip r:embed="rId9"/>
                <a:stretch>
                  <a:fillRect l="-5814" r="-5814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75573" y="944035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573" y="944035"/>
                <a:ext cx="253274" cy="369332"/>
              </a:xfrm>
              <a:prstGeom prst="rect">
                <a:avLst/>
              </a:prstGeom>
              <a:blipFill>
                <a:blip r:embed="rId10"/>
                <a:stretch>
                  <a:fillRect l="-28571" r="-3095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единительная линия 34"/>
          <p:cNvCxnSpPr/>
          <p:nvPr/>
        </p:nvCxnSpPr>
        <p:spPr>
          <a:xfrm>
            <a:off x="10316575" y="1059948"/>
            <a:ext cx="0" cy="3011425"/>
          </a:xfrm>
          <a:prstGeom prst="line">
            <a:avLst/>
          </a:prstGeom>
          <a:ln w="38100">
            <a:solidFill>
              <a:srgbClr val="009E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олилиния 35"/>
          <p:cNvSpPr/>
          <p:nvPr/>
        </p:nvSpPr>
        <p:spPr>
          <a:xfrm>
            <a:off x="7034224" y="1059948"/>
            <a:ext cx="3282351" cy="1526145"/>
          </a:xfrm>
          <a:custGeom>
            <a:avLst/>
            <a:gdLst>
              <a:gd name="connsiteX0" fmla="*/ 0 w 3299192"/>
              <a:gd name="connsiteY0" fmla="*/ 1452012 h 1459190"/>
              <a:gd name="connsiteX1" fmla="*/ 275699 w 3299192"/>
              <a:gd name="connsiteY1" fmla="*/ 1139554 h 1459190"/>
              <a:gd name="connsiteX2" fmla="*/ 657081 w 3299192"/>
              <a:gd name="connsiteY2" fmla="*/ 987920 h 1459190"/>
              <a:gd name="connsiteX3" fmla="*/ 1075224 w 3299192"/>
              <a:gd name="connsiteY3" fmla="*/ 997109 h 1459190"/>
              <a:gd name="connsiteX4" fmla="*/ 1585266 w 3299192"/>
              <a:gd name="connsiteY4" fmla="*/ 1263618 h 1459190"/>
              <a:gd name="connsiteX5" fmla="*/ 1883940 w 3299192"/>
              <a:gd name="connsiteY5" fmla="*/ 1419847 h 1459190"/>
              <a:gd name="connsiteX6" fmla="*/ 2187208 w 3299192"/>
              <a:gd name="connsiteY6" fmla="*/ 1452012 h 1459190"/>
              <a:gd name="connsiteX7" fmla="*/ 2550211 w 3299192"/>
              <a:gd name="connsiteY7" fmla="*/ 1309568 h 1459190"/>
              <a:gd name="connsiteX8" fmla="*/ 2862669 w 3299192"/>
              <a:gd name="connsiteY8" fmla="*/ 951160 h 1459190"/>
              <a:gd name="connsiteX9" fmla="*/ 3055658 w 3299192"/>
              <a:gd name="connsiteY9" fmla="*/ 611132 h 1459190"/>
              <a:gd name="connsiteX10" fmla="*/ 3055658 w 3299192"/>
              <a:gd name="connsiteY10" fmla="*/ 611132 h 1459190"/>
              <a:gd name="connsiteX11" fmla="*/ 3299192 w 3299192"/>
              <a:gd name="connsiteY11" fmla="*/ 0 h 145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9192" h="1459190">
                <a:moveTo>
                  <a:pt x="0" y="1452012"/>
                </a:moveTo>
                <a:cubicBezTo>
                  <a:pt x="83093" y="1334457"/>
                  <a:pt x="166186" y="1216903"/>
                  <a:pt x="275699" y="1139554"/>
                </a:cubicBezTo>
                <a:cubicBezTo>
                  <a:pt x="385213" y="1062205"/>
                  <a:pt x="523827" y="1011661"/>
                  <a:pt x="657081" y="987920"/>
                </a:cubicBezTo>
                <a:cubicBezTo>
                  <a:pt x="790335" y="964179"/>
                  <a:pt x="920527" y="951159"/>
                  <a:pt x="1075224" y="997109"/>
                </a:cubicBezTo>
                <a:cubicBezTo>
                  <a:pt x="1229921" y="1043059"/>
                  <a:pt x="1585266" y="1263618"/>
                  <a:pt x="1585266" y="1263618"/>
                </a:cubicBezTo>
                <a:cubicBezTo>
                  <a:pt x="1720052" y="1334074"/>
                  <a:pt x="1783616" y="1388448"/>
                  <a:pt x="1883940" y="1419847"/>
                </a:cubicBezTo>
                <a:cubicBezTo>
                  <a:pt x="1984264" y="1451246"/>
                  <a:pt x="2076163" y="1470392"/>
                  <a:pt x="2187208" y="1452012"/>
                </a:cubicBezTo>
                <a:cubicBezTo>
                  <a:pt x="2298253" y="1433632"/>
                  <a:pt x="2437634" y="1393043"/>
                  <a:pt x="2550211" y="1309568"/>
                </a:cubicBezTo>
                <a:cubicBezTo>
                  <a:pt x="2662788" y="1226093"/>
                  <a:pt x="2778428" y="1067566"/>
                  <a:pt x="2862669" y="951160"/>
                </a:cubicBezTo>
                <a:cubicBezTo>
                  <a:pt x="2946910" y="834754"/>
                  <a:pt x="3055658" y="611132"/>
                  <a:pt x="3055658" y="611132"/>
                </a:cubicBezTo>
                <a:lnTo>
                  <a:pt x="3055658" y="611132"/>
                </a:lnTo>
                <a:lnTo>
                  <a:pt x="3299192" y="0"/>
                </a:lnTo>
              </a:path>
            </a:pathLst>
          </a:custGeom>
          <a:noFill/>
          <a:ln w="57150">
            <a:solidFill>
              <a:srgbClr val="F509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0" name="Picture 6" descr="trANSPARENT FRAME WHITE cadre blanc transparente - PicMix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017" y="353268"/>
            <a:ext cx="6358940" cy="491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1227601" y="3947655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7601" y="3947655"/>
                <a:ext cx="246862" cy="369332"/>
              </a:xfrm>
              <a:prstGeom prst="rect">
                <a:avLst/>
              </a:prstGeom>
              <a:blipFill>
                <a:blip r:embed="rId12"/>
                <a:stretch>
                  <a:fillRect l="-17500" r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379266" y="511945"/>
                <a:ext cx="5535883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000" b="1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kesmani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b="1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40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40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40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…,</m:t>
                    </m:r>
                    <m:sSub>
                      <m:sSub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40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nuqtalar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yordamida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o‘zaro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kesmalarga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ajratamiz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66" y="511945"/>
                <a:ext cx="5535883" cy="3170099"/>
              </a:xfrm>
              <a:prstGeom prst="rect">
                <a:avLst/>
              </a:prstGeom>
              <a:blipFill>
                <a:blip r:embed="rId13"/>
                <a:stretch>
                  <a:fillRect l="-3855" t="-3846" r="-2533" b="-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82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Скругленный прямоугольник 6"/>
              <p:cNvSpPr/>
              <p:nvPr/>
            </p:nvSpPr>
            <p:spPr>
              <a:xfrm>
                <a:off x="256479" y="167268"/>
                <a:ext cx="11686478" cy="6467707"/>
              </a:xfrm>
              <a:prstGeom prst="roundRect">
                <a:avLst>
                  <a:gd name="adj" fmla="val 11149"/>
                </a:avLst>
              </a:prstGeom>
              <a:noFill/>
              <a:ln w="5715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58F0E27D-23C4-4E3F-996E-50A35211637C}" type="mathplaceholder">
                        <a:rPr lang="ru-RU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Скругленный 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79" y="167268"/>
                <a:ext cx="11686478" cy="6467707"/>
              </a:xfrm>
              <a:prstGeom prst="roundRect">
                <a:avLst>
                  <a:gd name="adj" fmla="val 11149"/>
                </a:avLst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вал 8"/>
          <p:cNvSpPr/>
          <p:nvPr/>
        </p:nvSpPr>
        <p:spPr>
          <a:xfrm>
            <a:off x="86588" y="4749833"/>
            <a:ext cx="2133600" cy="196327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t="-1" b="4025"/>
          <a:stretch/>
        </p:blipFill>
        <p:spPr>
          <a:xfrm flipH="1">
            <a:off x="167270" y="4822366"/>
            <a:ext cx="1976371" cy="1819020"/>
          </a:xfrm>
          <a:prstGeom prst="ellipse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040358" y="2573906"/>
            <a:ext cx="441117" cy="1537383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481475" y="2204678"/>
            <a:ext cx="367598" cy="1906611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849073" y="2121779"/>
            <a:ext cx="496258" cy="1989510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345331" y="2261997"/>
            <a:ext cx="491662" cy="1849292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836993" y="2573906"/>
            <a:ext cx="496258" cy="1537383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328655" y="2573906"/>
            <a:ext cx="496258" cy="1537383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830072" y="2204678"/>
            <a:ext cx="486503" cy="1906611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6049425" y="4119534"/>
            <a:ext cx="510988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6496172" y="1108109"/>
            <a:ext cx="0" cy="340093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49928" y="4170389"/>
                <a:ext cx="294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928" y="4170389"/>
                <a:ext cx="294953" cy="369332"/>
              </a:xfrm>
              <a:prstGeom prst="rect">
                <a:avLst/>
              </a:prstGeom>
              <a:blipFill>
                <a:blip r:embed="rId4"/>
                <a:stretch>
                  <a:fillRect l="-25000" r="-2500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68051" y="4119534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051" y="4119534"/>
                <a:ext cx="259686" cy="369332"/>
              </a:xfrm>
              <a:prstGeom prst="rect">
                <a:avLst/>
              </a:prstGeom>
              <a:blipFill>
                <a:blip r:embed="rId5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241327" y="4179699"/>
                <a:ext cx="2564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327" y="4179699"/>
                <a:ext cx="256480" cy="369332"/>
              </a:xfrm>
              <a:prstGeom prst="rect">
                <a:avLst/>
              </a:prstGeom>
              <a:blipFill>
                <a:blip r:embed="rId6"/>
                <a:stretch>
                  <a:fillRect l="-28571" r="-28571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360299" y="4152684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299" y="4152684"/>
                <a:ext cx="328039" cy="307777"/>
              </a:xfrm>
              <a:prstGeom prst="rect">
                <a:avLst/>
              </a:prstGeom>
              <a:blipFill>
                <a:blip r:embed="rId7"/>
                <a:stretch>
                  <a:fillRect l="-11111" r="-925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772076" y="4149957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076" y="4149957"/>
                <a:ext cx="328039" cy="307777"/>
              </a:xfrm>
              <a:prstGeom prst="rect">
                <a:avLst/>
              </a:prstGeom>
              <a:blipFill>
                <a:blip r:embed="rId8"/>
                <a:stretch>
                  <a:fillRect l="-11111" r="-925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685913" y="4175791"/>
                <a:ext cx="5273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913" y="4175791"/>
                <a:ext cx="527324" cy="276999"/>
              </a:xfrm>
              <a:prstGeom prst="rect">
                <a:avLst/>
              </a:prstGeom>
              <a:blipFill>
                <a:blip r:embed="rId9"/>
                <a:stretch>
                  <a:fillRect l="-5814" r="-5814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75573" y="944035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573" y="944035"/>
                <a:ext cx="253274" cy="369332"/>
              </a:xfrm>
              <a:prstGeom prst="rect">
                <a:avLst/>
              </a:prstGeom>
              <a:blipFill>
                <a:blip r:embed="rId10"/>
                <a:stretch>
                  <a:fillRect l="-28571" r="-3095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единительная линия 34"/>
          <p:cNvCxnSpPr/>
          <p:nvPr/>
        </p:nvCxnSpPr>
        <p:spPr>
          <a:xfrm>
            <a:off x="10316575" y="1059948"/>
            <a:ext cx="0" cy="3011425"/>
          </a:xfrm>
          <a:prstGeom prst="line">
            <a:avLst/>
          </a:prstGeom>
          <a:ln w="38100">
            <a:solidFill>
              <a:srgbClr val="009E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олилиния 35"/>
          <p:cNvSpPr/>
          <p:nvPr/>
        </p:nvSpPr>
        <p:spPr>
          <a:xfrm>
            <a:off x="7034224" y="1059948"/>
            <a:ext cx="3282351" cy="1526145"/>
          </a:xfrm>
          <a:custGeom>
            <a:avLst/>
            <a:gdLst>
              <a:gd name="connsiteX0" fmla="*/ 0 w 3299192"/>
              <a:gd name="connsiteY0" fmla="*/ 1452012 h 1459190"/>
              <a:gd name="connsiteX1" fmla="*/ 275699 w 3299192"/>
              <a:gd name="connsiteY1" fmla="*/ 1139554 h 1459190"/>
              <a:gd name="connsiteX2" fmla="*/ 657081 w 3299192"/>
              <a:gd name="connsiteY2" fmla="*/ 987920 h 1459190"/>
              <a:gd name="connsiteX3" fmla="*/ 1075224 w 3299192"/>
              <a:gd name="connsiteY3" fmla="*/ 997109 h 1459190"/>
              <a:gd name="connsiteX4" fmla="*/ 1585266 w 3299192"/>
              <a:gd name="connsiteY4" fmla="*/ 1263618 h 1459190"/>
              <a:gd name="connsiteX5" fmla="*/ 1883940 w 3299192"/>
              <a:gd name="connsiteY5" fmla="*/ 1419847 h 1459190"/>
              <a:gd name="connsiteX6" fmla="*/ 2187208 w 3299192"/>
              <a:gd name="connsiteY6" fmla="*/ 1452012 h 1459190"/>
              <a:gd name="connsiteX7" fmla="*/ 2550211 w 3299192"/>
              <a:gd name="connsiteY7" fmla="*/ 1309568 h 1459190"/>
              <a:gd name="connsiteX8" fmla="*/ 2862669 w 3299192"/>
              <a:gd name="connsiteY8" fmla="*/ 951160 h 1459190"/>
              <a:gd name="connsiteX9" fmla="*/ 3055658 w 3299192"/>
              <a:gd name="connsiteY9" fmla="*/ 611132 h 1459190"/>
              <a:gd name="connsiteX10" fmla="*/ 3055658 w 3299192"/>
              <a:gd name="connsiteY10" fmla="*/ 611132 h 1459190"/>
              <a:gd name="connsiteX11" fmla="*/ 3299192 w 3299192"/>
              <a:gd name="connsiteY11" fmla="*/ 0 h 145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9192" h="1459190">
                <a:moveTo>
                  <a:pt x="0" y="1452012"/>
                </a:moveTo>
                <a:cubicBezTo>
                  <a:pt x="83093" y="1334457"/>
                  <a:pt x="166186" y="1216903"/>
                  <a:pt x="275699" y="1139554"/>
                </a:cubicBezTo>
                <a:cubicBezTo>
                  <a:pt x="385213" y="1062205"/>
                  <a:pt x="523827" y="1011661"/>
                  <a:pt x="657081" y="987920"/>
                </a:cubicBezTo>
                <a:cubicBezTo>
                  <a:pt x="790335" y="964179"/>
                  <a:pt x="920527" y="951159"/>
                  <a:pt x="1075224" y="997109"/>
                </a:cubicBezTo>
                <a:cubicBezTo>
                  <a:pt x="1229921" y="1043059"/>
                  <a:pt x="1585266" y="1263618"/>
                  <a:pt x="1585266" y="1263618"/>
                </a:cubicBezTo>
                <a:cubicBezTo>
                  <a:pt x="1720052" y="1334074"/>
                  <a:pt x="1783616" y="1388448"/>
                  <a:pt x="1883940" y="1419847"/>
                </a:cubicBezTo>
                <a:cubicBezTo>
                  <a:pt x="1984264" y="1451246"/>
                  <a:pt x="2076163" y="1470392"/>
                  <a:pt x="2187208" y="1452012"/>
                </a:cubicBezTo>
                <a:cubicBezTo>
                  <a:pt x="2298253" y="1433632"/>
                  <a:pt x="2437634" y="1393043"/>
                  <a:pt x="2550211" y="1309568"/>
                </a:cubicBezTo>
                <a:cubicBezTo>
                  <a:pt x="2662788" y="1226093"/>
                  <a:pt x="2778428" y="1067566"/>
                  <a:pt x="2862669" y="951160"/>
                </a:cubicBezTo>
                <a:cubicBezTo>
                  <a:pt x="2946910" y="834754"/>
                  <a:pt x="3055658" y="611132"/>
                  <a:pt x="3055658" y="611132"/>
                </a:cubicBezTo>
                <a:lnTo>
                  <a:pt x="3055658" y="611132"/>
                </a:lnTo>
                <a:lnTo>
                  <a:pt x="3299192" y="0"/>
                </a:lnTo>
              </a:path>
            </a:pathLst>
          </a:custGeom>
          <a:noFill/>
          <a:ln w="57150">
            <a:solidFill>
              <a:srgbClr val="F509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0" name="Picture 6" descr="trANSPARENT FRAME WHITE cadre blanc transparente - PicMix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017" y="353268"/>
            <a:ext cx="6358940" cy="491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1227601" y="3947655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7601" y="3947655"/>
                <a:ext cx="246862" cy="369332"/>
              </a:xfrm>
              <a:prstGeom prst="rect">
                <a:avLst/>
              </a:prstGeom>
              <a:blipFill>
                <a:blip r:embed="rId12"/>
                <a:stretch>
                  <a:fillRect l="-17500" r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402063" y="270432"/>
                <a:ext cx="5198647" cy="3286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kesma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uzunligi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0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ga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63" y="270432"/>
                <a:ext cx="5198647" cy="3286669"/>
              </a:xfrm>
              <a:prstGeom prst="rect">
                <a:avLst/>
              </a:prstGeom>
              <a:blipFill>
                <a:blip r:embed="rId13"/>
                <a:stretch>
                  <a:fillRect l="-4220" r="-4103" b="-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3899" y="3629634"/>
                <a:ext cx="52775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deylik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99" y="3629634"/>
                <a:ext cx="5277535" cy="707886"/>
              </a:xfrm>
              <a:prstGeom prst="rect">
                <a:avLst/>
              </a:prstGeom>
              <a:blipFill>
                <a:blip r:embed="rId14"/>
                <a:stretch>
                  <a:fillRect t="-15385" r="-2887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435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Скругленный прямоугольник 6"/>
              <p:cNvSpPr/>
              <p:nvPr/>
            </p:nvSpPr>
            <p:spPr>
              <a:xfrm>
                <a:off x="256479" y="167268"/>
                <a:ext cx="11686478" cy="6467707"/>
              </a:xfrm>
              <a:prstGeom prst="roundRect">
                <a:avLst>
                  <a:gd name="adj" fmla="val 11149"/>
                </a:avLst>
              </a:prstGeom>
              <a:noFill/>
              <a:ln w="5715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68BD253F-3262-4EA0-A867-0FE1209FAA09}" type="mathplaceholder">
                        <a:rPr lang="ru-RU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Скругленный 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79" y="167268"/>
                <a:ext cx="11686478" cy="6467707"/>
              </a:xfrm>
              <a:prstGeom prst="roundRect">
                <a:avLst>
                  <a:gd name="adj" fmla="val 11149"/>
                </a:avLst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вал 8"/>
          <p:cNvSpPr/>
          <p:nvPr/>
        </p:nvSpPr>
        <p:spPr>
          <a:xfrm>
            <a:off x="86588" y="4749833"/>
            <a:ext cx="2133600" cy="196327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t="-1" b="4025"/>
          <a:stretch/>
        </p:blipFill>
        <p:spPr>
          <a:xfrm flipH="1">
            <a:off x="167270" y="4822366"/>
            <a:ext cx="1976371" cy="1819020"/>
          </a:xfrm>
          <a:prstGeom prst="ellipse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040358" y="2573906"/>
            <a:ext cx="441117" cy="1537383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481475" y="2204678"/>
            <a:ext cx="367598" cy="1906611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849073" y="2121779"/>
            <a:ext cx="496258" cy="1989510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345331" y="2261997"/>
            <a:ext cx="491662" cy="1849292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836993" y="2573906"/>
            <a:ext cx="496258" cy="1537383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328655" y="2573906"/>
            <a:ext cx="496258" cy="1537383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830072" y="2204678"/>
            <a:ext cx="486503" cy="1906611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6049425" y="4119534"/>
            <a:ext cx="510988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6496172" y="1108109"/>
            <a:ext cx="0" cy="340093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49928" y="4170389"/>
                <a:ext cx="294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928" y="4170389"/>
                <a:ext cx="294953" cy="369332"/>
              </a:xfrm>
              <a:prstGeom prst="rect">
                <a:avLst/>
              </a:prstGeom>
              <a:blipFill>
                <a:blip r:embed="rId4"/>
                <a:stretch>
                  <a:fillRect l="-25000" r="-2500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68051" y="4119534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051" y="4119534"/>
                <a:ext cx="259686" cy="369332"/>
              </a:xfrm>
              <a:prstGeom prst="rect">
                <a:avLst/>
              </a:prstGeom>
              <a:blipFill>
                <a:blip r:embed="rId5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241327" y="4179699"/>
                <a:ext cx="2564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327" y="4179699"/>
                <a:ext cx="256480" cy="369332"/>
              </a:xfrm>
              <a:prstGeom prst="rect">
                <a:avLst/>
              </a:prstGeom>
              <a:blipFill>
                <a:blip r:embed="rId6"/>
                <a:stretch>
                  <a:fillRect l="-28571" r="-28571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360299" y="4152684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299" y="4152684"/>
                <a:ext cx="328039" cy="307777"/>
              </a:xfrm>
              <a:prstGeom prst="rect">
                <a:avLst/>
              </a:prstGeom>
              <a:blipFill>
                <a:blip r:embed="rId7"/>
                <a:stretch>
                  <a:fillRect l="-11111" r="-925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772076" y="4149957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076" y="4149957"/>
                <a:ext cx="328039" cy="307777"/>
              </a:xfrm>
              <a:prstGeom prst="rect">
                <a:avLst/>
              </a:prstGeom>
              <a:blipFill>
                <a:blip r:embed="rId8"/>
                <a:stretch>
                  <a:fillRect l="-11111" r="-925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685913" y="4175791"/>
                <a:ext cx="5273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913" y="4175791"/>
                <a:ext cx="527324" cy="276999"/>
              </a:xfrm>
              <a:prstGeom prst="rect">
                <a:avLst/>
              </a:prstGeom>
              <a:blipFill>
                <a:blip r:embed="rId9"/>
                <a:stretch>
                  <a:fillRect l="-5814" r="-5814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75573" y="944035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573" y="944035"/>
                <a:ext cx="253274" cy="369332"/>
              </a:xfrm>
              <a:prstGeom prst="rect">
                <a:avLst/>
              </a:prstGeom>
              <a:blipFill>
                <a:blip r:embed="rId10"/>
                <a:stretch>
                  <a:fillRect l="-28571" r="-3095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единительная линия 34"/>
          <p:cNvCxnSpPr/>
          <p:nvPr/>
        </p:nvCxnSpPr>
        <p:spPr>
          <a:xfrm>
            <a:off x="10316575" y="1059948"/>
            <a:ext cx="0" cy="3011425"/>
          </a:xfrm>
          <a:prstGeom prst="line">
            <a:avLst/>
          </a:prstGeom>
          <a:ln w="38100">
            <a:solidFill>
              <a:srgbClr val="009E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олилиния 35"/>
          <p:cNvSpPr/>
          <p:nvPr/>
        </p:nvSpPr>
        <p:spPr>
          <a:xfrm>
            <a:off x="7034224" y="1059948"/>
            <a:ext cx="3282351" cy="1526145"/>
          </a:xfrm>
          <a:custGeom>
            <a:avLst/>
            <a:gdLst>
              <a:gd name="connsiteX0" fmla="*/ 0 w 3299192"/>
              <a:gd name="connsiteY0" fmla="*/ 1452012 h 1459190"/>
              <a:gd name="connsiteX1" fmla="*/ 275699 w 3299192"/>
              <a:gd name="connsiteY1" fmla="*/ 1139554 h 1459190"/>
              <a:gd name="connsiteX2" fmla="*/ 657081 w 3299192"/>
              <a:gd name="connsiteY2" fmla="*/ 987920 h 1459190"/>
              <a:gd name="connsiteX3" fmla="*/ 1075224 w 3299192"/>
              <a:gd name="connsiteY3" fmla="*/ 997109 h 1459190"/>
              <a:gd name="connsiteX4" fmla="*/ 1585266 w 3299192"/>
              <a:gd name="connsiteY4" fmla="*/ 1263618 h 1459190"/>
              <a:gd name="connsiteX5" fmla="*/ 1883940 w 3299192"/>
              <a:gd name="connsiteY5" fmla="*/ 1419847 h 1459190"/>
              <a:gd name="connsiteX6" fmla="*/ 2187208 w 3299192"/>
              <a:gd name="connsiteY6" fmla="*/ 1452012 h 1459190"/>
              <a:gd name="connsiteX7" fmla="*/ 2550211 w 3299192"/>
              <a:gd name="connsiteY7" fmla="*/ 1309568 h 1459190"/>
              <a:gd name="connsiteX8" fmla="*/ 2862669 w 3299192"/>
              <a:gd name="connsiteY8" fmla="*/ 951160 h 1459190"/>
              <a:gd name="connsiteX9" fmla="*/ 3055658 w 3299192"/>
              <a:gd name="connsiteY9" fmla="*/ 611132 h 1459190"/>
              <a:gd name="connsiteX10" fmla="*/ 3055658 w 3299192"/>
              <a:gd name="connsiteY10" fmla="*/ 611132 h 1459190"/>
              <a:gd name="connsiteX11" fmla="*/ 3299192 w 3299192"/>
              <a:gd name="connsiteY11" fmla="*/ 0 h 145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9192" h="1459190">
                <a:moveTo>
                  <a:pt x="0" y="1452012"/>
                </a:moveTo>
                <a:cubicBezTo>
                  <a:pt x="83093" y="1334457"/>
                  <a:pt x="166186" y="1216903"/>
                  <a:pt x="275699" y="1139554"/>
                </a:cubicBezTo>
                <a:cubicBezTo>
                  <a:pt x="385213" y="1062205"/>
                  <a:pt x="523827" y="1011661"/>
                  <a:pt x="657081" y="987920"/>
                </a:cubicBezTo>
                <a:cubicBezTo>
                  <a:pt x="790335" y="964179"/>
                  <a:pt x="920527" y="951159"/>
                  <a:pt x="1075224" y="997109"/>
                </a:cubicBezTo>
                <a:cubicBezTo>
                  <a:pt x="1229921" y="1043059"/>
                  <a:pt x="1585266" y="1263618"/>
                  <a:pt x="1585266" y="1263618"/>
                </a:cubicBezTo>
                <a:cubicBezTo>
                  <a:pt x="1720052" y="1334074"/>
                  <a:pt x="1783616" y="1388448"/>
                  <a:pt x="1883940" y="1419847"/>
                </a:cubicBezTo>
                <a:cubicBezTo>
                  <a:pt x="1984264" y="1451246"/>
                  <a:pt x="2076163" y="1470392"/>
                  <a:pt x="2187208" y="1452012"/>
                </a:cubicBezTo>
                <a:cubicBezTo>
                  <a:pt x="2298253" y="1433632"/>
                  <a:pt x="2437634" y="1393043"/>
                  <a:pt x="2550211" y="1309568"/>
                </a:cubicBezTo>
                <a:cubicBezTo>
                  <a:pt x="2662788" y="1226093"/>
                  <a:pt x="2778428" y="1067566"/>
                  <a:pt x="2862669" y="951160"/>
                </a:cubicBezTo>
                <a:cubicBezTo>
                  <a:pt x="2946910" y="834754"/>
                  <a:pt x="3055658" y="611132"/>
                  <a:pt x="3055658" y="611132"/>
                </a:cubicBezTo>
                <a:lnTo>
                  <a:pt x="3055658" y="611132"/>
                </a:lnTo>
                <a:lnTo>
                  <a:pt x="3299192" y="0"/>
                </a:lnTo>
              </a:path>
            </a:pathLst>
          </a:custGeom>
          <a:noFill/>
          <a:ln w="57150">
            <a:solidFill>
              <a:srgbClr val="F509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0" name="Picture 6" descr="trANSPARENT FRAME WHITE cadre blanc transparente - PicMix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017" y="353268"/>
            <a:ext cx="6358940" cy="491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1227601" y="3947655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7601" y="3947655"/>
                <a:ext cx="246862" cy="369332"/>
              </a:xfrm>
              <a:prstGeom prst="rect">
                <a:avLst/>
              </a:prstGeom>
              <a:blipFill>
                <a:blip r:embed="rId12"/>
                <a:stretch>
                  <a:fillRect l="-17500" r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407268" y="226333"/>
                <a:ext cx="5474999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Bo‘linish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nuqtalari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…,</m:t>
                    </m:r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orqali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grafigi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kesish-guncha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vertikal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chiziqlar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𝑶𝒙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perpendikulyarlar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o‘tkazamiz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68" y="226333"/>
                <a:ext cx="5474999" cy="4524315"/>
              </a:xfrm>
              <a:prstGeom prst="rect">
                <a:avLst/>
              </a:prstGeom>
              <a:blipFill>
                <a:blip r:embed="rId13"/>
                <a:stretch>
                  <a:fillRect l="-3452" t="-2022" b="-4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864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Скругленный прямоугольник 6"/>
              <p:cNvSpPr/>
              <p:nvPr/>
            </p:nvSpPr>
            <p:spPr>
              <a:xfrm>
                <a:off x="256479" y="167268"/>
                <a:ext cx="11686478" cy="6467707"/>
              </a:xfrm>
              <a:prstGeom prst="roundRect">
                <a:avLst>
                  <a:gd name="adj" fmla="val 11149"/>
                </a:avLst>
              </a:prstGeom>
              <a:noFill/>
              <a:ln w="5715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ACA4FE4A-D6E2-4F45-80C0-670D1CD1A6CC}" type="mathplaceholder">
                        <a:rPr lang="ru-RU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Скругленный 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79" y="167268"/>
                <a:ext cx="11686478" cy="6467707"/>
              </a:xfrm>
              <a:prstGeom prst="roundRect">
                <a:avLst>
                  <a:gd name="adj" fmla="val 11149"/>
                </a:avLst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вал 8"/>
          <p:cNvSpPr/>
          <p:nvPr/>
        </p:nvSpPr>
        <p:spPr>
          <a:xfrm>
            <a:off x="86588" y="4749833"/>
            <a:ext cx="2133600" cy="196327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t="-1" b="4025"/>
          <a:stretch/>
        </p:blipFill>
        <p:spPr>
          <a:xfrm flipH="1">
            <a:off x="167270" y="4822366"/>
            <a:ext cx="1976371" cy="1819020"/>
          </a:xfrm>
          <a:prstGeom prst="ellipse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040358" y="2573906"/>
            <a:ext cx="441117" cy="1537383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481475" y="2204678"/>
            <a:ext cx="367598" cy="1906611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849073" y="2121779"/>
            <a:ext cx="496258" cy="1989510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345331" y="2261997"/>
            <a:ext cx="491662" cy="1849292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836993" y="2573906"/>
            <a:ext cx="496258" cy="1537383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328655" y="2573906"/>
            <a:ext cx="496258" cy="1537383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830072" y="2204678"/>
            <a:ext cx="486503" cy="1906611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6049425" y="4119534"/>
            <a:ext cx="510988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6496172" y="1108109"/>
            <a:ext cx="0" cy="340093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49928" y="4170389"/>
                <a:ext cx="294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928" y="4170389"/>
                <a:ext cx="294953" cy="369332"/>
              </a:xfrm>
              <a:prstGeom prst="rect">
                <a:avLst/>
              </a:prstGeom>
              <a:blipFill>
                <a:blip r:embed="rId4"/>
                <a:stretch>
                  <a:fillRect l="-25000" r="-2500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68051" y="4119534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051" y="4119534"/>
                <a:ext cx="259686" cy="369332"/>
              </a:xfrm>
              <a:prstGeom prst="rect">
                <a:avLst/>
              </a:prstGeom>
              <a:blipFill>
                <a:blip r:embed="rId5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241327" y="4179699"/>
                <a:ext cx="2564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327" y="4179699"/>
                <a:ext cx="256480" cy="369332"/>
              </a:xfrm>
              <a:prstGeom prst="rect">
                <a:avLst/>
              </a:prstGeom>
              <a:blipFill>
                <a:blip r:embed="rId6"/>
                <a:stretch>
                  <a:fillRect l="-28571" r="-28571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360299" y="4152684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299" y="4152684"/>
                <a:ext cx="328039" cy="307777"/>
              </a:xfrm>
              <a:prstGeom prst="rect">
                <a:avLst/>
              </a:prstGeom>
              <a:blipFill>
                <a:blip r:embed="rId7"/>
                <a:stretch>
                  <a:fillRect l="-11111" r="-925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772076" y="4149957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076" y="4149957"/>
                <a:ext cx="328039" cy="307777"/>
              </a:xfrm>
              <a:prstGeom prst="rect">
                <a:avLst/>
              </a:prstGeom>
              <a:blipFill>
                <a:blip r:embed="rId8"/>
                <a:stretch>
                  <a:fillRect l="-11111" r="-925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685913" y="4175791"/>
                <a:ext cx="5273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913" y="4175791"/>
                <a:ext cx="527324" cy="276999"/>
              </a:xfrm>
              <a:prstGeom prst="rect">
                <a:avLst/>
              </a:prstGeom>
              <a:blipFill>
                <a:blip r:embed="rId9"/>
                <a:stretch>
                  <a:fillRect l="-5814" r="-5814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75573" y="944035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573" y="944035"/>
                <a:ext cx="253274" cy="369332"/>
              </a:xfrm>
              <a:prstGeom prst="rect">
                <a:avLst/>
              </a:prstGeom>
              <a:blipFill>
                <a:blip r:embed="rId10"/>
                <a:stretch>
                  <a:fillRect l="-28571" r="-3095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единительная линия 34"/>
          <p:cNvCxnSpPr/>
          <p:nvPr/>
        </p:nvCxnSpPr>
        <p:spPr>
          <a:xfrm>
            <a:off x="10316575" y="1059948"/>
            <a:ext cx="0" cy="3011425"/>
          </a:xfrm>
          <a:prstGeom prst="line">
            <a:avLst/>
          </a:prstGeom>
          <a:ln w="38100">
            <a:solidFill>
              <a:srgbClr val="009E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олилиния 35"/>
          <p:cNvSpPr/>
          <p:nvPr/>
        </p:nvSpPr>
        <p:spPr>
          <a:xfrm>
            <a:off x="7034224" y="1059948"/>
            <a:ext cx="3282351" cy="1526145"/>
          </a:xfrm>
          <a:custGeom>
            <a:avLst/>
            <a:gdLst>
              <a:gd name="connsiteX0" fmla="*/ 0 w 3299192"/>
              <a:gd name="connsiteY0" fmla="*/ 1452012 h 1459190"/>
              <a:gd name="connsiteX1" fmla="*/ 275699 w 3299192"/>
              <a:gd name="connsiteY1" fmla="*/ 1139554 h 1459190"/>
              <a:gd name="connsiteX2" fmla="*/ 657081 w 3299192"/>
              <a:gd name="connsiteY2" fmla="*/ 987920 h 1459190"/>
              <a:gd name="connsiteX3" fmla="*/ 1075224 w 3299192"/>
              <a:gd name="connsiteY3" fmla="*/ 997109 h 1459190"/>
              <a:gd name="connsiteX4" fmla="*/ 1585266 w 3299192"/>
              <a:gd name="connsiteY4" fmla="*/ 1263618 h 1459190"/>
              <a:gd name="connsiteX5" fmla="*/ 1883940 w 3299192"/>
              <a:gd name="connsiteY5" fmla="*/ 1419847 h 1459190"/>
              <a:gd name="connsiteX6" fmla="*/ 2187208 w 3299192"/>
              <a:gd name="connsiteY6" fmla="*/ 1452012 h 1459190"/>
              <a:gd name="connsiteX7" fmla="*/ 2550211 w 3299192"/>
              <a:gd name="connsiteY7" fmla="*/ 1309568 h 1459190"/>
              <a:gd name="connsiteX8" fmla="*/ 2862669 w 3299192"/>
              <a:gd name="connsiteY8" fmla="*/ 951160 h 1459190"/>
              <a:gd name="connsiteX9" fmla="*/ 3055658 w 3299192"/>
              <a:gd name="connsiteY9" fmla="*/ 611132 h 1459190"/>
              <a:gd name="connsiteX10" fmla="*/ 3055658 w 3299192"/>
              <a:gd name="connsiteY10" fmla="*/ 611132 h 1459190"/>
              <a:gd name="connsiteX11" fmla="*/ 3299192 w 3299192"/>
              <a:gd name="connsiteY11" fmla="*/ 0 h 145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9192" h="1459190">
                <a:moveTo>
                  <a:pt x="0" y="1452012"/>
                </a:moveTo>
                <a:cubicBezTo>
                  <a:pt x="83093" y="1334457"/>
                  <a:pt x="166186" y="1216903"/>
                  <a:pt x="275699" y="1139554"/>
                </a:cubicBezTo>
                <a:cubicBezTo>
                  <a:pt x="385213" y="1062205"/>
                  <a:pt x="523827" y="1011661"/>
                  <a:pt x="657081" y="987920"/>
                </a:cubicBezTo>
                <a:cubicBezTo>
                  <a:pt x="790335" y="964179"/>
                  <a:pt x="920527" y="951159"/>
                  <a:pt x="1075224" y="997109"/>
                </a:cubicBezTo>
                <a:cubicBezTo>
                  <a:pt x="1229921" y="1043059"/>
                  <a:pt x="1585266" y="1263618"/>
                  <a:pt x="1585266" y="1263618"/>
                </a:cubicBezTo>
                <a:cubicBezTo>
                  <a:pt x="1720052" y="1334074"/>
                  <a:pt x="1783616" y="1388448"/>
                  <a:pt x="1883940" y="1419847"/>
                </a:cubicBezTo>
                <a:cubicBezTo>
                  <a:pt x="1984264" y="1451246"/>
                  <a:pt x="2076163" y="1470392"/>
                  <a:pt x="2187208" y="1452012"/>
                </a:cubicBezTo>
                <a:cubicBezTo>
                  <a:pt x="2298253" y="1433632"/>
                  <a:pt x="2437634" y="1393043"/>
                  <a:pt x="2550211" y="1309568"/>
                </a:cubicBezTo>
                <a:cubicBezTo>
                  <a:pt x="2662788" y="1226093"/>
                  <a:pt x="2778428" y="1067566"/>
                  <a:pt x="2862669" y="951160"/>
                </a:cubicBezTo>
                <a:cubicBezTo>
                  <a:pt x="2946910" y="834754"/>
                  <a:pt x="3055658" y="611132"/>
                  <a:pt x="3055658" y="611132"/>
                </a:cubicBezTo>
                <a:lnTo>
                  <a:pt x="3055658" y="611132"/>
                </a:lnTo>
                <a:lnTo>
                  <a:pt x="3299192" y="0"/>
                </a:lnTo>
              </a:path>
            </a:pathLst>
          </a:custGeom>
          <a:noFill/>
          <a:ln w="57150">
            <a:solidFill>
              <a:srgbClr val="F509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0" name="Picture 6" descr="trANSPARENT FRAME WHITE cadre blanc transparente - PicMix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53268"/>
            <a:ext cx="6313682" cy="491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1227601" y="3947655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7601" y="3947655"/>
                <a:ext cx="246862" cy="369332"/>
              </a:xfrm>
              <a:prstGeom prst="rect">
                <a:avLst/>
              </a:prstGeom>
              <a:blipFill>
                <a:blip r:embed="rId12"/>
                <a:stretch>
                  <a:fillRect l="-17500" r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95789" y="89139"/>
                <a:ext cx="5603844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Natijada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egri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chiziqli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trapetsiya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kichik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egri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chiziqli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trapetsiyalarga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bo‘linadi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89" y="89139"/>
                <a:ext cx="5603844" cy="4708981"/>
              </a:xfrm>
              <a:prstGeom prst="rect">
                <a:avLst/>
              </a:prstGeom>
              <a:blipFill>
                <a:blip r:embed="rId13"/>
                <a:stretch>
                  <a:fillRect l="-3917" r="-4679" b="-23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4590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Скругленный прямоугольник 6"/>
              <p:cNvSpPr/>
              <p:nvPr/>
            </p:nvSpPr>
            <p:spPr>
              <a:xfrm>
                <a:off x="256479" y="167268"/>
                <a:ext cx="11686478" cy="6467707"/>
              </a:xfrm>
              <a:prstGeom prst="roundRect">
                <a:avLst>
                  <a:gd name="adj" fmla="val 11149"/>
                </a:avLst>
              </a:prstGeom>
              <a:noFill/>
              <a:ln w="5715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3EFA1ACA-98EC-4D1A-A8EC-A646FBB80B10}" type="mathplaceholder">
                        <a:rPr lang="ru-RU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Скругленный 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79" y="167268"/>
                <a:ext cx="11686478" cy="6467707"/>
              </a:xfrm>
              <a:prstGeom prst="roundRect">
                <a:avLst>
                  <a:gd name="adj" fmla="val 11149"/>
                </a:avLst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вал 8"/>
          <p:cNvSpPr/>
          <p:nvPr/>
        </p:nvSpPr>
        <p:spPr>
          <a:xfrm>
            <a:off x="86588" y="4749833"/>
            <a:ext cx="2133600" cy="196327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t="-1" b="4025"/>
          <a:stretch/>
        </p:blipFill>
        <p:spPr>
          <a:xfrm flipH="1">
            <a:off x="167270" y="4822366"/>
            <a:ext cx="1976371" cy="1819020"/>
          </a:xfrm>
          <a:prstGeom prst="ellipse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040358" y="2573906"/>
            <a:ext cx="441117" cy="1537383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481475" y="2204678"/>
            <a:ext cx="367598" cy="1906611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849073" y="2121779"/>
            <a:ext cx="496258" cy="1989510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345331" y="2261997"/>
            <a:ext cx="491662" cy="1849292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836993" y="2573906"/>
            <a:ext cx="496258" cy="1537383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328655" y="2573906"/>
            <a:ext cx="496258" cy="1537383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830072" y="2204678"/>
            <a:ext cx="486503" cy="1906611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6049425" y="4119534"/>
            <a:ext cx="510988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6496172" y="1108109"/>
            <a:ext cx="0" cy="340093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49928" y="4170389"/>
                <a:ext cx="294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928" y="4170389"/>
                <a:ext cx="294953" cy="369332"/>
              </a:xfrm>
              <a:prstGeom prst="rect">
                <a:avLst/>
              </a:prstGeom>
              <a:blipFill>
                <a:blip r:embed="rId4"/>
                <a:stretch>
                  <a:fillRect l="-25000" r="-2500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68051" y="4119534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051" y="4119534"/>
                <a:ext cx="259686" cy="369332"/>
              </a:xfrm>
              <a:prstGeom prst="rect">
                <a:avLst/>
              </a:prstGeom>
              <a:blipFill>
                <a:blip r:embed="rId5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241327" y="4179699"/>
                <a:ext cx="2564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327" y="4179699"/>
                <a:ext cx="256480" cy="369332"/>
              </a:xfrm>
              <a:prstGeom prst="rect">
                <a:avLst/>
              </a:prstGeom>
              <a:blipFill>
                <a:blip r:embed="rId6"/>
                <a:stretch>
                  <a:fillRect l="-28571" r="-28571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360299" y="4152684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299" y="4152684"/>
                <a:ext cx="328039" cy="307777"/>
              </a:xfrm>
              <a:prstGeom prst="rect">
                <a:avLst/>
              </a:prstGeom>
              <a:blipFill>
                <a:blip r:embed="rId7"/>
                <a:stretch>
                  <a:fillRect l="-11111" r="-925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772076" y="4149957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076" y="4149957"/>
                <a:ext cx="328039" cy="307777"/>
              </a:xfrm>
              <a:prstGeom prst="rect">
                <a:avLst/>
              </a:prstGeom>
              <a:blipFill>
                <a:blip r:embed="rId8"/>
                <a:stretch>
                  <a:fillRect l="-11111" r="-925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685913" y="4175791"/>
                <a:ext cx="5273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913" y="4175791"/>
                <a:ext cx="527324" cy="276999"/>
              </a:xfrm>
              <a:prstGeom prst="rect">
                <a:avLst/>
              </a:prstGeom>
              <a:blipFill>
                <a:blip r:embed="rId9"/>
                <a:stretch>
                  <a:fillRect l="-5814" r="-5814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75573" y="944035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573" y="944035"/>
                <a:ext cx="253274" cy="369332"/>
              </a:xfrm>
              <a:prstGeom prst="rect">
                <a:avLst/>
              </a:prstGeom>
              <a:blipFill>
                <a:blip r:embed="rId10"/>
                <a:stretch>
                  <a:fillRect l="-28571" r="-3095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единительная линия 34"/>
          <p:cNvCxnSpPr/>
          <p:nvPr/>
        </p:nvCxnSpPr>
        <p:spPr>
          <a:xfrm>
            <a:off x="10316575" y="1059948"/>
            <a:ext cx="0" cy="3011425"/>
          </a:xfrm>
          <a:prstGeom prst="line">
            <a:avLst/>
          </a:prstGeom>
          <a:ln w="38100">
            <a:solidFill>
              <a:srgbClr val="009E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олилиния 35"/>
          <p:cNvSpPr/>
          <p:nvPr/>
        </p:nvSpPr>
        <p:spPr>
          <a:xfrm>
            <a:off x="7034224" y="1059948"/>
            <a:ext cx="3282351" cy="1526145"/>
          </a:xfrm>
          <a:custGeom>
            <a:avLst/>
            <a:gdLst>
              <a:gd name="connsiteX0" fmla="*/ 0 w 3299192"/>
              <a:gd name="connsiteY0" fmla="*/ 1452012 h 1459190"/>
              <a:gd name="connsiteX1" fmla="*/ 275699 w 3299192"/>
              <a:gd name="connsiteY1" fmla="*/ 1139554 h 1459190"/>
              <a:gd name="connsiteX2" fmla="*/ 657081 w 3299192"/>
              <a:gd name="connsiteY2" fmla="*/ 987920 h 1459190"/>
              <a:gd name="connsiteX3" fmla="*/ 1075224 w 3299192"/>
              <a:gd name="connsiteY3" fmla="*/ 997109 h 1459190"/>
              <a:gd name="connsiteX4" fmla="*/ 1585266 w 3299192"/>
              <a:gd name="connsiteY4" fmla="*/ 1263618 h 1459190"/>
              <a:gd name="connsiteX5" fmla="*/ 1883940 w 3299192"/>
              <a:gd name="connsiteY5" fmla="*/ 1419847 h 1459190"/>
              <a:gd name="connsiteX6" fmla="*/ 2187208 w 3299192"/>
              <a:gd name="connsiteY6" fmla="*/ 1452012 h 1459190"/>
              <a:gd name="connsiteX7" fmla="*/ 2550211 w 3299192"/>
              <a:gd name="connsiteY7" fmla="*/ 1309568 h 1459190"/>
              <a:gd name="connsiteX8" fmla="*/ 2862669 w 3299192"/>
              <a:gd name="connsiteY8" fmla="*/ 951160 h 1459190"/>
              <a:gd name="connsiteX9" fmla="*/ 3055658 w 3299192"/>
              <a:gd name="connsiteY9" fmla="*/ 611132 h 1459190"/>
              <a:gd name="connsiteX10" fmla="*/ 3055658 w 3299192"/>
              <a:gd name="connsiteY10" fmla="*/ 611132 h 1459190"/>
              <a:gd name="connsiteX11" fmla="*/ 3299192 w 3299192"/>
              <a:gd name="connsiteY11" fmla="*/ 0 h 145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9192" h="1459190">
                <a:moveTo>
                  <a:pt x="0" y="1452012"/>
                </a:moveTo>
                <a:cubicBezTo>
                  <a:pt x="83093" y="1334457"/>
                  <a:pt x="166186" y="1216903"/>
                  <a:pt x="275699" y="1139554"/>
                </a:cubicBezTo>
                <a:cubicBezTo>
                  <a:pt x="385213" y="1062205"/>
                  <a:pt x="523827" y="1011661"/>
                  <a:pt x="657081" y="987920"/>
                </a:cubicBezTo>
                <a:cubicBezTo>
                  <a:pt x="790335" y="964179"/>
                  <a:pt x="920527" y="951159"/>
                  <a:pt x="1075224" y="997109"/>
                </a:cubicBezTo>
                <a:cubicBezTo>
                  <a:pt x="1229921" y="1043059"/>
                  <a:pt x="1585266" y="1263618"/>
                  <a:pt x="1585266" y="1263618"/>
                </a:cubicBezTo>
                <a:cubicBezTo>
                  <a:pt x="1720052" y="1334074"/>
                  <a:pt x="1783616" y="1388448"/>
                  <a:pt x="1883940" y="1419847"/>
                </a:cubicBezTo>
                <a:cubicBezTo>
                  <a:pt x="1984264" y="1451246"/>
                  <a:pt x="2076163" y="1470392"/>
                  <a:pt x="2187208" y="1452012"/>
                </a:cubicBezTo>
                <a:cubicBezTo>
                  <a:pt x="2298253" y="1433632"/>
                  <a:pt x="2437634" y="1393043"/>
                  <a:pt x="2550211" y="1309568"/>
                </a:cubicBezTo>
                <a:cubicBezTo>
                  <a:pt x="2662788" y="1226093"/>
                  <a:pt x="2778428" y="1067566"/>
                  <a:pt x="2862669" y="951160"/>
                </a:cubicBezTo>
                <a:cubicBezTo>
                  <a:pt x="2946910" y="834754"/>
                  <a:pt x="3055658" y="611132"/>
                  <a:pt x="3055658" y="611132"/>
                </a:cubicBezTo>
                <a:lnTo>
                  <a:pt x="3055658" y="611132"/>
                </a:lnTo>
                <a:lnTo>
                  <a:pt x="3299192" y="0"/>
                </a:lnTo>
              </a:path>
            </a:pathLst>
          </a:custGeom>
          <a:noFill/>
          <a:ln w="57150">
            <a:solidFill>
              <a:srgbClr val="F509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0" name="Picture 6" descr="trANSPARENT FRAME WHITE cadre blanc transparente - PicMix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017" y="353268"/>
            <a:ext cx="6358940" cy="491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1227601" y="3947655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7601" y="3947655"/>
                <a:ext cx="246862" cy="369332"/>
              </a:xfrm>
              <a:prstGeom prst="rect">
                <a:avLst/>
              </a:prstGeom>
              <a:blipFill>
                <a:blip r:embed="rId12"/>
                <a:stretch>
                  <a:fillRect l="-17500" r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1366" y="511945"/>
                <a:ext cx="537795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kichik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egri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chiziqli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trapet-siyaning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balandligi esa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funksiyaning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</m:t>
                            </m:r>
                          </m:sub>
                        </m:s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kesmadagi,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66" y="511945"/>
                <a:ext cx="5377950" cy="3785652"/>
              </a:xfrm>
              <a:prstGeom prst="rect">
                <a:avLst/>
              </a:prstGeom>
              <a:blipFill>
                <a:blip r:embed="rId13"/>
                <a:stretch>
                  <a:fillRect l="-3964" t="-2899" r="-3964" b="-59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846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Скругленный прямоугольник 6"/>
              <p:cNvSpPr/>
              <p:nvPr/>
            </p:nvSpPr>
            <p:spPr>
              <a:xfrm>
                <a:off x="256479" y="167268"/>
                <a:ext cx="11686478" cy="6467707"/>
              </a:xfrm>
              <a:prstGeom prst="roundRect">
                <a:avLst>
                  <a:gd name="adj" fmla="val 11149"/>
                </a:avLst>
              </a:prstGeom>
              <a:noFill/>
              <a:ln w="5715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93754BD1-70DE-410D-BCD1-56AEE92EE314}" type="mathplaceholder">
                        <a:rPr lang="ru-RU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Скругленный 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79" y="167268"/>
                <a:ext cx="11686478" cy="6467707"/>
              </a:xfrm>
              <a:prstGeom prst="roundRect">
                <a:avLst>
                  <a:gd name="adj" fmla="val 11149"/>
                </a:avLst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вал 8"/>
          <p:cNvSpPr/>
          <p:nvPr/>
        </p:nvSpPr>
        <p:spPr>
          <a:xfrm>
            <a:off x="86588" y="4749833"/>
            <a:ext cx="2133600" cy="196327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t="-1" b="4025"/>
          <a:stretch/>
        </p:blipFill>
        <p:spPr>
          <a:xfrm flipH="1">
            <a:off x="167270" y="4822366"/>
            <a:ext cx="1976371" cy="1819020"/>
          </a:xfrm>
          <a:prstGeom prst="ellipse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040358" y="2573906"/>
            <a:ext cx="441117" cy="1537383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481475" y="2204678"/>
            <a:ext cx="367598" cy="1906611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849073" y="2121779"/>
            <a:ext cx="496258" cy="1989510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345331" y="2261997"/>
            <a:ext cx="491662" cy="1849292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836993" y="2573906"/>
            <a:ext cx="496258" cy="1537383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328655" y="2573906"/>
            <a:ext cx="496258" cy="1537383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830072" y="2204678"/>
            <a:ext cx="486503" cy="1906611"/>
          </a:xfrm>
          <a:prstGeom prst="rect">
            <a:avLst/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6049425" y="4119534"/>
            <a:ext cx="510988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6496172" y="1108109"/>
            <a:ext cx="0" cy="340093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49928" y="4170389"/>
                <a:ext cx="294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928" y="4170389"/>
                <a:ext cx="294953" cy="369332"/>
              </a:xfrm>
              <a:prstGeom prst="rect">
                <a:avLst/>
              </a:prstGeom>
              <a:blipFill>
                <a:blip r:embed="rId4"/>
                <a:stretch>
                  <a:fillRect l="-25000" r="-2500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68051" y="4119534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051" y="4119534"/>
                <a:ext cx="259686" cy="369332"/>
              </a:xfrm>
              <a:prstGeom prst="rect">
                <a:avLst/>
              </a:prstGeom>
              <a:blipFill>
                <a:blip r:embed="rId5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241327" y="4179699"/>
                <a:ext cx="2564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327" y="4179699"/>
                <a:ext cx="256480" cy="369332"/>
              </a:xfrm>
              <a:prstGeom prst="rect">
                <a:avLst/>
              </a:prstGeom>
              <a:blipFill>
                <a:blip r:embed="rId6"/>
                <a:stretch>
                  <a:fillRect l="-28571" r="-28571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360299" y="4152684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299" y="4152684"/>
                <a:ext cx="328039" cy="307777"/>
              </a:xfrm>
              <a:prstGeom prst="rect">
                <a:avLst/>
              </a:prstGeom>
              <a:blipFill>
                <a:blip r:embed="rId7"/>
                <a:stretch>
                  <a:fillRect l="-11111" r="-925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772076" y="4149957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076" y="4149957"/>
                <a:ext cx="328039" cy="307777"/>
              </a:xfrm>
              <a:prstGeom prst="rect">
                <a:avLst/>
              </a:prstGeom>
              <a:blipFill>
                <a:blip r:embed="rId8"/>
                <a:stretch>
                  <a:fillRect l="-11111" r="-925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685913" y="4175791"/>
                <a:ext cx="5273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913" y="4175791"/>
                <a:ext cx="527324" cy="276999"/>
              </a:xfrm>
              <a:prstGeom prst="rect">
                <a:avLst/>
              </a:prstGeom>
              <a:blipFill>
                <a:blip r:embed="rId9"/>
                <a:stretch>
                  <a:fillRect l="-5814" r="-5814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75573" y="944035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573" y="944035"/>
                <a:ext cx="253274" cy="369332"/>
              </a:xfrm>
              <a:prstGeom prst="rect">
                <a:avLst/>
              </a:prstGeom>
              <a:blipFill>
                <a:blip r:embed="rId10"/>
                <a:stretch>
                  <a:fillRect l="-28571" r="-3095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единительная линия 34"/>
          <p:cNvCxnSpPr/>
          <p:nvPr/>
        </p:nvCxnSpPr>
        <p:spPr>
          <a:xfrm>
            <a:off x="10316575" y="1059948"/>
            <a:ext cx="0" cy="3011425"/>
          </a:xfrm>
          <a:prstGeom prst="line">
            <a:avLst/>
          </a:prstGeom>
          <a:ln w="38100">
            <a:solidFill>
              <a:srgbClr val="009E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олилиния 35"/>
          <p:cNvSpPr/>
          <p:nvPr/>
        </p:nvSpPr>
        <p:spPr>
          <a:xfrm>
            <a:off x="7034224" y="1059948"/>
            <a:ext cx="3282351" cy="1526145"/>
          </a:xfrm>
          <a:custGeom>
            <a:avLst/>
            <a:gdLst>
              <a:gd name="connsiteX0" fmla="*/ 0 w 3299192"/>
              <a:gd name="connsiteY0" fmla="*/ 1452012 h 1459190"/>
              <a:gd name="connsiteX1" fmla="*/ 275699 w 3299192"/>
              <a:gd name="connsiteY1" fmla="*/ 1139554 h 1459190"/>
              <a:gd name="connsiteX2" fmla="*/ 657081 w 3299192"/>
              <a:gd name="connsiteY2" fmla="*/ 987920 h 1459190"/>
              <a:gd name="connsiteX3" fmla="*/ 1075224 w 3299192"/>
              <a:gd name="connsiteY3" fmla="*/ 997109 h 1459190"/>
              <a:gd name="connsiteX4" fmla="*/ 1585266 w 3299192"/>
              <a:gd name="connsiteY4" fmla="*/ 1263618 h 1459190"/>
              <a:gd name="connsiteX5" fmla="*/ 1883940 w 3299192"/>
              <a:gd name="connsiteY5" fmla="*/ 1419847 h 1459190"/>
              <a:gd name="connsiteX6" fmla="*/ 2187208 w 3299192"/>
              <a:gd name="connsiteY6" fmla="*/ 1452012 h 1459190"/>
              <a:gd name="connsiteX7" fmla="*/ 2550211 w 3299192"/>
              <a:gd name="connsiteY7" fmla="*/ 1309568 h 1459190"/>
              <a:gd name="connsiteX8" fmla="*/ 2862669 w 3299192"/>
              <a:gd name="connsiteY8" fmla="*/ 951160 h 1459190"/>
              <a:gd name="connsiteX9" fmla="*/ 3055658 w 3299192"/>
              <a:gd name="connsiteY9" fmla="*/ 611132 h 1459190"/>
              <a:gd name="connsiteX10" fmla="*/ 3055658 w 3299192"/>
              <a:gd name="connsiteY10" fmla="*/ 611132 h 1459190"/>
              <a:gd name="connsiteX11" fmla="*/ 3299192 w 3299192"/>
              <a:gd name="connsiteY11" fmla="*/ 0 h 145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9192" h="1459190">
                <a:moveTo>
                  <a:pt x="0" y="1452012"/>
                </a:moveTo>
                <a:cubicBezTo>
                  <a:pt x="83093" y="1334457"/>
                  <a:pt x="166186" y="1216903"/>
                  <a:pt x="275699" y="1139554"/>
                </a:cubicBezTo>
                <a:cubicBezTo>
                  <a:pt x="385213" y="1062205"/>
                  <a:pt x="523827" y="1011661"/>
                  <a:pt x="657081" y="987920"/>
                </a:cubicBezTo>
                <a:cubicBezTo>
                  <a:pt x="790335" y="964179"/>
                  <a:pt x="920527" y="951159"/>
                  <a:pt x="1075224" y="997109"/>
                </a:cubicBezTo>
                <a:cubicBezTo>
                  <a:pt x="1229921" y="1043059"/>
                  <a:pt x="1585266" y="1263618"/>
                  <a:pt x="1585266" y="1263618"/>
                </a:cubicBezTo>
                <a:cubicBezTo>
                  <a:pt x="1720052" y="1334074"/>
                  <a:pt x="1783616" y="1388448"/>
                  <a:pt x="1883940" y="1419847"/>
                </a:cubicBezTo>
                <a:cubicBezTo>
                  <a:pt x="1984264" y="1451246"/>
                  <a:pt x="2076163" y="1470392"/>
                  <a:pt x="2187208" y="1452012"/>
                </a:cubicBezTo>
                <a:cubicBezTo>
                  <a:pt x="2298253" y="1433632"/>
                  <a:pt x="2437634" y="1393043"/>
                  <a:pt x="2550211" y="1309568"/>
                </a:cubicBezTo>
                <a:cubicBezTo>
                  <a:pt x="2662788" y="1226093"/>
                  <a:pt x="2778428" y="1067566"/>
                  <a:pt x="2862669" y="951160"/>
                </a:cubicBezTo>
                <a:cubicBezTo>
                  <a:pt x="2946910" y="834754"/>
                  <a:pt x="3055658" y="611132"/>
                  <a:pt x="3055658" y="611132"/>
                </a:cubicBezTo>
                <a:lnTo>
                  <a:pt x="3055658" y="611132"/>
                </a:lnTo>
                <a:lnTo>
                  <a:pt x="3299192" y="0"/>
                </a:lnTo>
              </a:path>
            </a:pathLst>
          </a:custGeom>
          <a:noFill/>
          <a:ln w="57150">
            <a:solidFill>
              <a:srgbClr val="F509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0" name="Picture 6" descr="trANSPARENT FRAME WHITE cadre blanc transparente - PicMix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017" y="353268"/>
            <a:ext cx="6358940" cy="491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1227601" y="3947655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7601" y="3947655"/>
                <a:ext cx="246862" cy="369332"/>
              </a:xfrm>
              <a:prstGeom prst="rect">
                <a:avLst/>
              </a:prstGeom>
              <a:blipFill>
                <a:blip r:embed="rId12"/>
                <a:stretch>
                  <a:fillRect l="-17500" r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5448" y="553837"/>
                <a:ext cx="499746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masalan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chap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dagi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qiymati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to‘rtburchak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almashtiramiz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bunda</a:t>
                </a: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48" y="553837"/>
                <a:ext cx="4997460" cy="3416320"/>
              </a:xfrm>
              <a:prstGeom prst="rect">
                <a:avLst/>
              </a:prstGeom>
              <a:blipFill>
                <a:blip r:embed="rId13"/>
                <a:stretch>
                  <a:fillRect l="-3785" t="-2857" r="-3785" b="-58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575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168</Words>
  <Application>Microsoft Office PowerPoint</Application>
  <PresentationFormat>Широкоэкранный</PresentationFormat>
  <Paragraphs>177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43</cp:revision>
  <dcterms:created xsi:type="dcterms:W3CDTF">2021-01-21T06:58:47Z</dcterms:created>
  <dcterms:modified xsi:type="dcterms:W3CDTF">2021-01-26T17:56:46Z</dcterms:modified>
</cp:coreProperties>
</file>