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2" r:id="rId4"/>
    <p:sldId id="294" r:id="rId5"/>
    <p:sldId id="283" r:id="rId6"/>
    <p:sldId id="286" r:id="rId7"/>
    <p:sldId id="295" r:id="rId8"/>
    <p:sldId id="287" r:id="rId9"/>
    <p:sldId id="288" r:id="rId10"/>
    <p:sldId id="289" r:id="rId11"/>
    <p:sldId id="296" r:id="rId12"/>
    <p:sldId id="290" r:id="rId13"/>
    <p:sldId id="291" r:id="rId14"/>
    <p:sldId id="292" r:id="rId15"/>
    <p:sldId id="293" r:id="rId16"/>
    <p:sldId id="256" r:id="rId17"/>
    <p:sldId id="257" r:id="rId18"/>
    <p:sldId id="274" r:id="rId19"/>
    <p:sldId id="275" r:id="rId20"/>
    <p:sldId id="276" r:id="rId21"/>
    <p:sldId id="280" r:id="rId22"/>
    <p:sldId id="278" r:id="rId23"/>
    <p:sldId id="25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3300"/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90.png"/><Relationship Id="rId10" Type="http://schemas.openxmlformats.org/officeDocument/2006/relationships/image" Target="../media/image33.pn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3.png"/><Relationship Id="rId4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35" y="2295526"/>
            <a:ext cx="10159017" cy="27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528694" y="1545929"/>
                <a:ext cx="6368230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o‘qqa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kesmani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bo‘la-digan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b="1" dirty="0"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b="1" dirty="0"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𝑶𝑨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4" y="1545929"/>
                <a:ext cx="6368230" cy="3877985"/>
              </a:xfrm>
              <a:prstGeom prst="rect">
                <a:avLst/>
              </a:prstGeom>
              <a:blipFill>
                <a:blip r:embed="rId2"/>
                <a:stretch>
                  <a:fillRect l="-4406" t="-3931" r="-4406" b="-6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81800" y="1282825"/>
            <a:ext cx="4742361" cy="5058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8030791" y="1814316"/>
            <a:ext cx="9525" cy="282257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53204" y="4035556"/>
            <a:ext cx="3829146" cy="12569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8546" y="153706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546" y="1537062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04681" y="4035556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681" y="4035556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32809" y="2825403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09" y="2825403"/>
                <a:ext cx="36388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16229" y="4054736"/>
                <a:ext cx="3510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229" y="4054736"/>
                <a:ext cx="35105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8040224" y="3108562"/>
            <a:ext cx="2492556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532780" y="3087853"/>
            <a:ext cx="0" cy="960272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5035" y="2786309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035" y="2786309"/>
                <a:ext cx="38953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7999020" y="3069819"/>
            <a:ext cx="71438" cy="731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493455" y="3073620"/>
            <a:ext cx="71438" cy="731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493455" y="4009882"/>
            <a:ext cx="71438" cy="731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3702" y="598598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 flipV="1">
            <a:off x="5142078" y="1605422"/>
            <a:ext cx="9431" cy="384889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64490" y="3826661"/>
            <a:ext cx="3829146" cy="1256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7044" y="137895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44" y="1378958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18098" y="364564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98" y="3645647"/>
                <a:ext cx="246862" cy="369332"/>
              </a:xfrm>
              <a:prstGeom prst="rect">
                <a:avLst/>
              </a:prstGeom>
              <a:blipFill>
                <a:blip r:embed="rId5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7608" y="3837995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08" y="3837995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2449" r="-2449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40578" y="2602809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78" y="2602809"/>
                <a:ext cx="272510" cy="369332"/>
              </a:xfrm>
              <a:prstGeom prst="rect">
                <a:avLst/>
              </a:prstGeom>
              <a:blipFill>
                <a:blip r:embed="rId7"/>
                <a:stretch>
                  <a:fillRect l="-24444" r="-26667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82696" y="3806725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96" y="3806725"/>
                <a:ext cx="261290" cy="369332"/>
              </a:xfrm>
              <a:prstGeom prst="rect">
                <a:avLst/>
              </a:prstGeom>
              <a:blipFill>
                <a:blip r:embed="rId8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5151510" y="2899667"/>
            <a:ext cx="24925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644066" y="2878958"/>
            <a:ext cx="0" cy="960272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06321" y="2577414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21" y="2577414"/>
                <a:ext cx="291747" cy="369332"/>
              </a:xfrm>
              <a:prstGeom prst="rect">
                <a:avLst/>
              </a:prstGeom>
              <a:blipFill>
                <a:blip r:embed="rId9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5C28618-CCE1-40DB-98E6-359C05877130}"/>
              </a:ext>
            </a:extLst>
          </p:cNvPr>
          <p:cNvCxnSpPr/>
          <p:nvPr/>
        </p:nvCxnSpPr>
        <p:spPr>
          <a:xfrm>
            <a:off x="5151510" y="4764817"/>
            <a:ext cx="24925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09C04BC-79EA-4BF1-B4DE-39AAFBCB36CA}"/>
              </a:ext>
            </a:extLst>
          </p:cNvPr>
          <p:cNvCxnSpPr/>
          <p:nvPr/>
        </p:nvCxnSpPr>
        <p:spPr>
          <a:xfrm flipV="1">
            <a:off x="7644066" y="3839230"/>
            <a:ext cx="0" cy="960272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7EA903F5-6A6B-4E63-B725-87687F6A3E63}"/>
              </a:ext>
            </a:extLst>
          </p:cNvPr>
          <p:cNvSpPr/>
          <p:nvPr/>
        </p:nvSpPr>
        <p:spPr>
          <a:xfrm>
            <a:off x="7608347" y="3784340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D00C508-B72C-419D-91DB-B12614933612}"/>
              </a:ext>
            </a:extLst>
          </p:cNvPr>
          <p:cNvSpPr/>
          <p:nvPr/>
        </p:nvSpPr>
        <p:spPr>
          <a:xfrm>
            <a:off x="7375371" y="2909983"/>
            <a:ext cx="565725" cy="18584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DCD1F06-84F4-4DDC-A705-628E6AA538B9}"/>
              </a:ext>
            </a:extLst>
          </p:cNvPr>
          <p:cNvSpPr/>
          <p:nvPr/>
        </p:nvSpPr>
        <p:spPr>
          <a:xfrm>
            <a:off x="7611051" y="2863074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FBE3F19-3741-466B-9F99-A0A601602FA6}"/>
              </a:ext>
            </a:extLst>
          </p:cNvPr>
          <p:cNvSpPr/>
          <p:nvPr/>
        </p:nvSpPr>
        <p:spPr>
          <a:xfrm>
            <a:off x="7601663" y="4720858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662CD8D-6F83-4161-BF8E-B6B44E365807}"/>
              </a:ext>
            </a:extLst>
          </p:cNvPr>
          <p:cNvSpPr/>
          <p:nvPr/>
        </p:nvSpPr>
        <p:spPr>
          <a:xfrm>
            <a:off x="4866225" y="2894571"/>
            <a:ext cx="565725" cy="18584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9DADAEB-1978-443A-AB11-71A5F6D6E9D1}"/>
              </a:ext>
            </a:extLst>
          </p:cNvPr>
          <p:cNvSpPr/>
          <p:nvPr/>
        </p:nvSpPr>
        <p:spPr>
          <a:xfrm>
            <a:off x="5117615" y="2863074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C016BF7-B7DD-4484-B0C4-A6B774D69EBD}"/>
              </a:ext>
            </a:extLst>
          </p:cNvPr>
          <p:cNvSpPr/>
          <p:nvPr/>
        </p:nvSpPr>
        <p:spPr>
          <a:xfrm>
            <a:off x="5106359" y="4719145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круговая 42">
            <a:extLst>
              <a:ext uri="{FF2B5EF4-FFF2-40B4-BE49-F238E27FC236}">
                <a16:creationId xmlns:a16="http://schemas.microsoft.com/office/drawing/2014/main" id="{312151B1-FB1E-4E13-B5AF-E023FE731922}"/>
              </a:ext>
            </a:extLst>
          </p:cNvPr>
          <p:cNvSpPr/>
          <p:nvPr/>
        </p:nvSpPr>
        <p:spPr>
          <a:xfrm rot="10800000">
            <a:off x="6325624" y="3210114"/>
            <a:ext cx="463593" cy="1363161"/>
          </a:xfrm>
          <a:prstGeom prst="circularArrow">
            <a:avLst>
              <a:gd name="adj1" fmla="val 8730"/>
              <a:gd name="adj2" fmla="val 927672"/>
              <a:gd name="adj3" fmla="val 18256018"/>
              <a:gd name="adj4" fmla="val 3298865"/>
              <a:gd name="adj5" fmla="val 205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43548" y="1426686"/>
                <a:ext cx="7300652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48" y="1426686"/>
                <a:ext cx="7300652" cy="186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46618" y="3828762"/>
                <a:ext cx="64853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18" y="3828762"/>
                <a:ext cx="648536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6283" y="4965240"/>
                <a:ext cx="378360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83" y="4965240"/>
                <a:ext cx="3783600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7991" y="1639474"/>
            <a:ext cx="4199178" cy="3325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548198" y="1616758"/>
                <a:ext cx="6265410" cy="401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Radiusi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markazi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doiraning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chorak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yarmidir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8" y="1616758"/>
                <a:ext cx="6265410" cy="4011739"/>
              </a:xfrm>
              <a:prstGeom prst="rect">
                <a:avLst/>
              </a:prstGeom>
              <a:blipFill>
                <a:blip r:embed="rId4"/>
                <a:stretch>
                  <a:fillRect l="-4475" t="-3495" r="-4377" b="-3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81800" y="1282825"/>
            <a:ext cx="4742361" cy="5058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9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5345" y="2447916"/>
                <a:ext cx="10615662" cy="1680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𝑹𝒙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45" y="2447916"/>
                <a:ext cx="10615662" cy="1680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2170" y="1473533"/>
                <a:ext cx="422250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0" y="1473533"/>
                <a:ext cx="4222502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4752975" y="1732826"/>
            <a:ext cx="609600" cy="13954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26398" y="1267998"/>
                <a:ext cx="3409651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398" y="1267998"/>
                <a:ext cx="3409651" cy="7903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603567" y="1409660"/>
                <a:ext cx="22183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567" y="1409660"/>
                <a:ext cx="221836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5072" y="4358551"/>
                <a:ext cx="8042651" cy="163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72" y="4358551"/>
                <a:ext cx="8042651" cy="1632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6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 animBg="1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2745" y="1370041"/>
                <a:ext cx="9926255" cy="1632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</m:sSubSup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45" y="1370041"/>
                <a:ext cx="9926255" cy="16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6325" y="3592857"/>
                <a:ext cx="285443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5" y="3592857"/>
                <a:ext cx="2854436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40500" y="3604314"/>
                <a:ext cx="257499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604314"/>
                <a:ext cx="2574999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 вправо 18"/>
          <p:cNvSpPr/>
          <p:nvPr/>
        </p:nvSpPr>
        <p:spPr>
          <a:xfrm>
            <a:off x="5591174" y="4171092"/>
            <a:ext cx="609600" cy="13954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3176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571948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1374553" y="1453255"/>
                <a:ext cx="9460822" cy="4431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53" y="1453255"/>
                <a:ext cx="9460822" cy="4431983"/>
              </a:xfrm>
              <a:prstGeom prst="rect">
                <a:avLst/>
              </a:prstGeom>
              <a:blipFill>
                <a:blip r:embed="rId2"/>
                <a:stretch>
                  <a:fillRect l="-3866" r="-3930" b="-4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93568" y="119282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189513"/>
            <a:ext cx="1165505" cy="118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031" y="296020"/>
            <a:ext cx="6194612" cy="7708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4803967" y="275433"/>
            <a:ext cx="260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00382" y="228733"/>
            <a:ext cx="6194612" cy="72020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18" descr="Drain De Baignoire METALLIQUE De Cuisine évier - 3d Rendu Banque D'Images  Et Photos Libres De Droits. Image 5862689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3580727" y="198797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Презентация на тему &quot;Функция y=sin x, ее свойства и график&quot; по математ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1" y="1126790"/>
            <a:ext cx="7204075" cy="51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 flipH="1">
            <a:off x="6083251" y="1517300"/>
            <a:ext cx="10886" cy="437103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774630" y="1517300"/>
            <a:ext cx="20096" cy="437103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 flipH="1">
            <a:off x="6241582" y="3523130"/>
            <a:ext cx="53709" cy="12936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 flipH="1">
            <a:off x="6349910" y="3422884"/>
            <a:ext cx="80859" cy="2205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 flipH="1">
            <a:off x="6463780" y="3324476"/>
            <a:ext cx="111897" cy="3189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cxnSpLocks/>
          </p:cNvCxnSpPr>
          <p:nvPr/>
        </p:nvCxnSpPr>
        <p:spPr>
          <a:xfrm flipH="1">
            <a:off x="6581416" y="3221712"/>
            <a:ext cx="138601" cy="4216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>
          <a:xfrm flipH="1">
            <a:off x="6697982" y="3172017"/>
            <a:ext cx="141648" cy="4713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 flipH="1">
            <a:off x="6807459" y="3172017"/>
            <a:ext cx="136441" cy="4713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 flipH="1">
            <a:off x="6936289" y="3157232"/>
            <a:ext cx="128877" cy="48617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cxnSpLocks/>
          </p:cNvCxnSpPr>
          <p:nvPr/>
        </p:nvCxnSpPr>
        <p:spPr>
          <a:xfrm flipH="1">
            <a:off x="7042108" y="3191774"/>
            <a:ext cx="121302" cy="4541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cxnSpLocks/>
          </p:cNvCxnSpPr>
          <p:nvPr/>
        </p:nvCxnSpPr>
        <p:spPr>
          <a:xfrm flipH="1">
            <a:off x="7130202" y="3244798"/>
            <a:ext cx="122950" cy="39439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 flipH="1">
            <a:off x="7256620" y="3324476"/>
            <a:ext cx="90371" cy="314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 flipH="1">
            <a:off x="7371539" y="3375661"/>
            <a:ext cx="73903" cy="2635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</p:cNvCxnSpPr>
          <p:nvPr/>
        </p:nvCxnSpPr>
        <p:spPr>
          <a:xfrm flipH="1">
            <a:off x="7477405" y="3448668"/>
            <a:ext cx="49927" cy="1905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cxnSpLocks/>
          </p:cNvCxnSpPr>
          <p:nvPr/>
        </p:nvCxnSpPr>
        <p:spPr>
          <a:xfrm flipH="1">
            <a:off x="7576584" y="3523130"/>
            <a:ext cx="36108" cy="1160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cxnSpLocks/>
          </p:cNvCxnSpPr>
          <p:nvPr/>
        </p:nvCxnSpPr>
        <p:spPr>
          <a:xfrm flipH="1">
            <a:off x="7676179" y="3589730"/>
            <a:ext cx="16562" cy="494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6842615" y="3115776"/>
            <a:ext cx="196509" cy="1079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A3DE6536-2D4F-41D8-BBCE-777ECF58422C}"/>
              </a:ext>
            </a:extLst>
          </p:cNvPr>
          <p:cNvSpPr/>
          <p:nvPr/>
        </p:nvSpPr>
        <p:spPr>
          <a:xfrm flipV="1">
            <a:off x="6106698" y="3677950"/>
            <a:ext cx="1667932" cy="516897"/>
          </a:xfrm>
          <a:custGeom>
            <a:avLst/>
            <a:gdLst>
              <a:gd name="connsiteX0" fmla="*/ 0 w 1699708"/>
              <a:gd name="connsiteY0" fmla="*/ 532548 h 532548"/>
              <a:gd name="connsiteX1" fmla="*/ 489473 w 1699708"/>
              <a:gd name="connsiteY1" fmla="*/ 139894 h 532548"/>
              <a:gd name="connsiteX2" fmla="*/ 849854 w 1699708"/>
              <a:gd name="connsiteY2" fmla="*/ 44 h 532548"/>
              <a:gd name="connsiteX3" fmla="*/ 1280160 w 1699708"/>
              <a:gd name="connsiteY3" fmla="*/ 150651 h 532548"/>
              <a:gd name="connsiteX4" fmla="*/ 1699708 w 1699708"/>
              <a:gd name="connsiteY4" fmla="*/ 527169 h 532548"/>
              <a:gd name="connsiteX5" fmla="*/ 1699708 w 1699708"/>
              <a:gd name="connsiteY5" fmla="*/ 527169 h 53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708" h="532548">
                <a:moveTo>
                  <a:pt x="0" y="532548"/>
                </a:moveTo>
                <a:cubicBezTo>
                  <a:pt x="173915" y="380596"/>
                  <a:pt x="347831" y="228645"/>
                  <a:pt x="489473" y="139894"/>
                </a:cubicBezTo>
                <a:cubicBezTo>
                  <a:pt x="631115" y="51143"/>
                  <a:pt x="718073" y="-1749"/>
                  <a:pt x="849854" y="44"/>
                </a:cubicBezTo>
                <a:cubicBezTo>
                  <a:pt x="981635" y="1837"/>
                  <a:pt x="1138518" y="62797"/>
                  <a:pt x="1280160" y="150651"/>
                </a:cubicBezTo>
                <a:cubicBezTo>
                  <a:pt x="1421802" y="238505"/>
                  <a:pt x="1699708" y="527169"/>
                  <a:pt x="1699708" y="527169"/>
                </a:cubicBezTo>
                <a:lnTo>
                  <a:pt x="1699708" y="527169"/>
                </a:ln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2212" y="798514"/>
                <a:ext cx="9210214" cy="1798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212" y="798514"/>
                <a:ext cx="9210214" cy="1798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677" y="2914834"/>
                <a:ext cx="11251157" cy="1798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7" y="2914834"/>
                <a:ext cx="11251157" cy="17986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5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03638" y="923537"/>
                <a:ext cx="10651186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38" y="923537"/>
                <a:ext cx="10651186" cy="1475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96553" y="2892505"/>
                <a:ext cx="8151975" cy="1503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53" y="2892505"/>
                <a:ext cx="8151975" cy="15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82023" y="4965240"/>
                <a:ext cx="4858510" cy="107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birlik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23" y="4965240"/>
                <a:ext cx="4858510" cy="1070742"/>
              </a:xfrm>
              <a:prstGeom prst="rect">
                <a:avLst/>
              </a:prstGeom>
              <a:blipFill>
                <a:blip r:embed="rId6"/>
                <a:stretch>
                  <a:fillRect l="-4391" r="-3388" b="-10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1491280"/>
            <a:ext cx="4711700" cy="336232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97114" y="1282825"/>
            <a:ext cx="5227047" cy="5058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656228" y="1669636"/>
                <a:ext cx="5640886" cy="2462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Egri chiziqli trapetsiyani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8" y="1669636"/>
                <a:ext cx="5640886" cy="2462213"/>
              </a:xfrm>
              <a:prstGeom prst="rect">
                <a:avLst/>
              </a:prstGeom>
              <a:blipFill>
                <a:blip r:embed="rId6"/>
                <a:stretch>
                  <a:fillRect l="-4432" t="-5198" r="-4324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77777" y="4296813"/>
                <a:ext cx="3941335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77" y="4296813"/>
                <a:ext cx="3941335" cy="1879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2070100" y="251052"/>
            <a:ext cx="8978900" cy="770883"/>
          </a:xfrm>
          <a:prstGeom prst="roundRect">
            <a:avLst>
              <a:gd name="adj" fmla="val 33142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2200276" y="275433"/>
            <a:ext cx="893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jismlarining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571948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736600" y="1583690"/>
                <a:ext cx="10744200" cy="4081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583690"/>
                <a:ext cx="10744200" cy="4081054"/>
              </a:xfrm>
              <a:prstGeom prst="rect">
                <a:avLst/>
              </a:prstGeom>
              <a:blipFill>
                <a:blip r:embed="rId2"/>
                <a:stretch>
                  <a:fillRect l="-3178" r="-3178" b="-4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93568" y="119282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Question mark and man concept 3d illustration — Stock Photo © mstanley  #122903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6" y="189513"/>
            <a:ext cx="1165505" cy="1184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031" y="296020"/>
            <a:ext cx="6194612" cy="77088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4803967" y="275433"/>
            <a:ext cx="2601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6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82" y="228733"/>
            <a:ext cx="6194612" cy="72020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55E6B-A50B-4E00-A97B-2E1FF238B0D0}"/>
              </a:ext>
            </a:extLst>
          </p:cNvPr>
          <p:cNvSpPr txBox="1"/>
          <p:nvPr/>
        </p:nvSpPr>
        <p:spPr>
          <a:xfrm>
            <a:off x="3580727" y="198797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29068" y="1160743"/>
                <a:ext cx="1907766" cy="719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68" y="1160743"/>
                <a:ext cx="1907766" cy="719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807240" y="1124744"/>
                <a:ext cx="15708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40" y="1124744"/>
                <a:ext cx="157087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754207" y="1116677"/>
                <a:ext cx="15708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07" y="1116677"/>
                <a:ext cx="157087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График функции квадратного корня • Математика, Функции | Фоксфорд Учебни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66" y="1833873"/>
            <a:ext cx="9735666" cy="30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136663" y="2292892"/>
            <a:ext cx="4595" cy="278915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731120" y="2292892"/>
            <a:ext cx="5983" cy="27523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157913" y="3613678"/>
            <a:ext cx="233635" cy="27208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294059" y="3524250"/>
            <a:ext cx="402940" cy="4786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92780" y="3578879"/>
            <a:ext cx="336288" cy="4003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426415" y="3475860"/>
            <a:ext cx="444074" cy="52704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547280" y="3405566"/>
            <a:ext cx="510130" cy="59733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676705" y="3352730"/>
            <a:ext cx="557764" cy="6501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814225" y="3314921"/>
            <a:ext cx="578712" cy="68798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952366" y="3280948"/>
            <a:ext cx="614014" cy="72195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098929" y="3275873"/>
            <a:ext cx="614014" cy="72195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244707" y="3470785"/>
            <a:ext cx="452813" cy="52704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377638" y="3619188"/>
            <a:ext cx="333813" cy="39754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536106" y="3800271"/>
            <a:ext cx="166907" cy="2077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3654670" y="3928880"/>
            <a:ext cx="64034" cy="8785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750772" y="1147195"/>
                <a:ext cx="1580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72" y="1147195"/>
                <a:ext cx="158049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46776A3-6EC2-41D0-9177-E02E75052D65}"/>
              </a:ext>
            </a:extLst>
          </p:cNvPr>
          <p:cNvCxnSpPr>
            <a:cxnSpLocks/>
          </p:cNvCxnSpPr>
          <p:nvPr/>
        </p:nvCxnSpPr>
        <p:spPr>
          <a:xfrm flipH="1">
            <a:off x="1459230" y="4016731"/>
            <a:ext cx="8596107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круговая 32">
            <a:extLst>
              <a:ext uri="{FF2B5EF4-FFF2-40B4-BE49-F238E27FC236}">
                <a16:creationId xmlns:a16="http://schemas.microsoft.com/office/drawing/2014/main" id="{96E00C3E-81CC-4DDC-9EEA-79D6088269AC}"/>
              </a:ext>
            </a:extLst>
          </p:cNvPr>
          <p:cNvSpPr/>
          <p:nvPr/>
        </p:nvSpPr>
        <p:spPr>
          <a:xfrm rot="10800000">
            <a:off x="7045487" y="2439016"/>
            <a:ext cx="873572" cy="3234916"/>
          </a:xfrm>
          <a:prstGeom prst="circularArrow">
            <a:avLst>
              <a:gd name="adj1" fmla="val 5119"/>
              <a:gd name="adj2" fmla="val 927672"/>
              <a:gd name="adj3" fmla="val 18092671"/>
              <a:gd name="adj4" fmla="val 3298865"/>
              <a:gd name="adj5" fmla="val 145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5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30200" y="304800"/>
            <a:ext cx="11565965" cy="6273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0042" y="936007"/>
                <a:ext cx="10095776" cy="186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42" y="936007"/>
                <a:ext cx="10095776" cy="1865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677" y="2914834"/>
                <a:ext cx="2276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7" y="2914834"/>
                <a:ext cx="22762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0222" y="3230902"/>
                <a:ext cx="10415415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22" y="3230902"/>
                <a:ext cx="10415415" cy="1411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334761" y="5214107"/>
                <a:ext cx="55568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kub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birlik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61" y="5214107"/>
                <a:ext cx="5556842" cy="707886"/>
              </a:xfrm>
              <a:prstGeom prst="rect">
                <a:avLst/>
              </a:prstGeom>
              <a:blipFill>
                <a:blip r:embed="rId7"/>
                <a:stretch>
                  <a:fillRect l="-3838" t="-15517" r="-285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6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45250" y="1971675"/>
            <a:ext cx="4827721" cy="1390357"/>
          </a:xfrm>
          <a:prstGeom prst="ellipse">
            <a:avLst/>
          </a:prstGeom>
          <a:gradFill flip="none" rotWithShape="1">
            <a:gsLst>
              <a:gs pos="12000">
                <a:srgbClr val="92D050"/>
              </a:gs>
              <a:gs pos="50000">
                <a:schemeClr val="bg1"/>
              </a:gs>
              <a:gs pos="85000">
                <a:srgbClr val="92D05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57378" y="4234619"/>
            <a:ext cx="5781597" cy="1409263"/>
          </a:xfrm>
          <a:prstGeom prst="ellipse">
            <a:avLst/>
          </a:prstGeom>
          <a:gradFill flip="none" rotWithShape="1">
            <a:gsLst>
              <a:gs pos="13000">
                <a:srgbClr val="92D050"/>
              </a:gs>
              <a:gs pos="50000">
                <a:schemeClr val="bg1"/>
              </a:gs>
              <a:gs pos="90000">
                <a:srgbClr val="92D050"/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63-masala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stCxn id="7" idx="4"/>
            <a:endCxn id="9" idx="0"/>
          </p:cNvCxnSpPr>
          <p:nvPr/>
        </p:nvCxnSpPr>
        <p:spPr>
          <a:xfrm flipH="1">
            <a:off x="4148177" y="3362032"/>
            <a:ext cx="10934" cy="87258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814387" y="1537062"/>
                <a:ext cx="5167313" cy="4504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bo‘lsin.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" y="1537062"/>
                <a:ext cx="5167313" cy="4504438"/>
              </a:xfrm>
              <a:prstGeom prst="rect">
                <a:avLst/>
              </a:prstGeom>
              <a:blipFill>
                <a:blip r:embed="rId2"/>
                <a:stretch>
                  <a:fillRect l="-6612" r="-6612" b="-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97114" y="1282825"/>
            <a:ext cx="5227047" cy="5058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7753350" y="1876425"/>
            <a:ext cx="9525" cy="282257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85000" y="4016376"/>
            <a:ext cx="4197350" cy="31749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53204" y="1568095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04" y="1568095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39217" y="4009765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17" y="4009765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93427" y="2015027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427" y="2015027"/>
                <a:ext cx="36388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16229" y="4054736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229" y="4054736"/>
                <a:ext cx="38953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7782669" y="2501307"/>
            <a:ext cx="2747687" cy="1492928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532780" y="2475419"/>
            <a:ext cx="4487" cy="157270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: круговая 4">
            <a:extLst>
              <a:ext uri="{FF2B5EF4-FFF2-40B4-BE49-F238E27FC236}">
                <a16:creationId xmlns:a16="http://schemas.microsoft.com/office/drawing/2014/main" id="{A35E6735-697C-4047-883C-B6F534C0D112}"/>
              </a:ext>
            </a:extLst>
          </p:cNvPr>
          <p:cNvSpPr/>
          <p:nvPr/>
        </p:nvSpPr>
        <p:spPr>
          <a:xfrm rot="10800000">
            <a:off x="9463133" y="3412464"/>
            <a:ext cx="463593" cy="1363161"/>
          </a:xfrm>
          <a:prstGeom prst="circularArrow">
            <a:avLst>
              <a:gd name="adj1" fmla="val 8730"/>
              <a:gd name="adj2" fmla="val 927672"/>
              <a:gd name="adj3" fmla="val 18256018"/>
              <a:gd name="adj4" fmla="val 3298865"/>
              <a:gd name="adj5" fmla="val 205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21791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4692837" y="1638298"/>
            <a:ext cx="9525" cy="2822575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24487" y="3778249"/>
            <a:ext cx="4197350" cy="3174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19768" y="138988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68" y="1389886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8571" r="-3095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64290" y="3760405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290" y="3760405"/>
                <a:ext cx="246862" cy="369332"/>
              </a:xfrm>
              <a:prstGeom prst="rect">
                <a:avLst/>
              </a:prstGeom>
              <a:blipFill>
                <a:blip r:embed="rId5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78704" y="3771638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04" y="3771638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17216" y="1901139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216" y="1901139"/>
                <a:ext cx="272510" cy="369332"/>
              </a:xfrm>
              <a:prstGeom prst="rect">
                <a:avLst/>
              </a:prstGeom>
              <a:blipFill>
                <a:blip r:embed="rId7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32378" y="3809998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78" y="3809998"/>
                <a:ext cx="291747" cy="369332"/>
              </a:xfrm>
              <a:prstGeom prst="rect">
                <a:avLst/>
              </a:prstGeom>
              <a:blipFill>
                <a:blip r:embed="rId8"/>
                <a:stretch>
                  <a:fillRect l="-22917" r="-250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4713471" y="2293258"/>
            <a:ext cx="2747687" cy="1492928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453471" y="2275954"/>
            <a:ext cx="4487" cy="1572706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: круговая 4">
            <a:extLst>
              <a:ext uri="{FF2B5EF4-FFF2-40B4-BE49-F238E27FC236}">
                <a16:creationId xmlns:a16="http://schemas.microsoft.com/office/drawing/2014/main" id="{A35E6735-697C-4047-883C-B6F534C0D112}"/>
              </a:ext>
            </a:extLst>
          </p:cNvPr>
          <p:cNvSpPr/>
          <p:nvPr/>
        </p:nvSpPr>
        <p:spPr>
          <a:xfrm rot="10800000">
            <a:off x="6402620" y="3174337"/>
            <a:ext cx="463593" cy="1363161"/>
          </a:xfrm>
          <a:prstGeom prst="circularArrow">
            <a:avLst>
              <a:gd name="adj1" fmla="val 8730"/>
              <a:gd name="adj2" fmla="val 927672"/>
              <a:gd name="adj3" fmla="val 18256018"/>
              <a:gd name="adj4" fmla="val 3298865"/>
              <a:gd name="adj5" fmla="val 205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6601ABD-AA55-4692-AA09-6001FE23EF07}"/>
              </a:ext>
            </a:extLst>
          </p:cNvPr>
          <p:cNvCxnSpPr>
            <a:cxnSpLocks/>
          </p:cNvCxnSpPr>
          <p:nvPr/>
        </p:nvCxnSpPr>
        <p:spPr>
          <a:xfrm flipH="1" flipV="1">
            <a:off x="4722157" y="3792797"/>
            <a:ext cx="2710221" cy="1519496"/>
          </a:xfrm>
          <a:prstGeom prst="line">
            <a:avLst/>
          </a:prstGeom>
          <a:ln w="5715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DA83A6-4E9C-4B1B-A3C9-E29001C310CF}"/>
              </a:ext>
            </a:extLst>
          </p:cNvPr>
          <p:cNvCxnSpPr/>
          <p:nvPr/>
        </p:nvCxnSpPr>
        <p:spPr>
          <a:xfrm flipV="1">
            <a:off x="7453471" y="3771638"/>
            <a:ext cx="4487" cy="1572706"/>
          </a:xfrm>
          <a:prstGeom prst="line">
            <a:avLst/>
          </a:prstGeom>
          <a:ln w="5715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63397674-6E8B-44C3-ABFF-7809011C0299}"/>
              </a:ext>
            </a:extLst>
          </p:cNvPr>
          <p:cNvSpPr/>
          <p:nvPr/>
        </p:nvSpPr>
        <p:spPr>
          <a:xfrm>
            <a:off x="7229361" y="2286001"/>
            <a:ext cx="463594" cy="30583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2450"/>
            <a:ext cx="1163955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3363969" y="275433"/>
            <a:ext cx="668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1531" y="1230630"/>
                <a:ext cx="8839984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𝑯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31" y="1230630"/>
                <a:ext cx="8839984" cy="186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0100" y="3489600"/>
                <a:ext cx="7138236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3489600"/>
                <a:ext cx="7138236" cy="1250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2301" y="5040050"/>
                <a:ext cx="4005327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𝒌𝒐𝒏𝒖𝒔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01" y="5040050"/>
                <a:ext cx="4005327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3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/>
              <p:nvPr/>
            </p:nvSpPr>
            <p:spPr>
              <a:xfrm>
                <a:off x="499125" y="1536716"/>
                <a:ext cx="5896506" cy="4665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kesmani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𝑨𝑶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𝑩𝑫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𝑶𝑫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deylik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CBAC9-DC21-473F-8291-0760DA27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5" y="1536716"/>
                <a:ext cx="5896506" cy="4665060"/>
              </a:xfrm>
              <a:prstGeom prst="rect">
                <a:avLst/>
              </a:prstGeom>
              <a:blipFill>
                <a:blip r:embed="rId2"/>
                <a:stretch>
                  <a:fillRect l="-4240" r="-4137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97114" y="1282825"/>
            <a:ext cx="5227047" cy="5058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7753350" y="1876425"/>
            <a:ext cx="9525" cy="282257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85000" y="4016376"/>
            <a:ext cx="4197350" cy="31749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53204" y="1568095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04" y="1568095"/>
                <a:ext cx="33823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3" y="4016086"/>
                <a:ext cx="338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39217" y="4009765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17" y="4009765"/>
                <a:ext cx="39433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72478" y="1337670"/>
                <a:ext cx="3895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478" y="1337670"/>
                <a:ext cx="38953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16229" y="4054736"/>
                <a:ext cx="4007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229" y="4054736"/>
                <a:ext cx="40075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7763623" y="1884958"/>
            <a:ext cx="2790796" cy="15385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544175" y="1854783"/>
            <a:ext cx="10244" cy="2174292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2594380" y="275433"/>
            <a:ext cx="793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42907" y="3153204"/>
                <a:ext cx="3638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07" y="3153204"/>
                <a:ext cx="36388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596157" y="3177265"/>
                <a:ext cx="3510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157" y="3177265"/>
                <a:ext cx="35105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7762875" y="3429600"/>
            <a:ext cx="2804368" cy="498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524719" y="1848365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510018" y="3386895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508456" y="4002008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723142" y="3396759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342900" y="636494"/>
            <a:ext cx="11496675" cy="601830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027" y="215515"/>
            <a:ext cx="1311750" cy="132154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0100" y="251053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4" y="275433"/>
            <a:ext cx="1183340" cy="1201365"/>
          </a:xfrm>
          <a:prstGeom prst="ellipse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 flipV="1">
            <a:off x="4447343" y="1945351"/>
            <a:ext cx="4351" cy="390460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78992" y="4085301"/>
            <a:ext cx="4197350" cy="31749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78964" y="165494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964" y="1654943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31707" r="-3170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65597" y="3908009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597" y="3908009"/>
                <a:ext cx="246862" cy="369332"/>
              </a:xfrm>
              <a:prstGeom prst="rect">
                <a:avLst/>
              </a:prstGeom>
              <a:blipFill>
                <a:blip r:embed="rId5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07868" y="4115182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68" y="4115182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15361" y="1518640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61" y="1518640"/>
                <a:ext cx="291747" cy="369332"/>
              </a:xfrm>
              <a:prstGeom prst="rect">
                <a:avLst/>
              </a:prstGeom>
              <a:blipFill>
                <a:blip r:embed="rId7"/>
                <a:stretch>
                  <a:fillRect l="-22917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30079" y="4102851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79" y="4102851"/>
                <a:ext cx="299762" cy="369332"/>
              </a:xfrm>
              <a:prstGeom prst="rect">
                <a:avLst/>
              </a:prstGeom>
              <a:blipFill>
                <a:blip r:embed="rId8"/>
                <a:stretch>
                  <a:fillRect l="-22449" r="-2653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4457615" y="1937174"/>
            <a:ext cx="2790796" cy="153852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238167" y="1906999"/>
            <a:ext cx="10244" cy="2174292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776B69-05A0-4F71-B2A6-3BABE7F9C011}"/>
              </a:ext>
            </a:extLst>
          </p:cNvPr>
          <p:cNvSpPr txBox="1"/>
          <p:nvPr/>
        </p:nvSpPr>
        <p:spPr>
          <a:xfrm>
            <a:off x="2594380" y="275433"/>
            <a:ext cx="793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289" y="3320814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89" y="3320814"/>
                <a:ext cx="272510" cy="369332"/>
              </a:xfrm>
              <a:prstGeom prst="rect">
                <a:avLst/>
              </a:prstGeom>
              <a:blipFill>
                <a:blip r:embed="rId9"/>
                <a:stretch>
                  <a:fillRect l="-26667" r="-2444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8994" y="3277440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94" y="3277440"/>
                <a:ext cx="261290" cy="369332"/>
              </a:xfrm>
              <a:prstGeom prst="rect">
                <a:avLst/>
              </a:prstGeom>
              <a:blipFill>
                <a:blip r:embed="rId10"/>
                <a:stretch>
                  <a:fillRect l="-27907" r="-2558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4456867" y="3481816"/>
            <a:ext cx="2804368" cy="498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7204010" y="3439111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C75FDE-369F-4A44-8CC8-E7C69DF34DEB}"/>
              </a:ext>
            </a:extLst>
          </p:cNvPr>
          <p:cNvCxnSpPr>
            <a:cxnSpLocks/>
          </p:cNvCxnSpPr>
          <p:nvPr/>
        </p:nvCxnSpPr>
        <p:spPr>
          <a:xfrm>
            <a:off x="4471080" y="4668278"/>
            <a:ext cx="2767087" cy="36350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5D7D9C0-A327-4889-B675-B43A7D80CCB4}"/>
              </a:ext>
            </a:extLst>
          </p:cNvPr>
          <p:cNvCxnSpPr>
            <a:cxnSpLocks/>
          </p:cNvCxnSpPr>
          <p:nvPr/>
        </p:nvCxnSpPr>
        <p:spPr>
          <a:xfrm flipH="1" flipV="1">
            <a:off x="4456868" y="4686453"/>
            <a:ext cx="2747142" cy="15806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4AC5DA0-7075-428D-BAC8-B5EA9DCB0764}"/>
              </a:ext>
            </a:extLst>
          </p:cNvPr>
          <p:cNvCxnSpPr/>
          <p:nvPr/>
        </p:nvCxnSpPr>
        <p:spPr>
          <a:xfrm flipV="1">
            <a:off x="7228101" y="4115637"/>
            <a:ext cx="10244" cy="2174292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73E374A8-B012-44D4-8D93-74A7F00DA807}"/>
              </a:ext>
            </a:extLst>
          </p:cNvPr>
          <p:cNvSpPr/>
          <p:nvPr/>
        </p:nvSpPr>
        <p:spPr>
          <a:xfrm>
            <a:off x="7204010" y="4068302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круговая 39">
            <a:extLst>
              <a:ext uri="{FF2B5EF4-FFF2-40B4-BE49-F238E27FC236}">
                <a16:creationId xmlns:a16="http://schemas.microsoft.com/office/drawing/2014/main" id="{E4B42149-F12F-4E0D-A9B8-B0525A15FF66}"/>
              </a:ext>
            </a:extLst>
          </p:cNvPr>
          <p:cNvSpPr/>
          <p:nvPr/>
        </p:nvSpPr>
        <p:spPr>
          <a:xfrm rot="10800000">
            <a:off x="6270770" y="3482065"/>
            <a:ext cx="463593" cy="1363161"/>
          </a:xfrm>
          <a:prstGeom prst="circularArrow">
            <a:avLst>
              <a:gd name="adj1" fmla="val 8730"/>
              <a:gd name="adj2" fmla="val 927672"/>
              <a:gd name="adj3" fmla="val 18256018"/>
              <a:gd name="adj4" fmla="val 3298865"/>
              <a:gd name="adj5" fmla="val 205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D115BB4-BA2B-44B2-A856-DD635F7E8FBF}"/>
              </a:ext>
            </a:extLst>
          </p:cNvPr>
          <p:cNvSpPr/>
          <p:nvPr/>
        </p:nvSpPr>
        <p:spPr>
          <a:xfrm>
            <a:off x="6937339" y="1918766"/>
            <a:ext cx="601656" cy="43498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66A2F81-16EF-408F-8D98-FE89DEF290D7}"/>
              </a:ext>
            </a:extLst>
          </p:cNvPr>
          <p:cNvSpPr/>
          <p:nvPr/>
        </p:nvSpPr>
        <p:spPr>
          <a:xfrm>
            <a:off x="7218711" y="1900581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2C6486C-A051-4321-BE36-9622FB97B800}"/>
              </a:ext>
            </a:extLst>
          </p:cNvPr>
          <p:cNvSpPr/>
          <p:nvPr/>
        </p:nvSpPr>
        <p:spPr>
          <a:xfrm>
            <a:off x="7186341" y="6243611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502A55D-F470-454E-81D2-4F22E421A2BF}"/>
              </a:ext>
            </a:extLst>
          </p:cNvPr>
          <p:cNvSpPr/>
          <p:nvPr/>
        </p:nvSpPr>
        <p:spPr>
          <a:xfrm>
            <a:off x="4243824" y="3468642"/>
            <a:ext cx="406590" cy="12274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4CC9201-D481-4420-85CE-2C7855EF56D9}"/>
              </a:ext>
            </a:extLst>
          </p:cNvPr>
          <p:cNvSpPr/>
          <p:nvPr/>
        </p:nvSpPr>
        <p:spPr>
          <a:xfrm>
            <a:off x="4407599" y="3419797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24284B46-B71D-45B9-B55F-BDC95508E03C}"/>
              </a:ext>
            </a:extLst>
          </p:cNvPr>
          <p:cNvSpPr/>
          <p:nvPr/>
        </p:nvSpPr>
        <p:spPr>
          <a:xfrm>
            <a:off x="4415877" y="4640926"/>
            <a:ext cx="71438" cy="73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0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464571"/>
            <a:ext cx="11639551" cy="62029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9546" y="2629141"/>
                <a:ext cx="6706901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𝑯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4000" b="1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46" y="2629141"/>
                <a:ext cx="6706901" cy="1866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9544" y="1194482"/>
                <a:ext cx="9247211" cy="1148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𝑯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44" y="1194482"/>
                <a:ext cx="9247211" cy="1148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4131" y="4579471"/>
                <a:ext cx="7258654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𝑯</m:t>
                                          </m:r>
                                        </m:den>
                                      </m:f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31" y="4579471"/>
                <a:ext cx="7258654" cy="1813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4F21E752-05FD-48DE-BA86-3CC3A84861CE}"/>
              </a:ext>
            </a:extLst>
          </p:cNvPr>
          <p:cNvSpPr/>
          <p:nvPr/>
        </p:nvSpPr>
        <p:spPr>
          <a:xfrm>
            <a:off x="2070099" y="172395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9ECA8-B06C-4C51-8F51-75446501E84B}"/>
              </a:ext>
            </a:extLst>
          </p:cNvPr>
          <p:cNvSpPr txBox="1"/>
          <p:nvPr/>
        </p:nvSpPr>
        <p:spPr>
          <a:xfrm>
            <a:off x="2567981" y="172395"/>
            <a:ext cx="793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19824EC-E4B3-4EC4-AC9B-A0885A287D3D}"/>
              </a:ext>
            </a:extLst>
          </p:cNvPr>
          <p:cNvSpPr/>
          <p:nvPr/>
        </p:nvSpPr>
        <p:spPr>
          <a:xfrm>
            <a:off x="276224" y="553314"/>
            <a:ext cx="11639551" cy="611418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2170" y="160338"/>
            <a:ext cx="1165492" cy="1134086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gente blanca escribiendo con una pluma. | Fot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" y="228600"/>
            <a:ext cx="1032510" cy="1002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187974" y="4889623"/>
            <a:ext cx="1742306" cy="1678787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15961" b="9399"/>
          <a:stretch/>
        </p:blipFill>
        <p:spPr>
          <a:xfrm flipH="1">
            <a:off x="10343339" y="4965240"/>
            <a:ext cx="1504959" cy="1535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64212" y="1061839"/>
                <a:ext cx="5887830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12" y="1061839"/>
                <a:ext cx="5887830" cy="1244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158440" y="2482101"/>
                <a:ext cx="8802218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440" y="2482101"/>
                <a:ext cx="8802218" cy="1244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58440" y="3823942"/>
                <a:ext cx="5990614" cy="1151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440" y="3823942"/>
                <a:ext cx="5990614" cy="1151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070099" y="5041968"/>
                <a:ext cx="7605095" cy="1262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eqArr>
                            <m:eqArrPr>
                              <m:ctrlP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𝒌𝒆𝒔𝒊𝒌</m:t>
                              </m:r>
                            </m:e>
                            <m:e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𝒌𝒐𝒏𝒖𝒔</m:t>
                              </m:r>
                            </m:e>
                          </m:eqArr>
                        </m:sub>
                      </m:sSub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𝑹𝒓</m:t>
                          </m:r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99" y="5041968"/>
                <a:ext cx="7605095" cy="1262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EA7CD4E0-8485-4A65-BAEC-190E81772908}"/>
              </a:ext>
            </a:extLst>
          </p:cNvPr>
          <p:cNvSpPr/>
          <p:nvPr/>
        </p:nvSpPr>
        <p:spPr>
          <a:xfrm>
            <a:off x="2070099" y="172395"/>
            <a:ext cx="8978900" cy="717854"/>
          </a:xfrm>
          <a:prstGeom prst="roundRect">
            <a:avLst>
              <a:gd name="adj" fmla="val 3478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4791D-BB88-4429-A888-1102BC11E9A4}"/>
              </a:ext>
            </a:extLst>
          </p:cNvPr>
          <p:cNvSpPr txBox="1"/>
          <p:nvPr/>
        </p:nvSpPr>
        <p:spPr>
          <a:xfrm>
            <a:off x="2567981" y="172395"/>
            <a:ext cx="793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7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Широкоэкранный</PresentationFormat>
  <Paragraphs>107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123</cp:revision>
  <dcterms:created xsi:type="dcterms:W3CDTF">2020-12-27T06:03:11Z</dcterms:created>
  <dcterms:modified xsi:type="dcterms:W3CDTF">2021-01-20T04:33:37Z</dcterms:modified>
</cp:coreProperties>
</file>