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4" r:id="rId3"/>
    <p:sldId id="295" r:id="rId4"/>
    <p:sldId id="256" r:id="rId5"/>
    <p:sldId id="257" r:id="rId6"/>
    <p:sldId id="273" r:id="rId7"/>
    <p:sldId id="260" r:id="rId8"/>
    <p:sldId id="261" r:id="rId9"/>
    <p:sldId id="274" r:id="rId10"/>
    <p:sldId id="275" r:id="rId11"/>
    <p:sldId id="279" r:id="rId12"/>
    <p:sldId id="267" r:id="rId13"/>
    <p:sldId id="284" r:id="rId14"/>
    <p:sldId id="280" r:id="rId15"/>
    <p:sldId id="281" r:id="rId16"/>
    <p:sldId id="269" r:id="rId17"/>
    <p:sldId id="270" r:id="rId18"/>
    <p:sldId id="282" r:id="rId19"/>
    <p:sldId id="271" r:id="rId20"/>
    <p:sldId id="293" r:id="rId21"/>
    <p:sldId id="283" r:id="rId22"/>
    <p:sldId id="287" r:id="rId23"/>
    <p:sldId id="288" r:id="rId24"/>
    <p:sldId id="25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00CC"/>
    <a:srgbClr val="008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7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2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6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10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3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7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1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9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5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2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0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11.png"/><Relationship Id="rId7" Type="http://schemas.openxmlformats.org/officeDocument/2006/relationships/image" Target="../media/image3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80.png"/><Relationship Id="rId18" Type="http://schemas.openxmlformats.org/officeDocument/2006/relationships/image" Target="../media/image430.png"/><Relationship Id="rId26" Type="http://schemas.openxmlformats.org/officeDocument/2006/relationships/image" Target="../media/image51.png"/><Relationship Id="rId3" Type="http://schemas.openxmlformats.org/officeDocument/2006/relationships/image" Target="../media/image37.png"/><Relationship Id="rId21" Type="http://schemas.openxmlformats.org/officeDocument/2006/relationships/image" Target="../media/image46.png"/><Relationship Id="rId7" Type="http://schemas.openxmlformats.org/officeDocument/2006/relationships/image" Target="../media/image41.png"/><Relationship Id="rId12" Type="http://schemas.openxmlformats.org/officeDocument/2006/relationships/image" Target="../media/image370.png"/><Relationship Id="rId17" Type="http://schemas.openxmlformats.org/officeDocument/2006/relationships/image" Target="../media/image420.png"/><Relationship Id="rId25" Type="http://schemas.openxmlformats.org/officeDocument/2006/relationships/image" Target="../media/image50.png"/><Relationship Id="rId2" Type="http://schemas.openxmlformats.org/officeDocument/2006/relationships/image" Target="../media/image36.png"/><Relationship Id="rId16" Type="http://schemas.openxmlformats.org/officeDocument/2006/relationships/image" Target="../media/image410.png"/><Relationship Id="rId20" Type="http://schemas.openxmlformats.org/officeDocument/2006/relationships/image" Target="../media/image45.png"/><Relationship Id="rId29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9.png"/><Relationship Id="rId5" Type="http://schemas.openxmlformats.org/officeDocument/2006/relationships/image" Target="../media/image39.png"/><Relationship Id="rId15" Type="http://schemas.openxmlformats.org/officeDocument/2006/relationships/image" Target="../media/image40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9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Relationship Id="rId14" Type="http://schemas.openxmlformats.org/officeDocument/2006/relationships/image" Target="../media/image390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0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62.png"/><Relationship Id="rId21" Type="http://schemas.openxmlformats.org/officeDocument/2006/relationships/image" Target="../media/image71.png"/><Relationship Id="rId34" Type="http://schemas.openxmlformats.org/officeDocument/2006/relationships/image" Target="../media/image82.png"/><Relationship Id="rId7" Type="http://schemas.openxmlformats.org/officeDocument/2006/relationships/image" Target="../media/image58.png"/><Relationship Id="rId12" Type="http://schemas.openxmlformats.org/officeDocument/2006/relationships/image" Target="../media/image620.png"/><Relationship Id="rId17" Type="http://schemas.openxmlformats.org/officeDocument/2006/relationships/image" Target="../media/image670.png"/><Relationship Id="rId25" Type="http://schemas.openxmlformats.org/officeDocument/2006/relationships/image" Target="../media/image75.png"/><Relationship Id="rId33" Type="http://schemas.openxmlformats.org/officeDocument/2006/relationships/image" Target="../media/image24.png"/><Relationship Id="rId2" Type="http://schemas.openxmlformats.org/officeDocument/2006/relationships/image" Target="../media/image61.png"/><Relationship Id="rId16" Type="http://schemas.openxmlformats.org/officeDocument/2006/relationships/image" Target="../media/image660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610.png"/><Relationship Id="rId24" Type="http://schemas.openxmlformats.org/officeDocument/2006/relationships/image" Target="../media/image74.png"/><Relationship Id="rId32" Type="http://schemas.openxmlformats.org/officeDocument/2006/relationships/image" Target="../media/image22.jpeg"/><Relationship Id="rId5" Type="http://schemas.openxmlformats.org/officeDocument/2006/relationships/image" Target="../media/image64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4.png"/><Relationship Id="rId10" Type="http://schemas.openxmlformats.org/officeDocument/2006/relationships/image" Target="../media/image60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63.png"/><Relationship Id="rId14" Type="http://schemas.openxmlformats.org/officeDocument/2006/relationships/image" Target="../media/image640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13" Type="http://schemas.openxmlformats.org/officeDocument/2006/relationships/image" Target="../media/image920.png"/><Relationship Id="rId18" Type="http://schemas.openxmlformats.org/officeDocument/2006/relationships/image" Target="../media/image97.png"/><Relationship Id="rId26" Type="http://schemas.openxmlformats.org/officeDocument/2006/relationships/image" Target="../media/image22.jpeg"/><Relationship Id="rId21" Type="http://schemas.openxmlformats.org/officeDocument/2006/relationships/image" Target="../media/image100.png"/><Relationship Id="rId7" Type="http://schemas.openxmlformats.org/officeDocument/2006/relationships/image" Target="../media/image860.png"/><Relationship Id="rId12" Type="http://schemas.openxmlformats.org/officeDocument/2006/relationships/image" Target="../media/image910.png"/><Relationship Id="rId17" Type="http://schemas.openxmlformats.org/officeDocument/2006/relationships/image" Target="../media/image96.png"/><Relationship Id="rId25" Type="http://schemas.openxmlformats.org/officeDocument/2006/relationships/image" Target="../media/image103.png"/><Relationship Id="rId2" Type="http://schemas.openxmlformats.org/officeDocument/2006/relationships/image" Target="../media/image88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11" Type="http://schemas.openxmlformats.org/officeDocument/2006/relationships/image" Target="../media/image900.png"/><Relationship Id="rId5" Type="http://schemas.openxmlformats.org/officeDocument/2006/relationships/image" Target="../media/image840.png"/><Relationship Id="rId15" Type="http://schemas.openxmlformats.org/officeDocument/2006/relationships/image" Target="../media/image940.png"/><Relationship Id="rId23" Type="http://schemas.openxmlformats.org/officeDocument/2006/relationships/image" Target="../media/image102.png"/><Relationship Id="rId10" Type="http://schemas.openxmlformats.org/officeDocument/2006/relationships/image" Target="../media/image890.png"/><Relationship Id="rId19" Type="http://schemas.openxmlformats.org/officeDocument/2006/relationships/image" Target="../media/image98.png"/><Relationship Id="rId4" Type="http://schemas.openxmlformats.org/officeDocument/2006/relationships/image" Target="../media/image830.png"/><Relationship Id="rId9" Type="http://schemas.openxmlformats.org/officeDocument/2006/relationships/image" Target="../media/image880.png"/><Relationship Id="rId14" Type="http://schemas.openxmlformats.org/officeDocument/2006/relationships/image" Target="../media/image930.png"/><Relationship Id="rId22" Type="http://schemas.openxmlformats.org/officeDocument/2006/relationships/image" Target="../media/image101.png"/><Relationship Id="rId27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13" Type="http://schemas.openxmlformats.org/officeDocument/2006/relationships/image" Target="../media/image920.png"/><Relationship Id="rId18" Type="http://schemas.openxmlformats.org/officeDocument/2006/relationships/image" Target="../media/image97.png"/><Relationship Id="rId26" Type="http://schemas.openxmlformats.org/officeDocument/2006/relationships/image" Target="../media/image114.png"/><Relationship Id="rId21" Type="http://schemas.openxmlformats.org/officeDocument/2006/relationships/image" Target="../media/image65.png"/><Relationship Id="rId7" Type="http://schemas.openxmlformats.org/officeDocument/2006/relationships/image" Target="../media/image860.png"/><Relationship Id="rId12" Type="http://schemas.openxmlformats.org/officeDocument/2006/relationships/image" Target="../media/image910.png"/><Relationship Id="rId17" Type="http://schemas.openxmlformats.org/officeDocument/2006/relationships/image" Target="../media/image96.png"/><Relationship Id="rId25" Type="http://schemas.openxmlformats.org/officeDocument/2006/relationships/image" Target="../media/image113.png"/><Relationship Id="rId2" Type="http://schemas.openxmlformats.org/officeDocument/2006/relationships/image" Target="../media/image88.png"/><Relationship Id="rId16" Type="http://schemas.openxmlformats.org/officeDocument/2006/relationships/image" Target="../media/image95.png"/><Relationship Id="rId20" Type="http://schemas.openxmlformats.org/officeDocument/2006/relationships/image" Target="../media/image103.png"/><Relationship Id="rId29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11" Type="http://schemas.openxmlformats.org/officeDocument/2006/relationships/image" Target="../media/image900.png"/><Relationship Id="rId24" Type="http://schemas.openxmlformats.org/officeDocument/2006/relationships/image" Target="../media/image112.png"/><Relationship Id="rId5" Type="http://schemas.openxmlformats.org/officeDocument/2006/relationships/image" Target="../media/image840.png"/><Relationship Id="rId15" Type="http://schemas.openxmlformats.org/officeDocument/2006/relationships/image" Target="../media/image940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10" Type="http://schemas.openxmlformats.org/officeDocument/2006/relationships/image" Target="../media/image890.png"/><Relationship Id="rId19" Type="http://schemas.openxmlformats.org/officeDocument/2006/relationships/image" Target="../media/image98.png"/><Relationship Id="rId4" Type="http://schemas.openxmlformats.org/officeDocument/2006/relationships/image" Target="../media/image830.png"/><Relationship Id="rId9" Type="http://schemas.openxmlformats.org/officeDocument/2006/relationships/image" Target="../media/image880.png"/><Relationship Id="rId14" Type="http://schemas.openxmlformats.org/officeDocument/2006/relationships/image" Target="../media/image930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1.png"/><Relationship Id="rId3" Type="http://schemas.openxmlformats.org/officeDocument/2006/relationships/image" Target="../media/image19.png"/><Relationship Id="rId7" Type="http://schemas.openxmlformats.org/officeDocument/2006/relationships/image" Target="../media/image8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11" Type="http://schemas.openxmlformats.org/officeDocument/2006/relationships/image" Target="../media/image20.jpeg"/><Relationship Id="rId5" Type="http://schemas.openxmlformats.org/officeDocument/2006/relationships/image" Target="../media/image611.png"/><Relationship Id="rId10" Type="http://schemas.openxmlformats.org/officeDocument/2006/relationships/image" Target="../media/image119.png"/><Relationship Id="rId4" Type="http://schemas.openxmlformats.org/officeDocument/2006/relationships/image" Target="../media/image510.png"/><Relationship Id="rId9" Type="http://schemas.openxmlformats.org/officeDocument/2006/relationships/image" Target="../media/image10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20.png"/><Relationship Id="rId3" Type="http://schemas.openxmlformats.org/officeDocument/2006/relationships/image" Target="../media/image22.png"/><Relationship Id="rId7" Type="http://schemas.openxmlformats.org/officeDocument/2006/relationships/image" Target="../media/image180.png"/><Relationship Id="rId12" Type="http://schemas.openxmlformats.org/officeDocument/2006/relationships/image" Target="../media/image21.png"/><Relationship Id="rId2" Type="http://schemas.openxmlformats.org/officeDocument/2006/relationships/image" Target="../media/image13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200.png"/><Relationship Id="rId5" Type="http://schemas.openxmlformats.org/officeDocument/2006/relationships/image" Target="../media/image160.png"/><Relationship Id="rId15" Type="http://schemas.openxmlformats.org/officeDocument/2006/relationships/image" Target="../media/image22.jpeg"/><Relationship Id="rId4" Type="http://schemas.openxmlformats.org/officeDocument/2006/relationships/image" Target="../media/image150.png"/><Relationship Id="rId9" Type="http://schemas.openxmlformats.org/officeDocument/2006/relationships/image" Target="../media/image21.jpe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7.png"/><Relationship Id="rId4" Type="http://schemas.openxmlformats.org/officeDocument/2006/relationships/image" Target="../media/image2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png"/><Relationship Id="rId7" Type="http://schemas.openxmlformats.org/officeDocument/2006/relationships/image" Target="../media/image20.jpe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935" y="2295526"/>
            <a:ext cx="10159017" cy="27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integral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tatbiqlari</a:t>
            </a:r>
            <a:endParaRPr lang="en-US" altLang="ru-RU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420089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18" descr="Drain De Baignoire METALLIQUE De Cuisine évier - 3d Rendu Banque D'Images  Et Photos Libres De Droits. Image 5862689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B82047E0-DF93-4095-8656-FE452C2E1B79}"/>
                  </a:ext>
                </a:extLst>
              </p:cNvPr>
              <p:cNvSpPr/>
              <p:nvPr/>
            </p:nvSpPr>
            <p:spPr>
              <a:xfrm>
                <a:off x="2523946" y="1835863"/>
                <a:ext cx="352628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B82047E0-DF93-4095-8656-FE452C2E1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946" y="1835863"/>
                <a:ext cx="3526286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F2448B71-CE3C-4388-AFB1-77B423C9FA62}"/>
                  </a:ext>
                </a:extLst>
              </p:cNvPr>
              <p:cNvSpPr/>
              <p:nvPr/>
            </p:nvSpPr>
            <p:spPr>
              <a:xfrm>
                <a:off x="7473654" y="1835863"/>
                <a:ext cx="236051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F2448B71-CE3C-4388-AFB1-77B423C9F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654" y="1835863"/>
                <a:ext cx="236051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C04C77B2-28A7-4B02-8EF9-CC3EDDC0C807}"/>
                  </a:ext>
                </a:extLst>
              </p:cNvPr>
              <p:cNvSpPr/>
              <p:nvPr/>
            </p:nvSpPr>
            <p:spPr>
              <a:xfrm>
                <a:off x="2387108" y="2627982"/>
                <a:ext cx="8361328" cy="1706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C04C77B2-28A7-4B02-8EF9-CC3EDDC0C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108" y="2627982"/>
                <a:ext cx="8361328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2855EA85-9BD3-4600-AB50-6C091007E302}"/>
                  </a:ext>
                </a:extLst>
              </p:cNvPr>
              <p:cNvSpPr/>
              <p:nvPr/>
            </p:nvSpPr>
            <p:spPr>
              <a:xfrm>
                <a:off x="3188490" y="4162415"/>
                <a:ext cx="4457887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2855EA85-9BD3-4600-AB50-6C091007E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90" y="4162415"/>
                <a:ext cx="4457887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6C38B3D3-D445-4D97-9D7F-A3429DBD90CC}"/>
                  </a:ext>
                </a:extLst>
              </p:cNvPr>
              <p:cNvSpPr/>
              <p:nvPr/>
            </p:nvSpPr>
            <p:spPr>
              <a:xfrm>
                <a:off x="9035718" y="4176330"/>
                <a:ext cx="159652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6C38B3D3-D445-4D97-9D7F-A3429DBD9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718" y="4176330"/>
                <a:ext cx="159652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83D2C819-CDB1-46B8-A846-075C3FF47777}"/>
                  </a:ext>
                </a:extLst>
              </p:cNvPr>
              <p:cNvSpPr/>
              <p:nvPr/>
            </p:nvSpPr>
            <p:spPr>
              <a:xfrm>
                <a:off x="3190944" y="5275922"/>
                <a:ext cx="4819140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83D2C819-CDB1-46B8-A846-075C3FF47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44" y="5275922"/>
                <a:ext cx="4819140" cy="721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81000" y="918153"/>
            <a:ext cx="11420475" cy="558742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89850" y="364619"/>
            <a:ext cx="6194612" cy="985259"/>
          </a:xfrm>
          <a:prstGeom prst="roundRect">
            <a:avLst>
              <a:gd name="adj" fmla="val 31251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55E6B-A50B-4E00-A97B-2E1FF238B0D0}"/>
              </a:ext>
            </a:extLst>
          </p:cNvPr>
          <p:cNvSpPr txBox="1"/>
          <p:nvPr/>
        </p:nvSpPr>
        <p:spPr>
          <a:xfrm>
            <a:off x="3932712" y="458355"/>
            <a:ext cx="503054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000126" y="160338"/>
            <a:ext cx="1768518" cy="1639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Premium Photo | 3d white people writing with a pen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219" r="1172" b="-2219"/>
          <a:stretch/>
        </p:blipFill>
        <p:spPr bwMode="auto">
          <a:xfrm flipH="1">
            <a:off x="1076319" y="221016"/>
            <a:ext cx="1600779" cy="15211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0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20338" y="304800"/>
            <a:ext cx="11821098" cy="6258341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94749" y="619125"/>
            <a:ext cx="5299795" cy="5705543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CF6F16E5-E06F-4CFD-8213-067771522AEC}"/>
                  </a:ext>
                </a:extLst>
              </p:cNvPr>
              <p:cNvSpPr/>
              <p:nvPr/>
            </p:nvSpPr>
            <p:spPr>
              <a:xfrm>
                <a:off x="786720" y="2490804"/>
                <a:ext cx="516160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CF6F16E5-E06F-4CFD-8213-067771522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20" y="2490804"/>
                <a:ext cx="5161606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4B0724FC-2456-4D1C-B7B4-FA3C03621CA3}"/>
                  </a:ext>
                </a:extLst>
              </p:cNvPr>
              <p:cNvSpPr/>
              <p:nvPr/>
            </p:nvSpPr>
            <p:spPr>
              <a:xfrm>
                <a:off x="1393649" y="3315270"/>
                <a:ext cx="3947747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4B0724FC-2456-4D1C-B7B4-FA3C03621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49" y="3315270"/>
                <a:ext cx="3947747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B41D318-BA65-49CE-9816-CCAD94A1DCC4}"/>
                  </a:ext>
                </a:extLst>
              </p:cNvPr>
              <p:cNvSpPr/>
              <p:nvPr/>
            </p:nvSpPr>
            <p:spPr>
              <a:xfrm>
                <a:off x="1412833" y="4117220"/>
                <a:ext cx="1861993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B41D318-BA65-49CE-9816-CCAD94A1D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833" y="4117220"/>
                <a:ext cx="1861993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D4D24437-EC22-4047-848C-15254D3DCABA}"/>
                  </a:ext>
                </a:extLst>
              </p:cNvPr>
              <p:cNvSpPr/>
              <p:nvPr/>
            </p:nvSpPr>
            <p:spPr>
              <a:xfrm>
                <a:off x="3752759" y="4117220"/>
                <a:ext cx="186199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D4D24437-EC22-4047-848C-15254D3DC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759" y="4117220"/>
                <a:ext cx="186199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B82047E0-DF93-4095-8656-FE452C2E1B79}"/>
                  </a:ext>
                </a:extLst>
              </p:cNvPr>
              <p:cNvSpPr/>
              <p:nvPr/>
            </p:nvSpPr>
            <p:spPr>
              <a:xfrm>
                <a:off x="1715756" y="736212"/>
                <a:ext cx="352628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B82047E0-DF93-4095-8656-FE452C2E1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756" y="736212"/>
                <a:ext cx="352628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83D2C819-CDB1-46B8-A846-075C3FF47777}"/>
                  </a:ext>
                </a:extLst>
              </p:cNvPr>
              <p:cNvSpPr/>
              <p:nvPr/>
            </p:nvSpPr>
            <p:spPr>
              <a:xfrm>
                <a:off x="870131" y="1637069"/>
                <a:ext cx="4819140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83D2C819-CDB1-46B8-A846-075C3FF47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31" y="1637069"/>
                <a:ext cx="4819140" cy="721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постройте график функции у=(х-1)² и у=2(х-1)². пожалуйста - Школьные  Знания.co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0" t="5333" r="23225" b="34454"/>
          <a:stretch/>
        </p:blipFill>
        <p:spPr bwMode="auto">
          <a:xfrm>
            <a:off x="6877050" y="1006130"/>
            <a:ext cx="2933700" cy="400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50856" y="780627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856" y="780627"/>
                <a:ext cx="190757" cy="276999"/>
              </a:xfrm>
              <a:prstGeom prst="rect">
                <a:avLst/>
              </a:prstGeom>
              <a:blipFill>
                <a:blip r:embed="rId12"/>
                <a:stretch>
                  <a:fillRect l="-32258" r="-3225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внобедренный треугольник 1"/>
          <p:cNvSpPr/>
          <p:nvPr/>
        </p:nvSpPr>
        <p:spPr>
          <a:xfrm>
            <a:off x="8022138" y="960707"/>
            <a:ext cx="75908" cy="8826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88664" y="3895456"/>
                <a:ext cx="117019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664" y="3895456"/>
                <a:ext cx="117019" cy="169277"/>
              </a:xfrm>
              <a:prstGeom prst="rect">
                <a:avLst/>
              </a:prstGeom>
              <a:blipFill>
                <a:blip r:embed="rId13"/>
                <a:stretch>
                  <a:fillRect l="-26316" r="-31579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75572" y="3895456"/>
                <a:ext cx="117019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572" y="3895456"/>
                <a:ext cx="117019" cy="169277"/>
              </a:xfrm>
              <a:prstGeom prst="rect">
                <a:avLst/>
              </a:prstGeom>
              <a:blipFill>
                <a:blip r:embed="rId14"/>
                <a:stretch>
                  <a:fillRect l="-26316" r="-31579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878655" y="3895455"/>
                <a:ext cx="117019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655" y="3895455"/>
                <a:ext cx="117019" cy="169277"/>
              </a:xfrm>
              <a:prstGeom prst="rect">
                <a:avLst/>
              </a:prstGeom>
              <a:blipFill>
                <a:blip r:embed="rId15"/>
                <a:stretch>
                  <a:fillRect l="-25000" r="-25000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160396" y="3894252"/>
                <a:ext cx="134508" cy="170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396" y="3894252"/>
                <a:ext cx="134508" cy="170480"/>
              </a:xfrm>
              <a:prstGeom prst="rect">
                <a:avLst/>
              </a:prstGeom>
              <a:blipFill>
                <a:blip r:embed="rId16"/>
                <a:stretch>
                  <a:fillRect l="-18182" r="-18182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56210" y="3886991"/>
                <a:ext cx="16350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210" y="3886991"/>
                <a:ext cx="163506" cy="169277"/>
              </a:xfrm>
              <a:prstGeom prst="rect">
                <a:avLst/>
              </a:prstGeom>
              <a:blipFill>
                <a:blip r:embed="rId17"/>
                <a:stretch>
                  <a:fillRect l="-3704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66255" y="3886993"/>
                <a:ext cx="16350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255" y="3886993"/>
                <a:ext cx="163506" cy="169277"/>
              </a:xfrm>
              <a:prstGeom prst="rect">
                <a:avLst/>
              </a:prstGeom>
              <a:blipFill>
                <a:blip r:embed="rId18"/>
                <a:stretch>
                  <a:fillRect l="-3704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84896" y="3886992"/>
                <a:ext cx="16350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896" y="3886992"/>
                <a:ext cx="163506" cy="169277"/>
              </a:xfrm>
              <a:prstGeom prst="rect">
                <a:avLst/>
              </a:prstGeom>
              <a:blipFill>
                <a:blip r:embed="rId19"/>
                <a:stretch>
                  <a:fillRect l="-3704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88672" y="4063529"/>
                <a:ext cx="16350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672" y="4063529"/>
                <a:ext cx="163506" cy="169277"/>
              </a:xfrm>
              <a:prstGeom prst="rect">
                <a:avLst/>
              </a:prstGeom>
              <a:blipFill>
                <a:blip r:embed="rId17"/>
                <a:stretch>
                  <a:fillRect l="-3704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878107" y="4355046"/>
                <a:ext cx="16350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107" y="4355046"/>
                <a:ext cx="163506" cy="169277"/>
              </a:xfrm>
              <a:prstGeom prst="rect">
                <a:avLst/>
              </a:prstGeom>
              <a:blipFill>
                <a:blip r:embed="rId18"/>
                <a:stretch>
                  <a:fillRect l="-3704" r="-22222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864481" y="4655829"/>
                <a:ext cx="16350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481" y="4655829"/>
                <a:ext cx="163506" cy="169277"/>
              </a:xfrm>
              <a:prstGeom prst="rect">
                <a:avLst/>
              </a:prstGeom>
              <a:blipFill>
                <a:blip r:embed="rId19"/>
                <a:stretch>
                  <a:fillRect l="-3704" r="-22222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924593" y="3515450"/>
                <a:ext cx="11702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93" y="3515450"/>
                <a:ext cx="117020" cy="169277"/>
              </a:xfrm>
              <a:prstGeom prst="rect">
                <a:avLst/>
              </a:prstGeom>
              <a:blipFill>
                <a:blip r:embed="rId13"/>
                <a:stretch>
                  <a:fillRect l="-26316" r="-31579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29075" y="3223933"/>
                <a:ext cx="11702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075" y="3223933"/>
                <a:ext cx="117020" cy="169277"/>
              </a:xfrm>
              <a:prstGeom prst="rect">
                <a:avLst/>
              </a:prstGeom>
              <a:blipFill>
                <a:blip r:embed="rId14"/>
                <a:stretch>
                  <a:fillRect l="-26316" r="-31579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919863" y="2941904"/>
                <a:ext cx="11702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863" y="2941904"/>
                <a:ext cx="117020" cy="169277"/>
              </a:xfrm>
              <a:prstGeom prst="rect">
                <a:avLst/>
              </a:prstGeom>
              <a:blipFill>
                <a:blip r:embed="rId20"/>
                <a:stretch>
                  <a:fillRect l="-26316" r="-31579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919863" y="2652618"/>
                <a:ext cx="11702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863" y="2652618"/>
                <a:ext cx="117020" cy="169277"/>
              </a:xfrm>
              <a:prstGeom prst="rect">
                <a:avLst/>
              </a:prstGeom>
              <a:blipFill>
                <a:blip r:embed="rId16"/>
                <a:stretch>
                  <a:fillRect l="-26316" r="-31579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917440" y="2358870"/>
                <a:ext cx="11702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440" y="2358870"/>
                <a:ext cx="117020" cy="169277"/>
              </a:xfrm>
              <a:prstGeom prst="rect">
                <a:avLst/>
              </a:prstGeom>
              <a:blipFill>
                <a:blip r:embed="rId21"/>
                <a:stretch>
                  <a:fillRect l="-31579" r="-31579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916235" y="2067354"/>
                <a:ext cx="11702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235" y="2067354"/>
                <a:ext cx="117020" cy="169277"/>
              </a:xfrm>
              <a:prstGeom prst="rect">
                <a:avLst/>
              </a:prstGeom>
              <a:blipFill>
                <a:blip r:embed="rId22"/>
                <a:stretch>
                  <a:fillRect l="-26316" r="-31579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916235" y="1780581"/>
                <a:ext cx="11702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235" y="1780581"/>
                <a:ext cx="117020" cy="169277"/>
              </a:xfrm>
              <a:prstGeom prst="rect">
                <a:avLst/>
              </a:prstGeom>
              <a:blipFill>
                <a:blip r:embed="rId23"/>
                <a:stretch>
                  <a:fillRect l="-26316" r="-31579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919863" y="1510898"/>
                <a:ext cx="11702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863" y="1510898"/>
                <a:ext cx="117020" cy="169277"/>
              </a:xfrm>
              <a:prstGeom prst="rect">
                <a:avLst/>
              </a:prstGeom>
              <a:blipFill>
                <a:blip r:embed="rId24"/>
                <a:stretch>
                  <a:fillRect l="-26316" r="-31579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916235" y="1217150"/>
                <a:ext cx="11702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11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235" y="1217150"/>
                <a:ext cx="117020" cy="169277"/>
              </a:xfrm>
              <a:prstGeom prst="rect">
                <a:avLst/>
              </a:prstGeom>
              <a:blipFill>
                <a:blip r:embed="rId25"/>
                <a:stretch>
                  <a:fillRect l="-26316" r="-31579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Равнобедренный треугольник 47"/>
          <p:cNvSpPr/>
          <p:nvPr/>
        </p:nvSpPr>
        <p:spPr>
          <a:xfrm rot="5400000" flipH="1">
            <a:off x="9780628" y="3827250"/>
            <a:ext cx="85611" cy="8636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897141" y="3701891"/>
                <a:ext cx="19075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141" y="3701891"/>
                <a:ext cx="190757" cy="276999"/>
              </a:xfrm>
              <a:prstGeom prst="rect">
                <a:avLst/>
              </a:prstGeom>
              <a:blipFill>
                <a:blip r:embed="rId26"/>
                <a:stretch>
                  <a:fillRect l="-16129" r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7791716" y="1659341"/>
            <a:ext cx="1667911" cy="331185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8889907" y="2697421"/>
            <a:ext cx="87121" cy="851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315502" y="3813946"/>
            <a:ext cx="87121" cy="851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8427600" y="3746117"/>
            <a:ext cx="40707" cy="6782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470795" y="3684727"/>
            <a:ext cx="40707" cy="6782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8499975" y="3614955"/>
            <a:ext cx="54722" cy="8499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8537436" y="3547773"/>
            <a:ext cx="54722" cy="8499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572230" y="3480591"/>
            <a:ext cx="54722" cy="8499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8600909" y="3414974"/>
            <a:ext cx="54722" cy="8499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8634081" y="3352696"/>
            <a:ext cx="54722" cy="8499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660429" y="3290418"/>
            <a:ext cx="56308" cy="7680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8693483" y="3232349"/>
            <a:ext cx="46507" cy="7071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727199" y="3170561"/>
            <a:ext cx="37324" cy="6201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8763525" y="3093198"/>
            <a:ext cx="28267" cy="6117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8794608" y="3026542"/>
            <a:ext cx="19898" cy="422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8821702" y="2965846"/>
            <a:ext cx="19898" cy="2500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1" name="Прямоугольник 2060"/>
              <p:cNvSpPr/>
              <p:nvPr/>
            </p:nvSpPr>
            <p:spPr>
              <a:xfrm>
                <a:off x="9841390" y="1780581"/>
                <a:ext cx="124425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2061" name="Прямоугольник 20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390" y="1780581"/>
                <a:ext cx="1244251" cy="338554"/>
              </a:xfrm>
              <a:prstGeom prst="rect">
                <a:avLst/>
              </a:prstGeom>
              <a:blipFill>
                <a:blip r:embed="rId2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3" name="Прямая соединительная линия 2062"/>
          <p:cNvCxnSpPr/>
          <p:nvPr/>
        </p:nvCxnSpPr>
        <p:spPr>
          <a:xfrm>
            <a:off x="9369348" y="1865219"/>
            <a:ext cx="497269" cy="8463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4" name="Прямоугольник 2063"/>
              <p:cNvSpPr/>
              <p:nvPr/>
            </p:nvSpPr>
            <p:spPr>
              <a:xfrm>
                <a:off x="9405801" y="743948"/>
                <a:ext cx="1695016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064" name="Прямоугольник 20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801" y="743948"/>
                <a:ext cx="1695016" cy="344133"/>
              </a:xfrm>
              <a:prstGeom prst="rect">
                <a:avLst/>
              </a:prstGeom>
              <a:blipFill>
                <a:blip r:embed="rId28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Прямая соединительная линия 84"/>
          <p:cNvCxnSpPr/>
          <p:nvPr/>
        </p:nvCxnSpPr>
        <p:spPr>
          <a:xfrm flipV="1">
            <a:off x="9226498" y="974733"/>
            <a:ext cx="223226" cy="2609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8358046" y="1149031"/>
            <a:ext cx="0" cy="39243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8941064" y="1149031"/>
            <a:ext cx="0" cy="39243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314835" y="126684"/>
            <a:ext cx="1115488" cy="108238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2" descr="Premium Photo | 3d white people writing with a pen.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219" r="1172" b="-2219"/>
          <a:stretch/>
        </p:blipFill>
        <p:spPr bwMode="auto">
          <a:xfrm flipH="1">
            <a:off x="402721" y="187363"/>
            <a:ext cx="939715" cy="9674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Овал 65"/>
          <p:cNvSpPr/>
          <p:nvPr/>
        </p:nvSpPr>
        <p:spPr>
          <a:xfrm>
            <a:off x="10263212" y="4862732"/>
            <a:ext cx="1760235" cy="16787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408913" y="4911203"/>
            <a:ext cx="1542815" cy="15636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5006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7175" y="314325"/>
            <a:ext cx="11620500" cy="624881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52BB26-4DD3-46E4-8C3C-9DFB05B0022B}"/>
                  </a:ext>
                </a:extLst>
              </p:cNvPr>
              <p:cNvSpPr txBox="1"/>
              <p:nvPr/>
            </p:nvSpPr>
            <p:spPr>
              <a:xfrm>
                <a:off x="833263" y="484568"/>
                <a:ext cx="8272073" cy="1865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52BB26-4DD3-46E4-8C3C-9DFB05B00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63" y="484568"/>
                <a:ext cx="8272073" cy="1865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52BB26-4DD3-46E4-8C3C-9DFB05B0022B}"/>
                  </a:ext>
                </a:extLst>
              </p:cNvPr>
              <p:cNvSpPr txBox="1"/>
              <p:nvPr/>
            </p:nvSpPr>
            <p:spPr>
              <a:xfrm>
                <a:off x="369134" y="2554718"/>
                <a:ext cx="11396581" cy="1865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52BB26-4DD3-46E4-8C3C-9DFB05B00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4" y="2554718"/>
                <a:ext cx="11396581" cy="1865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9858375" y="4630357"/>
            <a:ext cx="2225235" cy="19994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Premium Photo | 3d white people writing with a pen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219" r="1172" b="-2219"/>
          <a:stretch/>
        </p:blipFill>
        <p:spPr bwMode="auto">
          <a:xfrm>
            <a:off x="10037618" y="4696692"/>
            <a:ext cx="1948296" cy="18664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7175" y="314325"/>
            <a:ext cx="11620500" cy="624881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9457" y="763742"/>
                <a:ext cx="11466409" cy="1503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57" y="763742"/>
                <a:ext cx="11466409" cy="1503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03497" y="2563181"/>
                <a:ext cx="10495758" cy="1475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97" y="2563181"/>
                <a:ext cx="10495758" cy="1475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579221" y="4766582"/>
                <a:ext cx="5033557" cy="1068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(kv.birlik)</a:t>
                </a:r>
                <a:endParaRPr lang="en-US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221" y="4766582"/>
                <a:ext cx="5033557" cy="1068562"/>
              </a:xfrm>
              <a:prstGeom prst="rect">
                <a:avLst/>
              </a:prstGeom>
              <a:blipFill>
                <a:blip r:embed="rId4"/>
                <a:stretch>
                  <a:fillRect l="-4843" r="-4237"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9858375" y="4630357"/>
            <a:ext cx="2225235" cy="19994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Premium Photo | 3d white people writing with a pen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219" r="1172" b="-2219"/>
          <a:stretch/>
        </p:blipFill>
        <p:spPr bwMode="auto">
          <a:xfrm>
            <a:off x="10037618" y="4696692"/>
            <a:ext cx="1948296" cy="18664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CDCBAC9-DC21-473F-8291-0760DA27DB0B}"/>
              </a:ext>
            </a:extLst>
          </p:cNvPr>
          <p:cNvSpPr txBox="1"/>
          <p:nvPr/>
        </p:nvSpPr>
        <p:spPr>
          <a:xfrm>
            <a:off x="583819" y="2185479"/>
            <a:ext cx="10997008" cy="2079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chegaralangan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/>
              <p:nvPr/>
            </p:nvSpPr>
            <p:spPr>
              <a:xfrm>
                <a:off x="3160143" y="4594599"/>
                <a:ext cx="2373139" cy="1225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43" y="4594599"/>
                <a:ext cx="2373139" cy="1225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1344385-01A0-4E5A-A493-FCC8FB69EB34}"/>
                  </a:ext>
                </a:extLst>
              </p:cNvPr>
              <p:cNvSpPr/>
              <p:nvPr/>
            </p:nvSpPr>
            <p:spPr>
              <a:xfrm>
                <a:off x="6199152" y="4552358"/>
                <a:ext cx="3414589" cy="108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1344385-01A0-4E5A-A493-FCC8FB69E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152" y="4552358"/>
                <a:ext cx="3414589" cy="10816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47650" y="800099"/>
            <a:ext cx="11687175" cy="5753101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12654" y="125829"/>
            <a:ext cx="1705985" cy="16267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Question mark and man concept 3d illustration — Stock Photo © mstanley  #1235316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96854"/>
            <a:ext cx="1543050" cy="14847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513273" y="322695"/>
            <a:ext cx="6194612" cy="98525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5198974" y="367221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07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E0173E11-09D3-4F38-8139-FAE7F371994F}"/>
                  </a:ext>
                </a:extLst>
              </p:cNvPr>
              <p:cNvSpPr/>
              <p:nvPr/>
            </p:nvSpPr>
            <p:spPr>
              <a:xfrm>
                <a:off x="666586" y="4204564"/>
                <a:ext cx="2026691" cy="1466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E0173E11-09D3-4F38-8139-FAE7F3719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6" y="4204564"/>
                <a:ext cx="2026691" cy="14669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6AF6AE1-4343-4C2F-B18D-5E94D3C46943}"/>
                  </a:ext>
                </a:extLst>
              </p:cNvPr>
              <p:cNvSpPr/>
              <p:nvPr/>
            </p:nvSpPr>
            <p:spPr>
              <a:xfrm>
                <a:off x="2963116" y="4217650"/>
                <a:ext cx="3382127" cy="1352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6AF6AE1-4343-4C2F-B18D-5E94D3C46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116" y="4217650"/>
                <a:ext cx="3382127" cy="1352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/>
              <p:nvPr/>
            </p:nvSpPr>
            <p:spPr>
              <a:xfrm>
                <a:off x="553499" y="1218140"/>
                <a:ext cx="2373139" cy="1036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99" y="1218140"/>
                <a:ext cx="2373139" cy="1036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F1344385-01A0-4E5A-A493-FCC8FB69EB34}"/>
                  </a:ext>
                </a:extLst>
              </p:cNvPr>
              <p:cNvSpPr/>
              <p:nvPr/>
            </p:nvSpPr>
            <p:spPr>
              <a:xfrm>
                <a:off x="3090576" y="1210862"/>
                <a:ext cx="2873351" cy="916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F1344385-01A0-4E5A-A493-FCC8FB69E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576" y="1210862"/>
                <a:ext cx="2873351" cy="916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№1 по графику функции y=1-x2 найти значения x при которых функции принимает  положительные - Школьные Знания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9"/>
          <a:stretch/>
        </p:blipFill>
        <p:spPr bwMode="auto">
          <a:xfrm>
            <a:off x="6416962" y="2628200"/>
            <a:ext cx="4023967" cy="287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533" y="829873"/>
            <a:ext cx="4162425" cy="187642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6238875" y="619125"/>
            <a:ext cx="5155670" cy="5705543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57670" y="3578601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670" y="3578601"/>
                <a:ext cx="149079" cy="153888"/>
              </a:xfrm>
              <a:prstGeom prst="rect">
                <a:avLst/>
              </a:prstGeom>
              <a:blipFill>
                <a:blip r:embed="rId10"/>
                <a:stretch>
                  <a:fillRect l="-8333" r="-20833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52034" y="3578601"/>
                <a:ext cx="149079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034" y="3578601"/>
                <a:ext cx="149079" cy="153888"/>
              </a:xfrm>
              <a:prstGeom prst="rect">
                <a:avLst/>
              </a:prstGeom>
              <a:blipFill>
                <a:blip r:embed="rId11"/>
                <a:stretch>
                  <a:fillRect l="-4000" r="-20000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16100" y="3578601"/>
                <a:ext cx="149079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100" y="3578601"/>
                <a:ext cx="149079" cy="153888"/>
              </a:xfrm>
              <a:prstGeom prst="rect">
                <a:avLst/>
              </a:prstGeom>
              <a:blipFill>
                <a:blip r:embed="rId12"/>
                <a:stretch>
                  <a:fillRect l="-8333" r="-20833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73468" y="3578601"/>
                <a:ext cx="149079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468" y="3578601"/>
                <a:ext cx="149079" cy="153888"/>
              </a:xfrm>
              <a:prstGeom prst="rect">
                <a:avLst/>
              </a:prstGeom>
              <a:blipFill>
                <a:blip r:embed="rId13"/>
                <a:stretch>
                  <a:fillRect l="-8333" r="-20833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270962" y="3578601"/>
                <a:ext cx="105798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962" y="3578601"/>
                <a:ext cx="105798" cy="153888"/>
              </a:xfrm>
              <a:prstGeom prst="rect">
                <a:avLst/>
              </a:prstGeom>
              <a:blipFill>
                <a:blip r:embed="rId14"/>
                <a:stretch>
                  <a:fillRect l="-35294" r="-29412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 descr="File:Simple Parabola.svg - Wikimedia Common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74" y="1014481"/>
            <a:ext cx="2794761" cy="27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800669" y="3578601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669" y="3578601"/>
                <a:ext cx="105798" cy="153888"/>
              </a:xfrm>
              <a:prstGeom prst="rect">
                <a:avLst/>
              </a:prstGeom>
              <a:blipFill>
                <a:blip r:embed="rId16"/>
                <a:stretch>
                  <a:fillRect l="-35294" r="-29412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255629" y="3578601"/>
                <a:ext cx="105798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629" y="3578601"/>
                <a:ext cx="105798" cy="153888"/>
              </a:xfrm>
              <a:prstGeom prst="rect">
                <a:avLst/>
              </a:prstGeom>
              <a:blipFill>
                <a:blip r:embed="rId17"/>
                <a:stretch>
                  <a:fillRect l="-27778" r="-27778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707857" y="3578601"/>
                <a:ext cx="105798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857" y="3578601"/>
                <a:ext cx="105798" cy="153888"/>
              </a:xfrm>
              <a:prstGeom prst="rect">
                <a:avLst/>
              </a:prstGeom>
              <a:blipFill>
                <a:blip r:embed="rId18"/>
                <a:stretch>
                  <a:fillRect l="-27778" r="-27778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168945" y="3578063"/>
                <a:ext cx="105798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945" y="3578063"/>
                <a:ext cx="105798" cy="153888"/>
              </a:xfrm>
              <a:prstGeom prst="rect">
                <a:avLst/>
              </a:prstGeom>
              <a:blipFill>
                <a:blip r:embed="rId19"/>
                <a:stretch>
                  <a:fillRect l="-29412" r="-35294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0269612" y="3357488"/>
            <a:ext cx="65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endParaRPr lang="ru-RU" sz="1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269612" y="3357488"/>
            <a:ext cx="142534" cy="153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196422" y="3922690"/>
                <a:ext cx="149079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422" y="3922690"/>
                <a:ext cx="149079" cy="153888"/>
              </a:xfrm>
              <a:prstGeom prst="rect">
                <a:avLst/>
              </a:prstGeom>
              <a:blipFill>
                <a:blip r:embed="rId20"/>
                <a:stretch>
                  <a:fillRect l="-8333" r="-20833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196422" y="4370390"/>
                <a:ext cx="149079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422" y="4370390"/>
                <a:ext cx="149079" cy="153888"/>
              </a:xfrm>
              <a:prstGeom prst="rect">
                <a:avLst/>
              </a:prstGeom>
              <a:blipFill>
                <a:blip r:embed="rId21"/>
                <a:stretch>
                  <a:fillRect l="-8333" r="-2083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196543" y="4784146"/>
                <a:ext cx="149079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543" y="4784146"/>
                <a:ext cx="149079" cy="153888"/>
              </a:xfrm>
              <a:prstGeom prst="rect">
                <a:avLst/>
              </a:prstGeom>
              <a:blipFill>
                <a:blip r:embed="rId22"/>
                <a:stretch>
                  <a:fillRect l="-8333" r="-2083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196421" y="5224804"/>
                <a:ext cx="149079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421" y="5224804"/>
                <a:ext cx="149079" cy="153888"/>
              </a:xfrm>
              <a:prstGeom prst="rect">
                <a:avLst/>
              </a:prstGeom>
              <a:blipFill>
                <a:blip r:embed="rId23"/>
                <a:stretch>
                  <a:fillRect l="-8333" r="-20833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63004" y="3049678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004" y="3049678"/>
                <a:ext cx="105798" cy="153888"/>
              </a:xfrm>
              <a:prstGeom prst="rect">
                <a:avLst/>
              </a:prstGeom>
              <a:blipFill>
                <a:blip r:embed="rId16"/>
                <a:stretch>
                  <a:fillRect l="-27778" r="-27778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257063" y="2610709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063" y="2610709"/>
                <a:ext cx="105798" cy="153888"/>
              </a:xfrm>
              <a:prstGeom prst="rect">
                <a:avLst/>
              </a:prstGeom>
              <a:blipFill>
                <a:blip r:embed="rId24"/>
                <a:stretch>
                  <a:fillRect l="-35294" r="-29412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252585" y="2171740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585" y="2171740"/>
                <a:ext cx="105798" cy="153888"/>
              </a:xfrm>
              <a:prstGeom prst="rect">
                <a:avLst/>
              </a:prstGeom>
              <a:blipFill>
                <a:blip r:embed="rId25"/>
                <a:stretch>
                  <a:fillRect l="-35294" r="-29412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252585" y="1731082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585" y="1731082"/>
                <a:ext cx="105798" cy="153888"/>
              </a:xfrm>
              <a:prstGeom prst="rect">
                <a:avLst/>
              </a:prstGeom>
              <a:blipFill>
                <a:blip r:embed="rId26"/>
                <a:stretch>
                  <a:fillRect l="-35294" r="-29412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252962" y="1290424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962" y="1290424"/>
                <a:ext cx="105798" cy="153888"/>
              </a:xfrm>
              <a:prstGeom prst="rect">
                <a:avLst/>
              </a:prstGeom>
              <a:blipFill>
                <a:blip r:embed="rId27"/>
                <a:stretch>
                  <a:fillRect l="-35294" r="-35294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рямоугольник 46"/>
          <p:cNvSpPr/>
          <p:nvPr/>
        </p:nvSpPr>
        <p:spPr>
          <a:xfrm>
            <a:off x="8437524" y="2712630"/>
            <a:ext cx="142534" cy="153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167626" y="738167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626" y="738167"/>
                <a:ext cx="190757" cy="276999"/>
              </a:xfrm>
              <a:prstGeom prst="rect">
                <a:avLst/>
              </a:prstGeom>
              <a:blipFill>
                <a:blip r:embed="rId28"/>
                <a:stretch>
                  <a:fillRect l="-32258" r="-32258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Равнобедренный треугольник 48"/>
          <p:cNvSpPr/>
          <p:nvPr/>
        </p:nvSpPr>
        <p:spPr>
          <a:xfrm>
            <a:off x="8345500" y="919889"/>
            <a:ext cx="75908" cy="8826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5400000" flipH="1">
            <a:off x="10408846" y="3525078"/>
            <a:ext cx="85611" cy="8636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525359" y="3399719"/>
                <a:ext cx="19075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359" y="3399719"/>
                <a:ext cx="190757" cy="276999"/>
              </a:xfrm>
              <a:prstGeom prst="rect">
                <a:avLst/>
              </a:prstGeom>
              <a:blipFill>
                <a:blip r:embed="rId29"/>
                <a:stretch>
                  <a:fillRect l="-16129" r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Прямая соединительная линия 51"/>
          <p:cNvCxnSpPr/>
          <p:nvPr/>
        </p:nvCxnSpPr>
        <p:spPr>
          <a:xfrm flipH="1">
            <a:off x="8131426" y="3268675"/>
            <a:ext cx="24424" cy="13814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8208874" y="3199387"/>
            <a:ext cx="46824" cy="27157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8286222" y="3159683"/>
            <a:ext cx="58314" cy="37853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8381860" y="3159683"/>
            <a:ext cx="47085" cy="38643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8470374" y="3189726"/>
            <a:ext cx="38417" cy="34849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8559841" y="3245979"/>
            <a:ext cx="25739" cy="22301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8636630" y="3311380"/>
            <a:ext cx="12212" cy="8833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9829264" y="728986"/>
                <a:ext cx="940386" cy="470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264" y="728986"/>
                <a:ext cx="940386" cy="4700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Прямая соединительная линия 68"/>
          <p:cNvCxnSpPr/>
          <p:nvPr/>
        </p:nvCxnSpPr>
        <p:spPr>
          <a:xfrm flipV="1">
            <a:off x="9361427" y="1098304"/>
            <a:ext cx="493755" cy="4764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F1344385-01A0-4E5A-A493-FCC8FB69EB34}"/>
                  </a:ext>
                </a:extLst>
              </p:cNvPr>
              <p:cNvSpPr/>
              <p:nvPr/>
            </p:nvSpPr>
            <p:spPr>
              <a:xfrm>
                <a:off x="7295842" y="5624751"/>
                <a:ext cx="1263999" cy="470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F1344385-01A0-4E5A-A493-FCC8FB69E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842" y="5624751"/>
                <a:ext cx="1263999" cy="4700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>
            <a:off x="7480514" y="4816052"/>
            <a:ext cx="141478" cy="965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8056991" y="1306525"/>
            <a:ext cx="0" cy="392430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8704636" y="1290424"/>
            <a:ext cx="0" cy="392430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20338" y="314325"/>
            <a:ext cx="11821098" cy="624881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596530" y="128940"/>
            <a:ext cx="4892232" cy="720303"/>
          </a:xfrm>
          <a:prstGeom prst="roundRect">
            <a:avLst>
              <a:gd name="adj" fmla="val 31251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14835" y="126684"/>
            <a:ext cx="1115488" cy="108238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Premium Photo | 3d white people writing with a pen.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219" r="1172" b="-2219"/>
          <a:stretch/>
        </p:blipFill>
        <p:spPr bwMode="auto">
          <a:xfrm flipH="1">
            <a:off x="402721" y="187363"/>
            <a:ext cx="939715" cy="9674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10263212" y="4862732"/>
            <a:ext cx="1760235" cy="16787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408913" y="4911203"/>
            <a:ext cx="1542815" cy="1563629"/>
          </a:xfrm>
          <a:prstGeom prst="ellipse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3A55E6B-A50B-4E00-A97B-2E1FF238B0D0}"/>
              </a:ext>
            </a:extLst>
          </p:cNvPr>
          <p:cNvSpPr txBox="1"/>
          <p:nvPr/>
        </p:nvSpPr>
        <p:spPr>
          <a:xfrm>
            <a:off x="1763986" y="159280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3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5D7A6DEA-BC82-4C17-84C7-A0D0A4830C9A}"/>
                  </a:ext>
                </a:extLst>
              </p:cNvPr>
              <p:cNvSpPr/>
              <p:nvPr/>
            </p:nvSpPr>
            <p:spPr>
              <a:xfrm>
                <a:off x="280881" y="2188015"/>
                <a:ext cx="3892450" cy="1036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5D7A6DEA-BC82-4C17-84C7-A0D0A4830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1" y="2188015"/>
                <a:ext cx="3892450" cy="1036566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id="{A65D1F4A-D7FF-42F1-A078-E2A1D56BAF84}"/>
                  </a:ext>
                </a:extLst>
              </p:cNvPr>
              <p:cNvSpPr/>
              <p:nvPr/>
            </p:nvSpPr>
            <p:spPr>
              <a:xfrm>
                <a:off x="506595" y="3241603"/>
                <a:ext cx="2539156" cy="1036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id="{A65D1F4A-D7FF-42F1-A078-E2A1D56BA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95" y="3241603"/>
                <a:ext cx="2539156" cy="1036566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>
                <a:extLst>
                  <a:ext uri="{FF2B5EF4-FFF2-40B4-BE49-F238E27FC236}">
                    <a16:creationId xmlns:a16="http://schemas.microsoft.com/office/drawing/2014/main" id="{17AABB5C-9D0C-4AB9-9D8C-AD3CC9B8E54F}"/>
                  </a:ext>
                </a:extLst>
              </p:cNvPr>
              <p:cNvSpPr/>
              <p:nvPr/>
            </p:nvSpPr>
            <p:spPr>
              <a:xfrm>
                <a:off x="3139525" y="2955599"/>
                <a:ext cx="2319746" cy="13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Прямоугольник 69">
                <a:extLst>
                  <a:ext uri="{FF2B5EF4-FFF2-40B4-BE49-F238E27FC236}">
                    <a16:creationId xmlns:a16="http://schemas.microsoft.com/office/drawing/2014/main" id="{17AABB5C-9D0C-4AB9-9D8C-AD3CC9B8E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525" y="2955599"/>
                <a:ext cx="2319746" cy="131093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7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7" grpId="0"/>
      <p:bldP spid="68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04824" y="314325"/>
            <a:ext cx="11157889" cy="624881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61191D-65A7-4554-B431-15BEEB6D5C45}"/>
                  </a:ext>
                </a:extLst>
              </p:cNvPr>
              <p:cNvSpPr txBox="1"/>
              <p:nvPr/>
            </p:nvSpPr>
            <p:spPr>
              <a:xfrm>
                <a:off x="727925" y="556648"/>
                <a:ext cx="10283841" cy="3089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Sup>
                        <m:sSubSup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sup>
                      </m:sSub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  <a:p>
                <a:endParaRPr lang="ru-RU" sz="36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61191D-65A7-4554-B431-15BEEB6D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25" y="556648"/>
                <a:ext cx="10283841" cy="30892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10C019-D018-4FBE-AC01-ECAC272D200A}"/>
                  </a:ext>
                </a:extLst>
              </p:cNvPr>
              <p:cNvSpPr txBox="1"/>
              <p:nvPr/>
            </p:nvSpPr>
            <p:spPr>
              <a:xfrm>
                <a:off x="845195" y="3505308"/>
                <a:ext cx="9192423" cy="23827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/>
              </a:p>
              <a:p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10C019-D018-4FBE-AC01-ECAC272D2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95" y="3505308"/>
                <a:ext cx="9192423" cy="2382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9858375" y="4630357"/>
            <a:ext cx="2225235" cy="19994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Premium Photo | 3d white people writing with a pen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219" r="1172" b="-2219"/>
          <a:stretch/>
        </p:blipFill>
        <p:spPr bwMode="auto">
          <a:xfrm>
            <a:off x="10037618" y="4696692"/>
            <a:ext cx="1948296" cy="18664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1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10888" y="314325"/>
            <a:ext cx="11576312" cy="624881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EA6A52-EEFF-44CF-8BE0-89D502715792}"/>
                  </a:ext>
                </a:extLst>
              </p:cNvPr>
              <p:cNvSpPr txBox="1"/>
              <p:nvPr/>
            </p:nvSpPr>
            <p:spPr>
              <a:xfrm>
                <a:off x="420087" y="898390"/>
                <a:ext cx="11351826" cy="1271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rad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EA6A52-EEFF-44CF-8BE0-89D502715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87" y="898390"/>
                <a:ext cx="11351826" cy="12716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5E7BEA-3208-4602-B105-882C145C8AD9}"/>
                  </a:ext>
                </a:extLst>
              </p:cNvPr>
              <p:cNvSpPr txBox="1"/>
              <p:nvPr/>
            </p:nvSpPr>
            <p:spPr>
              <a:xfrm>
                <a:off x="1072862" y="2694098"/>
                <a:ext cx="9623275" cy="1412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5E7BEA-3208-4602-B105-882C145C8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62" y="2694098"/>
                <a:ext cx="9623275" cy="1412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109027" y="4696692"/>
                <a:ext cx="5550943" cy="1183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(kv.birlik)</a:t>
                </a:r>
                <a:endParaRPr lang="en-US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027" y="4696692"/>
                <a:ext cx="5550943" cy="1183144"/>
              </a:xfrm>
              <a:prstGeom prst="rect">
                <a:avLst/>
              </a:prstGeom>
              <a:blipFill>
                <a:blip r:embed="rId4"/>
                <a:stretch>
                  <a:fillRect l="-4391" r="-3732" b="-9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/>
          <p:cNvSpPr/>
          <p:nvPr/>
        </p:nvSpPr>
        <p:spPr>
          <a:xfrm>
            <a:off x="9858375" y="4630357"/>
            <a:ext cx="2225235" cy="19994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Premium Photo | 3d white people writing with a pen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219" r="1172" b="-2219"/>
          <a:stretch/>
        </p:blipFill>
        <p:spPr bwMode="auto">
          <a:xfrm>
            <a:off x="10037618" y="4696692"/>
            <a:ext cx="1948296" cy="18664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3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CDCBAC9-DC21-473F-8291-0760DA27DB0B}"/>
              </a:ext>
            </a:extLst>
          </p:cNvPr>
          <p:cNvSpPr txBox="1"/>
          <p:nvPr/>
        </p:nvSpPr>
        <p:spPr>
          <a:xfrm>
            <a:off x="593344" y="2030011"/>
            <a:ext cx="10997008" cy="2079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chegaralangan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/>
              <p:nvPr/>
            </p:nvSpPr>
            <p:spPr>
              <a:xfrm>
                <a:off x="1280682" y="4109106"/>
                <a:ext cx="2373139" cy="2166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682" y="4109106"/>
                <a:ext cx="2373139" cy="2166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F1344385-01A0-4E5A-A493-FCC8FB69EB34}"/>
                  </a:ext>
                </a:extLst>
              </p:cNvPr>
              <p:cNvSpPr/>
              <p:nvPr/>
            </p:nvSpPr>
            <p:spPr>
              <a:xfrm>
                <a:off x="3969613" y="4721838"/>
                <a:ext cx="203190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F1344385-01A0-4E5A-A493-FCC8FB69E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613" y="4721838"/>
                <a:ext cx="2031903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63663EF-8681-432D-BDB0-D63E99AC16EC}"/>
                  </a:ext>
                </a:extLst>
              </p:cNvPr>
              <p:cNvSpPr/>
              <p:nvPr/>
            </p:nvSpPr>
            <p:spPr>
              <a:xfrm>
                <a:off x="6598269" y="4721838"/>
                <a:ext cx="203190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63663EF-8681-432D-BDB0-D63E99AC1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269" y="4721838"/>
                <a:ext cx="203190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EEC8C5A1-7D37-49CD-8E31-F2E7D726177D}"/>
                  </a:ext>
                </a:extLst>
              </p:cNvPr>
              <p:cNvSpPr/>
              <p:nvPr/>
            </p:nvSpPr>
            <p:spPr>
              <a:xfrm>
                <a:off x="8844554" y="4721838"/>
                <a:ext cx="203190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EEC8C5A1-7D37-49CD-8E31-F2E7D7261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554" y="4721838"/>
                <a:ext cx="2031903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47650" y="800099"/>
            <a:ext cx="11687175" cy="5753101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2654" y="125829"/>
            <a:ext cx="1705985" cy="16267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Question mark and man concept 3d illustration — Stock Photo © mstanley  #1235316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96854"/>
            <a:ext cx="1543050" cy="14847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513273" y="322695"/>
            <a:ext cx="6194612" cy="98525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5198974" y="367221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95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Rectangular hyperbola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200150"/>
            <a:ext cx="41529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082654" y="777241"/>
            <a:ext cx="5003846" cy="506349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96226" y="939724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226" y="939724"/>
                <a:ext cx="190757" cy="276999"/>
              </a:xfrm>
              <a:prstGeom prst="rect">
                <a:avLst/>
              </a:prstGeom>
              <a:blipFill>
                <a:blip r:embed="rId4"/>
                <a:stretch>
                  <a:fillRect l="-31250" r="-28125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Равнобедренный треугольник 9"/>
          <p:cNvSpPr/>
          <p:nvPr/>
        </p:nvSpPr>
        <p:spPr>
          <a:xfrm>
            <a:off x="8584577" y="1111890"/>
            <a:ext cx="71096" cy="8826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 flipH="1">
            <a:off x="10696952" y="3113186"/>
            <a:ext cx="85611" cy="8636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813465" y="2987827"/>
                <a:ext cx="19075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465" y="2987827"/>
                <a:ext cx="190757" cy="276999"/>
              </a:xfrm>
              <a:prstGeom prst="rect">
                <a:avLst/>
              </a:prstGeom>
              <a:blipFill>
                <a:blip r:embed="rId5"/>
                <a:stretch>
                  <a:fillRect l="-16129" r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2963" y="3199175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963" y="3199175"/>
                <a:ext cx="149079" cy="153888"/>
              </a:xfrm>
              <a:prstGeom prst="rect">
                <a:avLst/>
              </a:prstGeom>
              <a:blipFill>
                <a:blip r:embed="rId6"/>
                <a:stretch>
                  <a:fillRect l="-4000" r="-20000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8236" y="3199175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236" y="3199175"/>
                <a:ext cx="149079" cy="153888"/>
              </a:xfrm>
              <a:prstGeom prst="rect">
                <a:avLst/>
              </a:prstGeom>
              <a:blipFill>
                <a:blip r:embed="rId7"/>
                <a:stretch>
                  <a:fillRect l="-8333" r="-2083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81760" y="3199175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760" y="3199175"/>
                <a:ext cx="149079" cy="153888"/>
              </a:xfrm>
              <a:prstGeom prst="rect">
                <a:avLst/>
              </a:prstGeom>
              <a:blipFill>
                <a:blip r:embed="rId8"/>
                <a:stretch>
                  <a:fillRect l="-4000" r="-20000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05284" y="3199175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284" y="3199175"/>
                <a:ext cx="149079" cy="153888"/>
              </a:xfrm>
              <a:prstGeom prst="rect">
                <a:avLst/>
              </a:prstGeom>
              <a:blipFill>
                <a:blip r:embed="rId9"/>
                <a:stretch>
                  <a:fillRect l="-8333" r="-2083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91604" y="3199175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604" y="3199175"/>
                <a:ext cx="105798" cy="153888"/>
              </a:xfrm>
              <a:prstGeom prst="rect">
                <a:avLst/>
              </a:prstGeom>
              <a:blipFill>
                <a:blip r:embed="rId10"/>
                <a:stretch>
                  <a:fillRect l="-35294" r="-29412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93453" y="3199175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453" y="3199175"/>
                <a:ext cx="105798" cy="153888"/>
              </a:xfrm>
              <a:prstGeom prst="rect">
                <a:avLst/>
              </a:prstGeom>
              <a:blipFill>
                <a:blip r:embed="rId11"/>
                <a:stretch>
                  <a:fillRect l="-35294" r="-29412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798531" y="3199175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531" y="3199175"/>
                <a:ext cx="105798" cy="153888"/>
              </a:xfrm>
              <a:prstGeom prst="rect">
                <a:avLst/>
              </a:prstGeom>
              <a:blipFill>
                <a:blip r:embed="rId12"/>
                <a:stretch>
                  <a:fillRect l="-27778" r="-27778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86325" y="2708361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325" y="2708361"/>
                <a:ext cx="105798" cy="153888"/>
              </a:xfrm>
              <a:prstGeom prst="rect">
                <a:avLst/>
              </a:prstGeom>
              <a:blipFill>
                <a:blip r:embed="rId13"/>
                <a:stretch>
                  <a:fillRect l="-29412" r="-35294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486325" y="2309066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325" y="2309066"/>
                <a:ext cx="105798" cy="153888"/>
              </a:xfrm>
              <a:prstGeom prst="rect">
                <a:avLst/>
              </a:prstGeom>
              <a:blipFill>
                <a:blip r:embed="rId14"/>
                <a:stretch>
                  <a:fillRect l="-29412" r="-35294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486325" y="1926790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325" y="1926790"/>
                <a:ext cx="105798" cy="153888"/>
              </a:xfrm>
              <a:prstGeom prst="rect">
                <a:avLst/>
              </a:prstGeom>
              <a:blipFill>
                <a:blip r:embed="rId15"/>
                <a:stretch>
                  <a:fillRect l="-29412" r="-35294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85948" y="1527495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948" y="1527495"/>
                <a:ext cx="105798" cy="153888"/>
              </a:xfrm>
              <a:prstGeom prst="rect">
                <a:avLst/>
              </a:prstGeom>
              <a:blipFill>
                <a:blip r:embed="rId16"/>
                <a:stretch>
                  <a:fillRect l="-29412" r="-35294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42667" y="3459601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67" y="3459601"/>
                <a:ext cx="149079" cy="153888"/>
              </a:xfrm>
              <a:prstGeom prst="rect">
                <a:avLst/>
              </a:prstGeom>
              <a:blipFill>
                <a:blip r:embed="rId9"/>
                <a:stretch>
                  <a:fillRect l="-8333" r="-2083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439675" y="3873915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675" y="3873915"/>
                <a:ext cx="149079" cy="153888"/>
              </a:xfrm>
              <a:prstGeom prst="rect">
                <a:avLst/>
              </a:prstGeom>
              <a:blipFill>
                <a:blip r:embed="rId17"/>
                <a:stretch>
                  <a:fillRect l="-4000" r="-20000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439675" y="4261631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675" y="4261631"/>
                <a:ext cx="149079" cy="153888"/>
              </a:xfrm>
              <a:prstGeom prst="rect">
                <a:avLst/>
              </a:prstGeom>
              <a:blipFill>
                <a:blip r:embed="rId18"/>
                <a:stretch>
                  <a:fillRect l="-4000" r="-20000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435498" y="4666561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498" y="4666561"/>
                <a:ext cx="149079" cy="153888"/>
              </a:xfrm>
              <a:prstGeom prst="rect">
                <a:avLst/>
              </a:prstGeom>
              <a:blipFill>
                <a:blip r:embed="rId19"/>
                <a:stretch>
                  <a:fillRect l="-8333" r="-2083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/>
              <p:nvPr/>
            </p:nvSpPr>
            <p:spPr>
              <a:xfrm>
                <a:off x="1209858" y="837764"/>
                <a:ext cx="2373139" cy="1827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58" y="837764"/>
                <a:ext cx="2373139" cy="182703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F1344385-01A0-4E5A-A493-FCC8FB69EB34}"/>
                  </a:ext>
                </a:extLst>
              </p:cNvPr>
              <p:cNvSpPr/>
              <p:nvPr/>
            </p:nvSpPr>
            <p:spPr>
              <a:xfrm>
                <a:off x="1507199" y="2743522"/>
                <a:ext cx="171995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F1344385-01A0-4E5A-A493-FCC8FB69E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199" y="2743522"/>
                <a:ext cx="1719958" cy="101566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763663EF-8681-432D-BDB0-D63E99AC16EC}"/>
                  </a:ext>
                </a:extLst>
              </p:cNvPr>
              <p:cNvSpPr/>
              <p:nvPr/>
            </p:nvSpPr>
            <p:spPr>
              <a:xfrm>
                <a:off x="1485068" y="3927898"/>
                <a:ext cx="171034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763663EF-8681-432D-BDB0-D63E99AC1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68" y="3927898"/>
                <a:ext cx="1710340" cy="101566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EEC8C5A1-7D37-49CD-8E31-F2E7D726177D}"/>
                  </a:ext>
                </a:extLst>
              </p:cNvPr>
              <p:cNvSpPr/>
              <p:nvPr/>
            </p:nvSpPr>
            <p:spPr>
              <a:xfrm>
                <a:off x="3731353" y="3927898"/>
                <a:ext cx="171034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EEC8C5A1-7D37-49CD-8E31-F2E7D7261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353" y="3927898"/>
                <a:ext cx="1710340" cy="101566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9034430" y="1209067"/>
            <a:ext cx="0" cy="392430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966638" y="3199175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638" y="3199175"/>
                <a:ext cx="105798" cy="153888"/>
              </a:xfrm>
              <a:prstGeom prst="rect">
                <a:avLst/>
              </a:prstGeom>
              <a:blipFill>
                <a:blip r:embed="rId25"/>
                <a:stretch>
                  <a:fillRect l="-35294" r="-29412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/>
          <p:cNvCxnSpPr/>
          <p:nvPr/>
        </p:nvCxnSpPr>
        <p:spPr>
          <a:xfrm>
            <a:off x="10268756" y="1200150"/>
            <a:ext cx="0" cy="392430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211526" y="3199175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526" y="3199175"/>
                <a:ext cx="105798" cy="153888"/>
              </a:xfrm>
              <a:prstGeom prst="rect">
                <a:avLst/>
              </a:prstGeom>
              <a:blipFill>
                <a:blip r:embed="rId16"/>
                <a:stretch>
                  <a:fillRect l="-29412" r="-35294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 flipH="1">
            <a:off x="10185287" y="3090578"/>
            <a:ext cx="22113" cy="4615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10107099" y="3084254"/>
            <a:ext cx="30548" cy="5861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10042365" y="3078118"/>
            <a:ext cx="30548" cy="5861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9971694" y="3076942"/>
            <a:ext cx="31422" cy="5979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9902845" y="3065356"/>
            <a:ext cx="38198" cy="7137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9839152" y="3060718"/>
            <a:ext cx="38198" cy="8112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9771289" y="3055609"/>
            <a:ext cx="38198" cy="8112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697492" y="3163077"/>
            <a:ext cx="3850638" cy="1315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9698572" y="3055609"/>
            <a:ext cx="38198" cy="8112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9630302" y="3042958"/>
            <a:ext cx="42785" cy="921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9547100" y="3026300"/>
            <a:ext cx="53131" cy="11554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9463950" y="3015265"/>
            <a:ext cx="59330" cy="12657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9382294" y="2999099"/>
            <a:ext cx="66552" cy="14274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9308102" y="2984236"/>
            <a:ext cx="72080" cy="1576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9225824" y="2956563"/>
            <a:ext cx="86572" cy="18528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9149942" y="2933659"/>
            <a:ext cx="96804" cy="2081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9068950" y="2905701"/>
            <a:ext cx="114290" cy="23614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9065289" y="2877495"/>
            <a:ext cx="58533" cy="12160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9057780" y="2843905"/>
            <a:ext cx="20214" cy="4056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20338" y="484743"/>
            <a:ext cx="11821098" cy="607839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651443" y="176132"/>
            <a:ext cx="4892232" cy="720303"/>
          </a:xfrm>
          <a:prstGeom prst="roundRect">
            <a:avLst>
              <a:gd name="adj" fmla="val 31251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14835" y="126684"/>
            <a:ext cx="1115488" cy="108238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2" descr="Premium Photo | 3d white people writing with a pen.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219" r="1172" b="-2219"/>
          <a:stretch/>
        </p:blipFill>
        <p:spPr bwMode="auto">
          <a:xfrm flipH="1">
            <a:off x="402721" y="187363"/>
            <a:ext cx="939715" cy="9674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Овал 63"/>
          <p:cNvSpPr/>
          <p:nvPr/>
        </p:nvSpPr>
        <p:spPr>
          <a:xfrm>
            <a:off x="10263212" y="4862732"/>
            <a:ext cx="1760235" cy="16787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408913" y="4911203"/>
            <a:ext cx="1542815" cy="1563629"/>
          </a:xfrm>
          <a:prstGeom prst="ellipse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A3A55E6B-A50B-4E00-A97B-2E1FF238B0D0}"/>
              </a:ext>
            </a:extLst>
          </p:cNvPr>
          <p:cNvSpPr txBox="1"/>
          <p:nvPr/>
        </p:nvSpPr>
        <p:spPr>
          <a:xfrm>
            <a:off x="1818899" y="206472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3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29ACF4E-9103-44FF-A9A3-BD112EDC5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9619" y="1687318"/>
            <a:ext cx="3876675" cy="310515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42900" y="636494"/>
            <a:ext cx="11496675" cy="601830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6027" y="215515"/>
            <a:ext cx="1311750" cy="132154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694" y="275433"/>
            <a:ext cx="1183340" cy="1201365"/>
          </a:xfrm>
          <a:prstGeom prst="ellipse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297114" y="1282825"/>
            <a:ext cx="5227047" cy="505805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582861" y="1575679"/>
                <a:ext cx="5714253" cy="4616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Bu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𝒂𝑩𝑪𝒃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𝒂𝑨𝑫𝒃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trapetsiyalar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yuzlarining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ayirmasiga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61" y="1575679"/>
                <a:ext cx="5714253" cy="4616648"/>
              </a:xfrm>
              <a:prstGeom prst="rect">
                <a:avLst/>
              </a:prstGeom>
              <a:blipFill>
                <a:blip r:embed="rId6"/>
                <a:stretch>
                  <a:fillRect l="-5443" r="-5336" b="-3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кругленный прямоугольник 16"/>
          <p:cNvSpPr/>
          <p:nvPr/>
        </p:nvSpPr>
        <p:spPr>
          <a:xfrm>
            <a:off x="2070100" y="251052"/>
            <a:ext cx="8978900" cy="770883"/>
          </a:xfrm>
          <a:prstGeom prst="roundRect">
            <a:avLst>
              <a:gd name="adj" fmla="val 33142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776B69-05A0-4F71-B2A6-3BABE7F9C011}"/>
                  </a:ext>
                </a:extLst>
              </p:cNvPr>
              <p:cNvSpPr txBox="1"/>
              <p:nvPr/>
            </p:nvSpPr>
            <p:spPr>
              <a:xfrm>
                <a:off x="3091566" y="275520"/>
                <a:ext cx="7240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𝑨𝑩𝑪𝑫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776B69-05A0-4F71-B2A6-3BABE7F9C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66" y="275520"/>
                <a:ext cx="7240670" cy="646331"/>
              </a:xfrm>
              <a:prstGeom prst="rect">
                <a:avLst/>
              </a:prstGeom>
              <a:blipFill>
                <a:blip r:embed="rId7"/>
                <a:stretch>
                  <a:fillRect t="-14151" r="-589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E15C1C-BFB2-4A0F-A7C2-14B779ED4FCD}"/>
                  </a:ext>
                </a:extLst>
              </p:cNvPr>
              <p:cNvSpPr txBox="1"/>
              <p:nvPr/>
            </p:nvSpPr>
            <p:spPr>
              <a:xfrm>
                <a:off x="7362435" y="1499624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E15C1C-BFB2-4A0F-A7C2-14B779ED4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435" y="1499624"/>
                <a:ext cx="29655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98CD28-4851-4B11-B55C-0316B9A41F4B}"/>
                  </a:ext>
                </a:extLst>
              </p:cNvPr>
              <p:cNvSpPr txBox="1"/>
              <p:nvPr/>
            </p:nvSpPr>
            <p:spPr>
              <a:xfrm>
                <a:off x="8641073" y="1877802"/>
                <a:ext cx="1407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98CD28-4851-4B11-B55C-0316B9A41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073" y="1877802"/>
                <a:ext cx="1407373" cy="369332"/>
              </a:xfrm>
              <a:prstGeom prst="rect">
                <a:avLst/>
              </a:prstGeom>
              <a:blipFill>
                <a:blip r:embed="rId9"/>
                <a:stretch>
                  <a:fillRect l="-4762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B036523-DB7B-40A2-AD40-51EF5CF9E5C8}"/>
                  </a:ext>
                </a:extLst>
              </p:cNvPr>
              <p:cNvSpPr txBox="1"/>
              <p:nvPr/>
            </p:nvSpPr>
            <p:spPr>
              <a:xfrm>
                <a:off x="8673815" y="3751217"/>
                <a:ext cx="1407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B036523-DB7B-40A2-AD40-51EF5CF9E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815" y="3751217"/>
                <a:ext cx="1407373" cy="369332"/>
              </a:xfrm>
              <a:prstGeom prst="rect">
                <a:avLst/>
              </a:prstGeom>
              <a:blipFill>
                <a:blip r:embed="rId10"/>
                <a:stretch>
                  <a:fillRect l="-5195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EFEA7E-61B9-4A54-868C-05FDD649F434}"/>
                  </a:ext>
                </a:extLst>
              </p:cNvPr>
              <p:cNvSpPr txBox="1"/>
              <p:nvPr/>
            </p:nvSpPr>
            <p:spPr>
              <a:xfrm>
                <a:off x="7928015" y="2237850"/>
                <a:ext cx="341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EFEA7E-61B9-4A54-868C-05FDD649F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015" y="2237850"/>
                <a:ext cx="34144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30109B-6DF1-41FB-AAE8-6F4F722118B9}"/>
                  </a:ext>
                </a:extLst>
              </p:cNvPr>
              <p:cNvSpPr txBox="1"/>
              <p:nvPr/>
            </p:nvSpPr>
            <p:spPr>
              <a:xfrm>
                <a:off x="7950458" y="3076677"/>
                <a:ext cx="3189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30109B-6DF1-41FB-AAE8-6F4F72211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458" y="3076677"/>
                <a:ext cx="31899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1D4A28-07A4-435A-87E1-6F0682239204}"/>
                  </a:ext>
                </a:extLst>
              </p:cNvPr>
              <p:cNvSpPr txBox="1"/>
              <p:nvPr/>
            </p:nvSpPr>
            <p:spPr>
              <a:xfrm>
                <a:off x="10518291" y="2249415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1D4A28-07A4-435A-87E1-6F068223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291" y="2249415"/>
                <a:ext cx="30777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F0CAAC-E0F4-4FD3-9623-F67224619AFD}"/>
                  </a:ext>
                </a:extLst>
              </p:cNvPr>
              <p:cNvSpPr txBox="1"/>
              <p:nvPr/>
            </p:nvSpPr>
            <p:spPr>
              <a:xfrm>
                <a:off x="10518291" y="3111189"/>
                <a:ext cx="3510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F0CAAC-E0F4-4FD3-9623-F67224619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291" y="3111189"/>
                <a:ext cx="351057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9E62F4-5C24-4524-9458-F73AAA21CA91}"/>
                  </a:ext>
                </a:extLst>
              </p:cNvPr>
              <p:cNvSpPr txBox="1"/>
              <p:nvPr/>
            </p:nvSpPr>
            <p:spPr>
              <a:xfrm>
                <a:off x="8241320" y="4216693"/>
                <a:ext cx="32434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9E62F4-5C24-4524-9458-F73AAA21C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320" y="4216693"/>
                <a:ext cx="324349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11D11B-1269-4591-89A2-B80E5C48675C}"/>
                  </a:ext>
                </a:extLst>
              </p:cNvPr>
              <p:cNvSpPr txBox="1"/>
              <p:nvPr/>
            </p:nvSpPr>
            <p:spPr>
              <a:xfrm>
                <a:off x="10242534" y="4228715"/>
                <a:ext cx="32434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11D11B-1269-4591-89A2-B80E5C486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534" y="4228715"/>
                <a:ext cx="324349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78A9C38-FC2B-4DA6-A081-0E54543A77E2}"/>
                  </a:ext>
                </a:extLst>
              </p:cNvPr>
              <p:cNvSpPr txBox="1"/>
              <p:nvPr/>
            </p:nvSpPr>
            <p:spPr>
              <a:xfrm>
                <a:off x="7378649" y="4260723"/>
                <a:ext cx="32434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78A9C38-FC2B-4DA6-A081-0E54543A7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649" y="4260723"/>
                <a:ext cx="324349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45B4F4-0864-484A-8BF2-17FD23C825F7}"/>
                  </a:ext>
                </a:extLst>
              </p:cNvPr>
              <p:cNvSpPr txBox="1"/>
              <p:nvPr/>
            </p:nvSpPr>
            <p:spPr>
              <a:xfrm>
                <a:off x="10909523" y="4144817"/>
                <a:ext cx="32434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45B4F4-0864-484A-8BF2-17FD23C82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9523" y="4144817"/>
                <a:ext cx="324349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3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4824" y="314325"/>
            <a:ext cx="11157889" cy="51435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705975" y="4098799"/>
            <a:ext cx="2225235" cy="19994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155819" y="3492831"/>
                <a:ext cx="58558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(kv.birlik)</a:t>
                </a:r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819" y="3492831"/>
                <a:ext cx="5855898" cy="769441"/>
              </a:xfrm>
              <a:prstGeom prst="rect">
                <a:avLst/>
              </a:prstGeom>
              <a:blipFill>
                <a:blip r:embed="rId2"/>
                <a:stretch>
                  <a:fillRect l="-4271" t="-17460" r="-833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E1F5B9-5CC3-4C18-AB68-74AC659CC6A5}"/>
                  </a:ext>
                </a:extLst>
              </p:cNvPr>
              <p:cNvSpPr txBox="1"/>
              <p:nvPr/>
            </p:nvSpPr>
            <p:spPr>
              <a:xfrm>
                <a:off x="710997" y="877720"/>
                <a:ext cx="10951716" cy="2051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b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m:rPr>
                              <m:nor/>
                            </m:rPr>
                            <a:rPr lang="en-US" sz="4400" b="1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E1F5B9-5CC3-4C18-AB68-74AC659CC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97" y="877720"/>
                <a:ext cx="10951716" cy="2051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Premium Photo | 3d white people writing with a pen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219" r="1172" b="-2219"/>
          <a:stretch/>
        </p:blipFill>
        <p:spPr bwMode="auto">
          <a:xfrm>
            <a:off x="9906001" y="4190999"/>
            <a:ext cx="1905000" cy="18302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CDCBAC9-DC21-473F-8291-0760DA27DB0B}"/>
              </a:ext>
            </a:extLst>
          </p:cNvPr>
          <p:cNvSpPr txBox="1"/>
          <p:nvPr/>
        </p:nvSpPr>
        <p:spPr>
          <a:xfrm>
            <a:off x="583819" y="2114454"/>
            <a:ext cx="10997008" cy="2079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chegaralangan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/>
              <p:nvPr/>
            </p:nvSpPr>
            <p:spPr>
              <a:xfrm>
                <a:off x="741502" y="4840546"/>
                <a:ext cx="2373139" cy="1225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02" y="4840546"/>
                <a:ext cx="2373139" cy="1225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1344385-01A0-4E5A-A493-FCC8FB69EB34}"/>
                  </a:ext>
                </a:extLst>
              </p:cNvPr>
              <p:cNvSpPr/>
              <p:nvPr/>
            </p:nvSpPr>
            <p:spPr>
              <a:xfrm>
                <a:off x="3644296" y="4191940"/>
                <a:ext cx="2031902" cy="2166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1344385-01A0-4E5A-A493-FCC8FB69E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296" y="4191940"/>
                <a:ext cx="2031902" cy="2166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63663EF-8681-432D-BDB0-D63E99AC16EC}"/>
                  </a:ext>
                </a:extLst>
              </p:cNvPr>
              <p:cNvSpPr/>
              <p:nvPr/>
            </p:nvSpPr>
            <p:spPr>
              <a:xfrm>
                <a:off x="6704772" y="4853113"/>
                <a:ext cx="203190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63663EF-8681-432D-BDB0-D63E99AC1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772" y="4853113"/>
                <a:ext cx="203190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763663EF-8681-432D-BDB0-D63E99AC16EC}"/>
                  </a:ext>
                </a:extLst>
              </p:cNvPr>
              <p:cNvSpPr/>
              <p:nvPr/>
            </p:nvSpPr>
            <p:spPr>
              <a:xfrm>
                <a:off x="9435353" y="4842953"/>
                <a:ext cx="203190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𝒆</m:t>
                      </m:r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763663EF-8681-432D-BDB0-D63E99AC1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53" y="4842953"/>
                <a:ext cx="2031903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47650" y="800099"/>
            <a:ext cx="11687175" cy="5753101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12654" y="125829"/>
            <a:ext cx="1705985" cy="16267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Question mark and man concept 3d illustration — Stock Photo © mstanley  #1235316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96854"/>
            <a:ext cx="1543050" cy="14847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513273" y="322695"/>
            <a:ext cx="6194612" cy="98525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5198974" y="367221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41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Rectangular hyperbola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200150"/>
            <a:ext cx="41529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082654" y="777241"/>
            <a:ext cx="5003846" cy="506349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96226" y="939724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226" y="939724"/>
                <a:ext cx="190757" cy="276999"/>
              </a:xfrm>
              <a:prstGeom prst="rect">
                <a:avLst/>
              </a:prstGeom>
              <a:blipFill>
                <a:blip r:embed="rId4"/>
                <a:stretch>
                  <a:fillRect l="-31250" r="-28125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Равнобедренный треугольник 9"/>
          <p:cNvSpPr/>
          <p:nvPr/>
        </p:nvSpPr>
        <p:spPr>
          <a:xfrm>
            <a:off x="8584577" y="1111890"/>
            <a:ext cx="71096" cy="8826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 flipH="1">
            <a:off x="10696952" y="3113186"/>
            <a:ext cx="85611" cy="8636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813465" y="2987827"/>
                <a:ext cx="19075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465" y="2987827"/>
                <a:ext cx="190757" cy="276999"/>
              </a:xfrm>
              <a:prstGeom prst="rect">
                <a:avLst/>
              </a:prstGeom>
              <a:blipFill>
                <a:blip r:embed="rId5"/>
                <a:stretch>
                  <a:fillRect l="-16129" r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2963" y="3199175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963" y="3199175"/>
                <a:ext cx="149079" cy="153888"/>
              </a:xfrm>
              <a:prstGeom prst="rect">
                <a:avLst/>
              </a:prstGeom>
              <a:blipFill>
                <a:blip r:embed="rId6"/>
                <a:stretch>
                  <a:fillRect l="-4000" r="-20000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8236" y="3199175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236" y="3199175"/>
                <a:ext cx="149079" cy="153888"/>
              </a:xfrm>
              <a:prstGeom prst="rect">
                <a:avLst/>
              </a:prstGeom>
              <a:blipFill>
                <a:blip r:embed="rId7"/>
                <a:stretch>
                  <a:fillRect l="-8333" r="-2083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81760" y="3199175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760" y="3199175"/>
                <a:ext cx="149079" cy="153888"/>
              </a:xfrm>
              <a:prstGeom prst="rect">
                <a:avLst/>
              </a:prstGeom>
              <a:blipFill>
                <a:blip r:embed="rId8"/>
                <a:stretch>
                  <a:fillRect l="-4000" r="-20000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05284" y="3199175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284" y="3199175"/>
                <a:ext cx="149079" cy="153888"/>
              </a:xfrm>
              <a:prstGeom prst="rect">
                <a:avLst/>
              </a:prstGeom>
              <a:blipFill>
                <a:blip r:embed="rId9"/>
                <a:stretch>
                  <a:fillRect l="-8333" r="-2083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91604" y="3199175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604" y="3199175"/>
                <a:ext cx="105798" cy="153888"/>
              </a:xfrm>
              <a:prstGeom prst="rect">
                <a:avLst/>
              </a:prstGeom>
              <a:blipFill>
                <a:blip r:embed="rId10"/>
                <a:stretch>
                  <a:fillRect l="-35294" r="-29412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93453" y="3199175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453" y="3199175"/>
                <a:ext cx="105798" cy="153888"/>
              </a:xfrm>
              <a:prstGeom prst="rect">
                <a:avLst/>
              </a:prstGeom>
              <a:blipFill>
                <a:blip r:embed="rId11"/>
                <a:stretch>
                  <a:fillRect l="-35294" r="-29412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798531" y="3199175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531" y="3199175"/>
                <a:ext cx="105798" cy="153888"/>
              </a:xfrm>
              <a:prstGeom prst="rect">
                <a:avLst/>
              </a:prstGeom>
              <a:blipFill>
                <a:blip r:embed="rId12"/>
                <a:stretch>
                  <a:fillRect l="-27778" r="-27778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86325" y="2708361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325" y="2708361"/>
                <a:ext cx="105798" cy="153888"/>
              </a:xfrm>
              <a:prstGeom prst="rect">
                <a:avLst/>
              </a:prstGeom>
              <a:blipFill>
                <a:blip r:embed="rId13"/>
                <a:stretch>
                  <a:fillRect l="-29412" r="-35294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486325" y="2309066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325" y="2309066"/>
                <a:ext cx="105798" cy="153888"/>
              </a:xfrm>
              <a:prstGeom prst="rect">
                <a:avLst/>
              </a:prstGeom>
              <a:blipFill>
                <a:blip r:embed="rId14"/>
                <a:stretch>
                  <a:fillRect l="-29412" r="-35294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486325" y="1926790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325" y="1926790"/>
                <a:ext cx="105798" cy="153888"/>
              </a:xfrm>
              <a:prstGeom prst="rect">
                <a:avLst/>
              </a:prstGeom>
              <a:blipFill>
                <a:blip r:embed="rId15"/>
                <a:stretch>
                  <a:fillRect l="-29412" r="-35294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85948" y="1527495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948" y="1527495"/>
                <a:ext cx="105798" cy="153888"/>
              </a:xfrm>
              <a:prstGeom prst="rect">
                <a:avLst/>
              </a:prstGeom>
              <a:blipFill>
                <a:blip r:embed="rId16"/>
                <a:stretch>
                  <a:fillRect l="-29412" r="-35294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42667" y="3459601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67" y="3459601"/>
                <a:ext cx="149079" cy="153888"/>
              </a:xfrm>
              <a:prstGeom prst="rect">
                <a:avLst/>
              </a:prstGeom>
              <a:blipFill>
                <a:blip r:embed="rId9"/>
                <a:stretch>
                  <a:fillRect l="-8333" r="-2083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439675" y="3873915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675" y="3873915"/>
                <a:ext cx="149079" cy="153888"/>
              </a:xfrm>
              <a:prstGeom prst="rect">
                <a:avLst/>
              </a:prstGeom>
              <a:blipFill>
                <a:blip r:embed="rId17"/>
                <a:stretch>
                  <a:fillRect l="-4000" r="-20000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439675" y="4261631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675" y="4261631"/>
                <a:ext cx="149079" cy="153888"/>
              </a:xfrm>
              <a:prstGeom prst="rect">
                <a:avLst/>
              </a:prstGeom>
              <a:blipFill>
                <a:blip r:embed="rId18"/>
                <a:stretch>
                  <a:fillRect l="-4000" r="-20000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435498" y="4666561"/>
                <a:ext cx="14907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498" y="4666561"/>
                <a:ext cx="149079" cy="153888"/>
              </a:xfrm>
              <a:prstGeom prst="rect">
                <a:avLst/>
              </a:prstGeom>
              <a:blipFill>
                <a:blip r:embed="rId19"/>
                <a:stretch>
                  <a:fillRect l="-8333" r="-2083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9722352" y="1200150"/>
            <a:ext cx="0" cy="392430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966638" y="3199175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638" y="3199175"/>
                <a:ext cx="105798" cy="153888"/>
              </a:xfrm>
              <a:prstGeom prst="rect">
                <a:avLst/>
              </a:prstGeom>
              <a:blipFill>
                <a:blip r:embed="rId20"/>
                <a:stretch>
                  <a:fillRect l="-35294" r="-29412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211526" y="3199175"/>
                <a:ext cx="1057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0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526" y="3199175"/>
                <a:ext cx="105798" cy="153888"/>
              </a:xfrm>
              <a:prstGeom prst="rect">
                <a:avLst/>
              </a:prstGeom>
              <a:blipFill>
                <a:blip r:embed="rId16"/>
                <a:stretch>
                  <a:fillRect l="-29412" r="-35294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>
            <a:off x="6697492" y="3163077"/>
            <a:ext cx="3850638" cy="1315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8" descr="File:Simple Parabola.svg - Wikimedia Commons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92" y="935032"/>
            <a:ext cx="2514769" cy="239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/>
              <p:nvPr/>
            </p:nvSpPr>
            <p:spPr>
              <a:xfrm>
                <a:off x="565385" y="1517561"/>
                <a:ext cx="1803544" cy="1036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85" y="1517561"/>
                <a:ext cx="1803544" cy="103656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F1344385-01A0-4E5A-A493-FCC8FB69EB34}"/>
                  </a:ext>
                </a:extLst>
              </p:cNvPr>
              <p:cNvSpPr/>
              <p:nvPr/>
            </p:nvSpPr>
            <p:spPr>
              <a:xfrm>
                <a:off x="2626353" y="952542"/>
                <a:ext cx="1719958" cy="2636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F1344385-01A0-4E5A-A493-FCC8FB69E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353" y="952542"/>
                <a:ext cx="1719958" cy="26362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763663EF-8681-432D-BDB0-D63E99AC16EC}"/>
                  </a:ext>
                </a:extLst>
              </p:cNvPr>
              <p:cNvSpPr/>
              <p:nvPr/>
            </p:nvSpPr>
            <p:spPr>
              <a:xfrm>
                <a:off x="4706860" y="1488189"/>
                <a:ext cx="171995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763663EF-8681-432D-BDB0-D63E99AC1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60" y="1488189"/>
                <a:ext cx="1719958" cy="101566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>
                <a:extLst>
                  <a:ext uri="{FF2B5EF4-FFF2-40B4-BE49-F238E27FC236}">
                    <a16:creationId xmlns:a16="http://schemas.microsoft.com/office/drawing/2014/main" id="{763663EF-8681-432D-BDB0-D63E99AC16EC}"/>
                  </a:ext>
                </a:extLst>
              </p:cNvPr>
              <p:cNvSpPr/>
              <p:nvPr/>
            </p:nvSpPr>
            <p:spPr>
              <a:xfrm>
                <a:off x="1583412" y="2597826"/>
                <a:ext cx="168629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𝒆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Прямоугольник 62">
                <a:extLst>
                  <a:ext uri="{FF2B5EF4-FFF2-40B4-BE49-F238E27FC236}">
                    <a16:creationId xmlns:a16="http://schemas.microsoft.com/office/drawing/2014/main" id="{763663EF-8681-432D-BDB0-D63E99AC1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412" y="2597826"/>
                <a:ext cx="1686294" cy="101566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Прямая соединительная линия 64"/>
          <p:cNvCxnSpPr/>
          <p:nvPr/>
        </p:nvCxnSpPr>
        <p:spPr>
          <a:xfrm flipH="1">
            <a:off x="9630302" y="3042958"/>
            <a:ext cx="42785" cy="921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9547100" y="3026300"/>
            <a:ext cx="53131" cy="11554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9463950" y="3015265"/>
            <a:ext cx="59330" cy="12657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9382294" y="2999099"/>
            <a:ext cx="66552" cy="14274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9308102" y="2984236"/>
            <a:ext cx="72080" cy="1576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9225824" y="2956563"/>
            <a:ext cx="86572" cy="18528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9149942" y="2933659"/>
            <a:ext cx="96804" cy="2081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9068950" y="2905701"/>
            <a:ext cx="114290" cy="23614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8993777" y="2877495"/>
            <a:ext cx="130047" cy="2673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8914325" y="2845986"/>
            <a:ext cx="143701" cy="29504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8852969" y="2956563"/>
            <a:ext cx="93243" cy="17855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8790940" y="3104766"/>
            <a:ext cx="24928" cy="4311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/>
              <p:nvPr/>
            </p:nvSpPr>
            <p:spPr>
              <a:xfrm>
                <a:off x="1461308" y="4985807"/>
                <a:ext cx="1993013" cy="916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308" y="4985807"/>
                <a:ext cx="1993013" cy="91678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/>
              <p:nvPr/>
            </p:nvSpPr>
            <p:spPr>
              <a:xfrm>
                <a:off x="4330248" y="4980049"/>
                <a:ext cx="1993013" cy="916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48" y="4980049"/>
                <a:ext cx="1993013" cy="91678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Стрелка вправо 50"/>
          <p:cNvSpPr/>
          <p:nvPr/>
        </p:nvSpPr>
        <p:spPr>
          <a:xfrm>
            <a:off x="3728533" y="5466049"/>
            <a:ext cx="552450" cy="17701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9026029" y="1194219"/>
            <a:ext cx="0" cy="392430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/>
              <p:nvPr/>
            </p:nvSpPr>
            <p:spPr>
              <a:xfrm>
                <a:off x="1313087" y="3182911"/>
                <a:ext cx="2445746" cy="1827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004AFE0A-48CB-44C5-A4A3-BC0658EB3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87" y="3182911"/>
                <a:ext cx="2445746" cy="182703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20338" y="484743"/>
            <a:ext cx="11821098" cy="607839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651443" y="176132"/>
            <a:ext cx="4892232" cy="720303"/>
          </a:xfrm>
          <a:prstGeom prst="roundRect">
            <a:avLst>
              <a:gd name="adj" fmla="val 31251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14835" y="126684"/>
            <a:ext cx="1115488" cy="108238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Picture 2" descr="Premium Photo | 3d white people writing with a pen.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219" r="1172" b="-2219"/>
          <a:stretch/>
        </p:blipFill>
        <p:spPr bwMode="auto">
          <a:xfrm flipH="1">
            <a:off x="402721" y="187363"/>
            <a:ext cx="939715" cy="9674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3A55E6B-A50B-4E00-A97B-2E1FF238B0D0}"/>
              </a:ext>
            </a:extLst>
          </p:cNvPr>
          <p:cNvSpPr txBox="1"/>
          <p:nvPr/>
        </p:nvSpPr>
        <p:spPr>
          <a:xfrm>
            <a:off x="1818899" y="206472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3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10265936" y="4820449"/>
            <a:ext cx="1760235" cy="16787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411637" y="4868920"/>
            <a:ext cx="1542815" cy="15636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44170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4824" y="314325"/>
            <a:ext cx="11157889" cy="624881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61191D-65A7-4554-B431-15BEEB6D5C45}"/>
                  </a:ext>
                </a:extLst>
              </p:cNvPr>
              <p:cNvSpPr txBox="1"/>
              <p:nvPr/>
            </p:nvSpPr>
            <p:spPr>
              <a:xfrm>
                <a:off x="1032549" y="1041452"/>
                <a:ext cx="10000495" cy="1869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sup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61191D-65A7-4554-B431-15BEEB6D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49" y="1041452"/>
                <a:ext cx="10000495" cy="186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10C019-D018-4FBE-AC01-ECAC272D200A}"/>
                  </a:ext>
                </a:extLst>
              </p:cNvPr>
              <p:cNvSpPr txBox="1"/>
              <p:nvPr/>
            </p:nvSpPr>
            <p:spPr>
              <a:xfrm>
                <a:off x="925721" y="3379437"/>
                <a:ext cx="9227206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10C019-D018-4FBE-AC01-ECAC272D2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21" y="3379437"/>
                <a:ext cx="9227206" cy="12509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9858375" y="4630357"/>
            <a:ext cx="2225235" cy="19994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99868" y="5094914"/>
                <a:ext cx="546585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(kv.birlik)</a:t>
                </a:r>
                <a:endParaRPr lang="ru-RU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868" y="5094914"/>
                <a:ext cx="5465855" cy="1070358"/>
              </a:xfrm>
              <a:prstGeom prst="rect">
                <a:avLst/>
              </a:prstGeom>
              <a:blipFill>
                <a:blip r:embed="rId4"/>
                <a:stretch>
                  <a:fillRect l="-4459" r="-3790"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Premium Photo | 3d white people writing with a pen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219" r="1172" b="-2219"/>
          <a:stretch/>
        </p:blipFill>
        <p:spPr bwMode="auto">
          <a:xfrm>
            <a:off x="10049113" y="4714982"/>
            <a:ext cx="1942861" cy="18481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1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745250" y="1509000"/>
            <a:ext cx="4905536" cy="1476114"/>
          </a:xfrm>
          <a:prstGeom prst="ellipse">
            <a:avLst/>
          </a:prstGeom>
          <a:gradFill flip="none" rotWithShape="1">
            <a:gsLst>
              <a:gs pos="12000">
                <a:srgbClr val="92D050"/>
              </a:gs>
              <a:gs pos="50000">
                <a:schemeClr val="bg1"/>
              </a:gs>
              <a:gs pos="85000">
                <a:srgbClr val="92D050"/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9-sahifa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42383" y="4274874"/>
            <a:ext cx="4805084" cy="1534256"/>
          </a:xfrm>
          <a:prstGeom prst="ellipse">
            <a:avLst/>
          </a:prstGeom>
          <a:gradFill flip="none" rotWithShape="1">
            <a:gsLst>
              <a:gs pos="13000">
                <a:srgbClr val="92D050"/>
              </a:gs>
              <a:gs pos="50000">
                <a:schemeClr val="bg1"/>
              </a:gs>
              <a:gs pos="90000">
                <a:srgbClr val="92D050"/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62-masala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198018" y="3143160"/>
            <a:ext cx="2867" cy="97366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10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42900" y="636494"/>
            <a:ext cx="11496675" cy="601830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6027" y="215515"/>
            <a:ext cx="1311750" cy="132154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694" y="275433"/>
            <a:ext cx="1183340" cy="1201365"/>
          </a:xfrm>
          <a:prstGeom prst="ellipse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8694" y="1656195"/>
                <a:ext cx="10654583" cy="2245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ru-RU" sz="3600" b="1" dirty="0"/>
              </a:p>
              <a:p>
                <a:endParaRPr lang="ru-RU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4" y="1656195"/>
                <a:ext cx="10654583" cy="22451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28454" y="3645647"/>
                <a:ext cx="9862508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Ushbu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shartni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qanoatlantiradigan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uzluksiz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funksiyalar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o‘rinlidir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54" y="3645647"/>
                <a:ext cx="9862508" cy="1846659"/>
              </a:xfrm>
              <a:prstGeom prst="rect">
                <a:avLst/>
              </a:prstGeom>
              <a:blipFill>
                <a:blip r:embed="rId5"/>
                <a:stretch>
                  <a:fillRect l="-3152" t="-8251" r="-618" b="-15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кругленный прямоугольник 16">
            <a:extLst>
              <a:ext uri="{FF2B5EF4-FFF2-40B4-BE49-F238E27FC236}">
                <a16:creationId xmlns:a16="http://schemas.microsoft.com/office/drawing/2014/main" id="{817EC843-C946-47AA-B45A-EA7488939065}"/>
              </a:ext>
            </a:extLst>
          </p:cNvPr>
          <p:cNvSpPr/>
          <p:nvPr/>
        </p:nvSpPr>
        <p:spPr>
          <a:xfrm>
            <a:off x="2070100" y="251052"/>
            <a:ext cx="8978900" cy="770883"/>
          </a:xfrm>
          <a:prstGeom prst="roundRect">
            <a:avLst>
              <a:gd name="adj" fmla="val 33142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7B70AB-730F-4543-815F-932C6FC1F954}"/>
                  </a:ext>
                </a:extLst>
              </p:cNvPr>
              <p:cNvSpPr txBox="1"/>
              <p:nvPr/>
            </p:nvSpPr>
            <p:spPr>
              <a:xfrm>
                <a:off x="3091566" y="275520"/>
                <a:ext cx="724067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𝑨𝑩𝑪𝑫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7B70AB-730F-4543-815F-932C6FC1F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66" y="275520"/>
                <a:ext cx="7240670" cy="646331"/>
              </a:xfrm>
              <a:prstGeom prst="rect">
                <a:avLst/>
              </a:prstGeom>
              <a:blipFill>
                <a:blip r:embed="rId6"/>
                <a:stretch>
                  <a:fillRect t="-14151" r="-589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3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47650" y="800099"/>
            <a:ext cx="11687175" cy="5753101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895350" y="1621454"/>
                <a:ext cx="10391776" cy="4457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/>
                  <a:t>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parabola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nuqtalar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orqali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o‘tuvchi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1621454"/>
                <a:ext cx="10391776" cy="4457118"/>
              </a:xfrm>
              <a:prstGeom prst="rect">
                <a:avLst/>
              </a:prstGeom>
              <a:blipFill>
                <a:blip r:embed="rId2"/>
                <a:stretch>
                  <a:fillRect l="-3578" r="-3519" b="-41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812654" y="125829"/>
            <a:ext cx="1705985" cy="16267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Question mark and man concept 3d illustration — Stock Photo © mstanley  #1235316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96854"/>
            <a:ext cx="1543050" cy="14847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513273" y="322695"/>
            <a:ext cx="6194612" cy="98525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5198974" y="367221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81000" y="918153"/>
            <a:ext cx="11420475" cy="558742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4BFA13DB-301A-494E-80F8-B8795230F558}"/>
                  </a:ext>
                </a:extLst>
              </p:cNvPr>
              <p:cNvSpPr/>
              <p:nvPr/>
            </p:nvSpPr>
            <p:spPr>
              <a:xfrm>
                <a:off x="2249172" y="2526465"/>
                <a:ext cx="31627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dirty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4BFA13DB-301A-494E-80F8-B8795230F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172" y="2526465"/>
                <a:ext cx="3162789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63D71A-6FEC-474B-BCF5-1A1960D5CA7A}"/>
                  </a:ext>
                </a:extLst>
              </p:cNvPr>
              <p:cNvSpPr txBox="1"/>
              <p:nvPr/>
            </p:nvSpPr>
            <p:spPr>
              <a:xfrm>
                <a:off x="6951893" y="2147996"/>
                <a:ext cx="4020292" cy="9877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4400" b="1" i="1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400" b="1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b="1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b="1" dirty="0">
                    <a:solidFill>
                      <a:srgbClr val="0033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63D71A-6FEC-474B-BCF5-1A1960D5C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893" y="2147996"/>
                <a:ext cx="4020292" cy="987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4166C7-2C08-4A6C-80E7-2BF5FC90520E}"/>
                  </a:ext>
                </a:extLst>
              </p:cNvPr>
              <p:cNvSpPr txBox="1"/>
              <p:nvPr/>
            </p:nvSpPr>
            <p:spPr>
              <a:xfrm>
                <a:off x="7160258" y="3388041"/>
                <a:ext cx="2628818" cy="9780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4400" b="1" dirty="0"/>
                  <a:t>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4166C7-2C08-4A6C-80E7-2BF5FC905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258" y="3388041"/>
                <a:ext cx="2628818" cy="978025"/>
              </a:xfrm>
              <a:prstGeom prst="rect">
                <a:avLst/>
              </a:prstGeom>
              <a:blipFill>
                <a:blip r:embed="rId4"/>
                <a:stretch>
                  <a:fillRect l="-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04213D-4588-4B73-9D87-8AA7419467DC}"/>
                  </a:ext>
                </a:extLst>
              </p:cNvPr>
              <p:cNvSpPr txBox="1"/>
              <p:nvPr/>
            </p:nvSpPr>
            <p:spPr>
              <a:xfrm>
                <a:off x="7180946" y="4555595"/>
                <a:ext cx="1893980" cy="973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/>
                  <a:t>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04213D-4588-4B73-9D87-8AA741946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946" y="4555595"/>
                <a:ext cx="1893980" cy="973023"/>
              </a:xfrm>
              <a:prstGeom prst="rect">
                <a:avLst/>
              </a:prstGeom>
              <a:blipFill>
                <a:blip r:embed="rId5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51FD49-6B58-4E6A-B58E-CB8387A62B6C}"/>
                  </a:ext>
                </a:extLst>
              </p:cNvPr>
              <p:cNvSpPr txBox="1"/>
              <p:nvPr/>
            </p:nvSpPr>
            <p:spPr>
              <a:xfrm>
                <a:off x="7180946" y="5633166"/>
                <a:ext cx="23035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51FD49-6B58-4E6A-B58E-CB8387A62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946" y="5633166"/>
                <a:ext cx="2303516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99614" y="2057080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614" y="2057080"/>
                <a:ext cx="46051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54642" y="205713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42" y="2057131"/>
                <a:ext cx="46051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04038" y="2057080"/>
                <a:ext cx="4685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038" y="2057080"/>
                <a:ext cx="46852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41472" y="2065642"/>
                <a:ext cx="4685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472" y="2065642"/>
                <a:ext cx="46852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utoShape 18" descr="Drain De Baignoire METALLIQUE De Cuisine évier - 3d Rendu Banque D'Images  Et Photos Libres De Droits. Image 5862689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89850" y="364619"/>
            <a:ext cx="6194612" cy="985259"/>
          </a:xfrm>
          <a:prstGeom prst="roundRect">
            <a:avLst>
              <a:gd name="adj" fmla="val 31251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55E6B-A50B-4E00-A97B-2E1FF238B0D0}"/>
              </a:ext>
            </a:extLst>
          </p:cNvPr>
          <p:cNvSpPr txBox="1"/>
          <p:nvPr/>
        </p:nvSpPr>
        <p:spPr>
          <a:xfrm>
            <a:off x="3932712" y="458355"/>
            <a:ext cx="503054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00126" y="160338"/>
            <a:ext cx="1768518" cy="1639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Premium Photo | 3d white people writing with a pen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219" r="1172" b="-2219"/>
          <a:stretch/>
        </p:blipFill>
        <p:spPr bwMode="auto">
          <a:xfrm flipH="1">
            <a:off x="1076319" y="221016"/>
            <a:ext cx="1600779" cy="15211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20338" y="187362"/>
            <a:ext cx="11731390" cy="6422987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94749" y="526297"/>
            <a:ext cx="5299795" cy="5798371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C597B49-311F-4205-A8EA-94793AB5E1D3}"/>
                  </a:ext>
                </a:extLst>
              </p:cNvPr>
              <p:cNvSpPr/>
              <p:nvPr/>
            </p:nvSpPr>
            <p:spPr>
              <a:xfrm>
                <a:off x="1957898" y="505865"/>
                <a:ext cx="3440814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C597B49-311F-4205-A8EA-94793AB5E1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898" y="505865"/>
                <a:ext cx="3440814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51FD49-6B58-4E6A-B58E-CB8387A62B6C}"/>
                  </a:ext>
                </a:extLst>
              </p:cNvPr>
              <p:cNvSpPr txBox="1"/>
              <p:nvPr/>
            </p:nvSpPr>
            <p:spPr>
              <a:xfrm>
                <a:off x="2061051" y="1533651"/>
                <a:ext cx="23035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51FD49-6B58-4E6A-B58E-CB8387A62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051" y="1533651"/>
                <a:ext cx="230351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15A238C-D0FE-4DC1-BB1B-4D8A1A626F57}"/>
                  </a:ext>
                </a:extLst>
              </p:cNvPr>
              <p:cNvSpPr/>
              <p:nvPr/>
            </p:nvSpPr>
            <p:spPr>
              <a:xfrm>
                <a:off x="1350816" y="2513433"/>
                <a:ext cx="434849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15A238C-D0FE-4DC1-BB1B-4D8A1A626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16" y="2513433"/>
                <a:ext cx="4348498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49FCA4D3-81E7-422E-8CE4-FEBE42C5A1A7}"/>
                  </a:ext>
                </a:extLst>
              </p:cNvPr>
              <p:cNvSpPr/>
              <p:nvPr/>
            </p:nvSpPr>
            <p:spPr>
              <a:xfrm>
                <a:off x="1350816" y="3429918"/>
                <a:ext cx="488268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49FCA4D3-81E7-422E-8CE4-FEBE42C5A1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16" y="3429918"/>
                <a:ext cx="4882683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B6A0453-2719-4ADC-8CE6-12F55B875BD2}"/>
                  </a:ext>
                </a:extLst>
              </p:cNvPr>
              <p:cNvSpPr/>
              <p:nvPr/>
            </p:nvSpPr>
            <p:spPr>
              <a:xfrm>
                <a:off x="1350816" y="4363049"/>
                <a:ext cx="3901808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B6A0453-2719-4ADC-8CE6-12F55B875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16" y="4363049"/>
                <a:ext cx="3901808" cy="721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EB868B18-0D18-4D39-8F9A-ED3E8C498710}"/>
                  </a:ext>
                </a:extLst>
              </p:cNvPr>
              <p:cNvSpPr/>
              <p:nvPr/>
            </p:nvSpPr>
            <p:spPr>
              <a:xfrm>
                <a:off x="1350816" y="5151035"/>
                <a:ext cx="1861993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EB868B18-0D18-4D39-8F9A-ED3E8C498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16" y="5151035"/>
                <a:ext cx="1861993" cy="721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4C0B1838-27D6-46A9-831E-3FFB49AC943B}"/>
                  </a:ext>
                </a:extLst>
              </p:cNvPr>
              <p:cNvSpPr/>
              <p:nvPr/>
            </p:nvSpPr>
            <p:spPr>
              <a:xfrm>
                <a:off x="3696814" y="5157992"/>
                <a:ext cx="186199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4C0B1838-27D6-46A9-831E-3FFB49AC9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814" y="5157992"/>
                <a:ext cx="186199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Ответы Mail.ru: Как постоить график функции y=4x-x^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r="1483"/>
          <a:stretch/>
        </p:blipFill>
        <p:spPr bwMode="auto">
          <a:xfrm>
            <a:off x="6725447" y="995987"/>
            <a:ext cx="4516294" cy="38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438775" y="1465733"/>
            <a:ext cx="2904564" cy="286535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236625" y="2243658"/>
            <a:ext cx="87121" cy="851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784951" y="3774214"/>
            <a:ext cx="87121" cy="851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7717507" y="975770"/>
            <a:ext cx="77378" cy="8636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69607" y="785137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607" y="785137"/>
                <a:ext cx="190757" cy="276999"/>
              </a:xfrm>
              <a:prstGeom prst="rect">
                <a:avLst/>
              </a:prstGeom>
              <a:blipFill>
                <a:blip r:embed="rId11"/>
                <a:stretch>
                  <a:fillRect l="-31250" r="-2812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Равнобедренный треугольник 35"/>
          <p:cNvSpPr/>
          <p:nvPr/>
        </p:nvSpPr>
        <p:spPr>
          <a:xfrm rot="5400000" flipH="1">
            <a:off x="10880183" y="3777462"/>
            <a:ext cx="77378" cy="8636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991115" y="3680089"/>
                <a:ext cx="19075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115" y="3680089"/>
                <a:ext cx="190757" cy="276999"/>
              </a:xfrm>
              <a:prstGeom prst="rect">
                <a:avLst/>
              </a:prstGeom>
              <a:blipFill>
                <a:blip r:embed="rId12"/>
                <a:stretch>
                  <a:fillRect l="-16129" r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 flipH="1">
            <a:off x="8499868" y="1806805"/>
            <a:ext cx="407770" cy="68637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8580343" y="1852489"/>
            <a:ext cx="403252" cy="70119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8652671" y="1914081"/>
            <a:ext cx="402633" cy="71541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8443749" y="1820670"/>
            <a:ext cx="350057" cy="59670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8379865" y="1806805"/>
            <a:ext cx="320619" cy="54709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8703753" y="1994882"/>
            <a:ext cx="404164" cy="69620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8766428" y="2080351"/>
            <a:ext cx="400080" cy="67134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8837862" y="2152532"/>
            <a:ext cx="378330" cy="65966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8898688" y="2228086"/>
            <a:ext cx="371824" cy="63628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8960923" y="2330560"/>
            <a:ext cx="350057" cy="59670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9016322" y="2422983"/>
            <a:ext cx="337763" cy="55995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9077670" y="2511287"/>
            <a:ext cx="315124" cy="5209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9126738" y="2608386"/>
            <a:ext cx="304516" cy="4848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9187364" y="2686733"/>
            <a:ext cx="285563" cy="46023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9248919" y="2788208"/>
            <a:ext cx="252999" cy="41096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9302492" y="2877825"/>
            <a:ext cx="231907" cy="37061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9354085" y="2972656"/>
            <a:ext cx="216102" cy="33608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9403114" y="3074453"/>
            <a:ext cx="193414" cy="29870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9462136" y="3174650"/>
            <a:ext cx="162532" cy="24815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9529332" y="3268657"/>
            <a:ext cx="126218" cy="2047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9583792" y="3369334"/>
            <a:ext cx="99898" cy="17415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9637502" y="3473357"/>
            <a:ext cx="72507" cy="12947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9691212" y="3574192"/>
            <a:ext cx="43188" cy="7363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8335809" y="1911803"/>
            <a:ext cx="209516" cy="35998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9734400" y="3659778"/>
            <a:ext cx="29060" cy="3667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Прямоугольник 115"/>
              <p:cNvSpPr/>
              <p:nvPr/>
            </p:nvSpPr>
            <p:spPr>
              <a:xfrm>
                <a:off x="9259212" y="1298923"/>
                <a:ext cx="1491627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116" name="Прямоугольник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212" y="1298923"/>
                <a:ext cx="1491627" cy="344133"/>
              </a:xfrm>
              <a:prstGeom prst="rect">
                <a:avLst/>
              </a:prstGeom>
              <a:blipFill>
                <a:blip r:embed="rId13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Прямая соединительная линия 117"/>
          <p:cNvCxnSpPr/>
          <p:nvPr/>
        </p:nvCxnSpPr>
        <p:spPr>
          <a:xfrm flipV="1">
            <a:off x="9264333" y="1582720"/>
            <a:ext cx="377241" cy="59809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Прямоугольник 118"/>
              <p:cNvSpPr/>
              <p:nvPr/>
            </p:nvSpPr>
            <p:spPr>
              <a:xfrm>
                <a:off x="6503816" y="1867909"/>
                <a:ext cx="11095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/>
                  <a:t> </a:t>
                </a:r>
                <a:endParaRPr lang="ru-RU" sz="1600" b="1" dirty="0"/>
              </a:p>
            </p:txBody>
          </p:sp>
        </mc:Choice>
        <mc:Fallback xmlns="">
          <p:sp>
            <p:nvSpPr>
              <p:cNvPr id="119" name="Прямоугольник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816" y="1867909"/>
                <a:ext cx="1109599" cy="338554"/>
              </a:xfrm>
              <a:prstGeom prst="rect">
                <a:avLst/>
              </a:prstGeom>
              <a:blipFill>
                <a:blip r:embed="rId1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Прямая соединительная линия 120"/>
          <p:cNvCxnSpPr/>
          <p:nvPr/>
        </p:nvCxnSpPr>
        <p:spPr>
          <a:xfrm flipV="1">
            <a:off x="6845249" y="1511249"/>
            <a:ext cx="611905" cy="4506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8277075" y="850050"/>
            <a:ext cx="0" cy="39243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9831654" y="826058"/>
            <a:ext cx="0" cy="39243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314835" y="126684"/>
            <a:ext cx="1115488" cy="108238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Premium Photo | 3d white people writing with a pen.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219" r="1172" b="-2219"/>
          <a:stretch/>
        </p:blipFill>
        <p:spPr bwMode="auto">
          <a:xfrm flipH="1">
            <a:off x="402721" y="187363"/>
            <a:ext cx="939715" cy="9674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Овал 54"/>
          <p:cNvSpPr/>
          <p:nvPr/>
        </p:nvSpPr>
        <p:spPr>
          <a:xfrm>
            <a:off x="10263212" y="4862732"/>
            <a:ext cx="1760235" cy="16787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08913" y="4911203"/>
            <a:ext cx="1542815" cy="15636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3176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7175" y="314325"/>
            <a:ext cx="11620500" cy="624881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E7DEC8-6E1A-4D3F-BAD4-F1BC48DE533A}"/>
                  </a:ext>
                </a:extLst>
              </p:cNvPr>
              <p:cNvSpPr txBox="1"/>
              <p:nvPr/>
            </p:nvSpPr>
            <p:spPr>
              <a:xfrm>
                <a:off x="1373357" y="561008"/>
                <a:ext cx="7857472" cy="1865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E7DEC8-6E1A-4D3F-BAD4-F1BC48DE5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357" y="561008"/>
                <a:ext cx="7857472" cy="1865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8E7AEE-D589-4DDF-AA0C-F6AE2364EE6A}"/>
                  </a:ext>
                </a:extLst>
              </p:cNvPr>
              <p:cNvSpPr txBox="1"/>
              <p:nvPr/>
            </p:nvSpPr>
            <p:spPr>
              <a:xfrm>
                <a:off x="616095" y="2672882"/>
                <a:ext cx="10651980" cy="1678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8E7AEE-D589-4DDF-AA0C-F6AE2364E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95" y="2672882"/>
                <a:ext cx="10651980" cy="1678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7A229B-2BBD-45B0-8F22-9371A7F3647B}"/>
                  </a:ext>
                </a:extLst>
              </p:cNvPr>
              <p:cNvSpPr txBox="1"/>
              <p:nvPr/>
            </p:nvSpPr>
            <p:spPr>
              <a:xfrm>
                <a:off x="6602738" y="2492887"/>
                <a:ext cx="22762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7A229B-2BBD-45B0-8F22-9371A7F3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738" y="2492887"/>
                <a:ext cx="22762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843C0B-4228-4996-8C35-DE62ED3EBB42}"/>
                  </a:ext>
                </a:extLst>
              </p:cNvPr>
              <p:cNvSpPr txBox="1"/>
              <p:nvPr/>
            </p:nvSpPr>
            <p:spPr>
              <a:xfrm>
                <a:off x="674874" y="4529184"/>
                <a:ext cx="5267211" cy="1631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843C0B-4228-4996-8C35-DE62ED3EB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74" y="4529184"/>
                <a:ext cx="5267211" cy="1631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>
            <a:off x="9858375" y="4630357"/>
            <a:ext cx="2225235" cy="19994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Premium Photo | 3d white people writing with a pen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219" r="1172" b="-2219"/>
          <a:stretch/>
        </p:blipFill>
        <p:spPr bwMode="auto">
          <a:xfrm>
            <a:off x="10037618" y="4696692"/>
            <a:ext cx="1948296" cy="18664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7175" y="314325"/>
            <a:ext cx="11620500" cy="624881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4C443D3-F90A-40C0-BBD9-60BAD31F9218}"/>
                  </a:ext>
                </a:extLst>
              </p:cNvPr>
              <p:cNvSpPr/>
              <p:nvPr/>
            </p:nvSpPr>
            <p:spPr>
              <a:xfrm>
                <a:off x="745860" y="587694"/>
                <a:ext cx="10676834" cy="1089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40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40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4C443D3-F90A-40C0-BBD9-60BAD31F9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60" y="587694"/>
                <a:ext cx="10676834" cy="10893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0777E1B-1E05-4985-84BA-B1E3DEADBFB0}"/>
                  </a:ext>
                </a:extLst>
              </p:cNvPr>
              <p:cNvSpPr/>
              <p:nvPr/>
            </p:nvSpPr>
            <p:spPr>
              <a:xfrm>
                <a:off x="745860" y="1935847"/>
                <a:ext cx="8615051" cy="1013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𝟔𝟒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𝟖𝟎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0777E1B-1E05-4985-84BA-B1E3DEADB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60" y="1935847"/>
                <a:ext cx="8615051" cy="10135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E5A69842-0245-4313-AF70-9BFB19385B95}"/>
                  </a:ext>
                </a:extLst>
              </p:cNvPr>
              <p:cNvSpPr/>
              <p:nvPr/>
            </p:nvSpPr>
            <p:spPr>
              <a:xfrm>
                <a:off x="745860" y="3208210"/>
                <a:ext cx="8611332" cy="990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ru-RU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E5A69842-0245-4313-AF70-9BFB19385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60" y="3208210"/>
                <a:ext cx="8611332" cy="990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3D7D775-25F8-4F56-8809-A4AB87570459}"/>
                  </a:ext>
                </a:extLst>
              </p:cNvPr>
              <p:cNvSpPr/>
              <p:nvPr/>
            </p:nvSpPr>
            <p:spPr>
              <a:xfrm>
                <a:off x="7596826" y="3208210"/>
                <a:ext cx="41229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3D7D775-25F8-4F56-8809-A4AB87570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826" y="3208210"/>
                <a:ext cx="41229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510548" y="5579699"/>
                <a:ext cx="51709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kv.birlik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548" y="5579699"/>
                <a:ext cx="5170903" cy="707886"/>
              </a:xfrm>
              <a:prstGeom prst="rect">
                <a:avLst/>
              </a:prstGeom>
              <a:blipFill>
                <a:blip r:embed="rId6"/>
                <a:stretch>
                  <a:fillRect l="-4245" t="-15517" r="-3184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/>
          <p:cNvSpPr/>
          <p:nvPr/>
        </p:nvSpPr>
        <p:spPr>
          <a:xfrm>
            <a:off x="9858375" y="4630357"/>
            <a:ext cx="2225235" cy="19994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Premium Photo | 3d white people writing with a pen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2219" r="1172" b="-2219"/>
          <a:stretch/>
        </p:blipFill>
        <p:spPr bwMode="auto">
          <a:xfrm>
            <a:off x="10037618" y="4696692"/>
            <a:ext cx="1948296" cy="18664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F1D0DC3F-C6C8-4FFB-B76E-D7707A8B37CD}"/>
                  </a:ext>
                </a:extLst>
              </p:cNvPr>
              <p:cNvSpPr/>
              <p:nvPr/>
            </p:nvSpPr>
            <p:spPr>
              <a:xfrm>
                <a:off x="647114" y="4330227"/>
                <a:ext cx="5420311" cy="987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F1D0DC3F-C6C8-4FFB-B76E-D7707A8B3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4" y="4330227"/>
                <a:ext cx="5420311" cy="9877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34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706174" y="1872488"/>
                <a:ext cx="10770126" cy="40626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shartni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qanoatlantiruvchi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funksiyasi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74" y="1872488"/>
                <a:ext cx="10770126" cy="4062651"/>
              </a:xfrm>
              <a:prstGeom prst="rect">
                <a:avLst/>
              </a:prstGeom>
              <a:blipFill>
                <a:blip r:embed="rId2"/>
                <a:stretch>
                  <a:fillRect l="-3169" r="-3113" b="-4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47650" y="800099"/>
            <a:ext cx="11687175" cy="5753101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2654" y="125829"/>
            <a:ext cx="1705985" cy="16267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Question mark and man concept 3d illustration — Stock Photo © mstanley  #1235316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96854"/>
            <a:ext cx="1543050" cy="14847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513273" y="322695"/>
            <a:ext cx="6194612" cy="98525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5198974" y="367221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77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388</Words>
  <Application>Microsoft Office PowerPoint</Application>
  <PresentationFormat>Широкоэкранный</PresentationFormat>
  <Paragraphs>209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102</cp:revision>
  <dcterms:created xsi:type="dcterms:W3CDTF">2020-12-27T06:03:11Z</dcterms:created>
  <dcterms:modified xsi:type="dcterms:W3CDTF">2021-01-26T17:15:19Z</dcterms:modified>
</cp:coreProperties>
</file>