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78" r:id="rId4"/>
    <p:sldId id="279" r:id="rId5"/>
    <p:sldId id="280" r:id="rId6"/>
    <p:sldId id="281" r:id="rId7"/>
    <p:sldId id="282" r:id="rId8"/>
    <p:sldId id="284" r:id="rId9"/>
    <p:sldId id="285" r:id="rId10"/>
    <p:sldId id="286" r:id="rId11"/>
    <p:sldId id="287" r:id="rId12"/>
    <p:sldId id="288" r:id="rId13"/>
    <p:sldId id="290" r:id="rId14"/>
    <p:sldId id="291" r:id="rId15"/>
    <p:sldId id="292" r:id="rId16"/>
    <p:sldId id="293" r:id="rId17"/>
    <p:sldId id="289" r:id="rId18"/>
    <p:sldId id="294" r:id="rId19"/>
    <p:sldId id="295" r:id="rId20"/>
    <p:sldId id="297" r:id="rId21"/>
    <p:sldId id="298" r:id="rId22"/>
    <p:sldId id="296" r:id="rId23"/>
    <p:sldId id="299" r:id="rId24"/>
    <p:sldId id="300" r:id="rId25"/>
    <p:sldId id="301" r:id="rId26"/>
    <p:sldId id="30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FF99"/>
    <a:srgbClr val="FF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7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2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6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109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3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7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1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9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5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2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0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3B6F-AA3D-4442-83CD-4843002FCD5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4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10" Type="http://schemas.openxmlformats.org/officeDocument/2006/relationships/image" Target="../media/image5.jpe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0.png"/><Relationship Id="rId7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5.jpeg"/><Relationship Id="rId4" Type="http://schemas.openxmlformats.org/officeDocument/2006/relationships/image" Target="../media/image690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5" Type="http://schemas.openxmlformats.org/officeDocument/2006/relationships/image" Target="../media/image870.png"/><Relationship Id="rId10" Type="http://schemas.openxmlformats.org/officeDocument/2006/relationships/image" Target="../media/image5.jpeg"/><Relationship Id="rId4" Type="http://schemas.openxmlformats.org/officeDocument/2006/relationships/image" Target="../media/image860.png"/><Relationship Id="rId9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24" Type="http://schemas.openxmlformats.org/officeDocument/2006/relationships/image" Target="../media/image25.png"/><Relationship Id="rId32" Type="http://schemas.openxmlformats.org/officeDocument/2006/relationships/image" Target="../media/image4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2263118"/>
            <a:ext cx="10159017" cy="411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integral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tatbiqlariga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altLang="ru-RU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</p:spTree>
    <p:extLst>
      <p:ext uri="{BB962C8B-B14F-4D97-AF65-F5344CB8AC3E}">
        <p14:creationId xmlns:p14="http://schemas.microsoft.com/office/powerpoint/2010/main" val="420089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3D46B667-EEBC-4A04-8898-799EF28A4323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60BA3C-3DC6-4AAA-8348-D74D65461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47" r="20797" b="2193"/>
          <a:stretch/>
        </p:blipFill>
        <p:spPr>
          <a:xfrm>
            <a:off x="2616591" y="489767"/>
            <a:ext cx="6848621" cy="5939167"/>
          </a:xfrm>
          <a:prstGeom prst="rect">
            <a:avLst/>
          </a:prstGeom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5E921AD5-CE05-4C4B-98B3-27ED10992FFE}"/>
              </a:ext>
            </a:extLst>
          </p:cNvPr>
          <p:cNvSpPr/>
          <p:nvPr/>
        </p:nvSpPr>
        <p:spPr>
          <a:xfrm rot="5400000">
            <a:off x="9435732" y="3495836"/>
            <a:ext cx="124332" cy="65373"/>
          </a:xfrm>
          <a:prstGeom prst="triangl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8230C0-8967-415B-BFAB-C6967EA16A7F}"/>
                  </a:ext>
                </a:extLst>
              </p:cNvPr>
              <p:cNvSpPr txBox="1"/>
              <p:nvPr/>
            </p:nvSpPr>
            <p:spPr>
              <a:xfrm>
                <a:off x="9586051" y="3357356"/>
                <a:ext cx="2051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8230C0-8967-415B-BFAB-C6967EA16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051" y="3357356"/>
                <a:ext cx="205184" cy="307777"/>
              </a:xfrm>
              <a:prstGeom prst="rect">
                <a:avLst/>
              </a:prstGeom>
              <a:blipFill>
                <a:blip r:embed="rId4"/>
                <a:stretch>
                  <a:fillRect l="-18182" r="-2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76ADF7D-1D79-4486-BF1C-169F7583233F}"/>
              </a:ext>
            </a:extLst>
          </p:cNvPr>
          <p:cNvCxnSpPr>
            <a:cxnSpLocks/>
          </p:cNvCxnSpPr>
          <p:nvPr/>
        </p:nvCxnSpPr>
        <p:spPr>
          <a:xfrm>
            <a:off x="6750252" y="2175340"/>
            <a:ext cx="0" cy="55330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8DFC23C-A210-470A-AF4C-955780D81501}"/>
              </a:ext>
            </a:extLst>
          </p:cNvPr>
          <p:cNvCxnSpPr>
            <a:cxnSpLocks/>
          </p:cNvCxnSpPr>
          <p:nvPr/>
        </p:nvCxnSpPr>
        <p:spPr>
          <a:xfrm>
            <a:off x="6812377" y="2230670"/>
            <a:ext cx="0" cy="136869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C520EBA-1041-4AC8-AC4E-C41E6F0CAD88}"/>
              </a:ext>
            </a:extLst>
          </p:cNvPr>
          <p:cNvCxnSpPr>
            <a:cxnSpLocks/>
          </p:cNvCxnSpPr>
          <p:nvPr/>
        </p:nvCxnSpPr>
        <p:spPr>
          <a:xfrm>
            <a:off x="6886150" y="2304443"/>
            <a:ext cx="0" cy="162107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C16256E-9C2E-416A-8B9F-51C817C03309}"/>
              </a:ext>
            </a:extLst>
          </p:cNvPr>
          <p:cNvCxnSpPr>
            <a:cxnSpLocks/>
          </p:cNvCxnSpPr>
          <p:nvPr/>
        </p:nvCxnSpPr>
        <p:spPr>
          <a:xfrm>
            <a:off x="6965747" y="2386952"/>
            <a:ext cx="0" cy="161622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29274CF-C92C-482B-8104-E95A50B76721}"/>
              </a:ext>
            </a:extLst>
          </p:cNvPr>
          <p:cNvCxnSpPr>
            <a:cxnSpLocks/>
          </p:cNvCxnSpPr>
          <p:nvPr/>
        </p:nvCxnSpPr>
        <p:spPr>
          <a:xfrm>
            <a:off x="7045344" y="2466550"/>
            <a:ext cx="0" cy="164048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C368625-506B-4272-8114-7973258E8AC2}"/>
              </a:ext>
            </a:extLst>
          </p:cNvPr>
          <p:cNvCxnSpPr>
            <a:cxnSpLocks/>
          </p:cNvCxnSpPr>
          <p:nvPr/>
        </p:nvCxnSpPr>
        <p:spPr>
          <a:xfrm>
            <a:off x="7122029" y="2549302"/>
            <a:ext cx="0" cy="162592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F7A358C-539A-4237-87AA-D509A319F154}"/>
              </a:ext>
            </a:extLst>
          </p:cNvPr>
          <p:cNvCxnSpPr>
            <a:cxnSpLocks/>
          </p:cNvCxnSpPr>
          <p:nvPr/>
        </p:nvCxnSpPr>
        <p:spPr>
          <a:xfrm>
            <a:off x="7201626" y="2630598"/>
            <a:ext cx="0" cy="132987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0DFA31A9-BAA0-4A0F-98E3-832C1718D594}"/>
              </a:ext>
            </a:extLst>
          </p:cNvPr>
          <p:cNvCxnSpPr>
            <a:cxnSpLocks/>
          </p:cNvCxnSpPr>
          <p:nvPr/>
        </p:nvCxnSpPr>
        <p:spPr>
          <a:xfrm>
            <a:off x="7278311" y="2697091"/>
            <a:ext cx="0" cy="115999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EE938E2-0522-46DE-BE3F-42DFB20A8460}"/>
              </a:ext>
            </a:extLst>
          </p:cNvPr>
          <p:cNvCxnSpPr>
            <a:cxnSpLocks/>
          </p:cNvCxnSpPr>
          <p:nvPr/>
        </p:nvCxnSpPr>
        <p:spPr>
          <a:xfrm>
            <a:off x="7352084" y="2785425"/>
            <a:ext cx="0" cy="68435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0C86CDB6-3845-4B70-B8A4-EF0421EBEF68}"/>
              </a:ext>
            </a:extLst>
          </p:cNvPr>
          <p:cNvCxnSpPr>
            <a:cxnSpLocks/>
          </p:cNvCxnSpPr>
          <p:nvPr/>
        </p:nvCxnSpPr>
        <p:spPr>
          <a:xfrm>
            <a:off x="7428769" y="2853860"/>
            <a:ext cx="0" cy="34945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лачко с текстом: прямоугольное со скругленными углами 20">
            <a:extLst>
              <a:ext uri="{FF2B5EF4-FFF2-40B4-BE49-F238E27FC236}">
                <a16:creationId xmlns:a16="http://schemas.microsoft.com/office/drawing/2014/main" id="{247DC9C2-4197-4CB5-AD52-EE596C53D233}"/>
              </a:ext>
            </a:extLst>
          </p:cNvPr>
          <p:cNvSpPr/>
          <p:nvPr/>
        </p:nvSpPr>
        <p:spPr>
          <a:xfrm>
            <a:off x="7122029" y="560046"/>
            <a:ext cx="1484627" cy="883271"/>
          </a:xfrm>
          <a:prstGeom prst="wedgeRoundRectCallout">
            <a:avLst>
              <a:gd name="adj1" fmla="val -96822"/>
              <a:gd name="adj2" fmla="val -9728"/>
              <a:gd name="adj3" fmla="val 16667"/>
            </a:avLst>
          </a:prstGeom>
          <a:solidFill>
            <a:srgbClr val="FFCCFF"/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41AAA455-1301-4ABC-BEAE-7BB659D49068}"/>
                  </a:ext>
                </a:extLst>
              </p:cNvPr>
              <p:cNvSpPr/>
              <p:nvPr/>
            </p:nvSpPr>
            <p:spPr>
              <a:xfrm>
                <a:off x="7319449" y="593598"/>
                <a:ext cx="108978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41AAA455-1301-4ABC-BEAE-7BB659D49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49" y="593598"/>
                <a:ext cx="1089786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Облачко с текстом: прямоугольное со скругленными углами 20">
            <a:extLst>
              <a:ext uri="{FF2B5EF4-FFF2-40B4-BE49-F238E27FC236}">
                <a16:creationId xmlns:a16="http://schemas.microsoft.com/office/drawing/2014/main" id="{247DC9C2-4197-4CB5-AD52-EE596C53D233}"/>
              </a:ext>
            </a:extLst>
          </p:cNvPr>
          <p:cNvSpPr/>
          <p:nvPr/>
        </p:nvSpPr>
        <p:spPr>
          <a:xfrm>
            <a:off x="9798751" y="4111415"/>
            <a:ext cx="1763874" cy="549004"/>
          </a:xfrm>
          <a:prstGeom prst="wedgeRoundRectCallout">
            <a:avLst>
              <a:gd name="adj1" fmla="val -78525"/>
              <a:gd name="adj2" fmla="val 26196"/>
              <a:gd name="adj3" fmla="val 16667"/>
            </a:avLst>
          </a:prstGeom>
          <a:solidFill>
            <a:srgbClr val="99FF99"/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41AAA455-1301-4ABC-BEAE-7BB659D49068}"/>
                  </a:ext>
                </a:extLst>
              </p:cNvPr>
              <p:cNvSpPr/>
              <p:nvPr/>
            </p:nvSpPr>
            <p:spPr>
              <a:xfrm>
                <a:off x="9888496" y="4111415"/>
                <a:ext cx="1566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41AAA455-1301-4ABC-BEAE-7BB659D49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496" y="4111415"/>
                <a:ext cx="1566454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Овал 25">
            <a:extLst>
              <a:ext uri="{FF2B5EF4-FFF2-40B4-BE49-F238E27FC236}">
                <a16:creationId xmlns:a16="http://schemas.microsoft.com/office/drawing/2014/main" id="{131AB317-AC4A-400C-A1DC-F7FBFA384AED}"/>
              </a:ext>
            </a:extLst>
          </p:cNvPr>
          <p:cNvSpPr/>
          <p:nvPr/>
        </p:nvSpPr>
        <p:spPr>
          <a:xfrm>
            <a:off x="65816" y="209711"/>
            <a:ext cx="2487059" cy="2279418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B78E35-D4A4-4FFC-9A33-CF81A2AA88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61437" y="292100"/>
            <a:ext cx="2205827" cy="21364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133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13F2F8-7517-4C7C-A998-D6500A771E6C}"/>
                  </a:ext>
                </a:extLst>
              </p:cNvPr>
              <p:cNvSpPr txBox="1"/>
              <p:nvPr/>
            </p:nvSpPr>
            <p:spPr>
              <a:xfrm>
                <a:off x="1232793" y="2303039"/>
                <a:ext cx="9657452" cy="1680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𝒍𝒏𝒙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13F2F8-7517-4C7C-A998-D6500A771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793" y="2303039"/>
                <a:ext cx="9657452" cy="1680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8AE5F378-2D3E-48EB-8BBD-3D134767BBD5}"/>
                  </a:ext>
                </a:extLst>
              </p:cNvPr>
              <p:cNvSpPr/>
              <p:nvPr/>
            </p:nvSpPr>
            <p:spPr>
              <a:xfrm>
                <a:off x="2681303" y="368010"/>
                <a:ext cx="2518638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8AE5F378-2D3E-48EB-8BBD-3D134767B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303" y="368010"/>
                <a:ext cx="2518638" cy="981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9DC7BA4A-502F-459E-9623-3B2CE9E867BB}"/>
                  </a:ext>
                </a:extLst>
              </p:cNvPr>
              <p:cNvSpPr/>
              <p:nvPr/>
            </p:nvSpPr>
            <p:spPr>
              <a:xfrm>
                <a:off x="7694110" y="1389166"/>
                <a:ext cx="181658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9DC7BA4A-502F-459E-9623-3B2CE9E86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110" y="1389166"/>
                <a:ext cx="181658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FF20AEE-86A1-446E-9769-7170A0A97FA5}"/>
                  </a:ext>
                </a:extLst>
              </p:cNvPr>
              <p:cNvSpPr/>
              <p:nvPr/>
            </p:nvSpPr>
            <p:spPr>
              <a:xfrm>
                <a:off x="9731984" y="1389166"/>
                <a:ext cx="18165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FF20AEE-86A1-446E-9769-7170A0A97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984" y="1389166"/>
                <a:ext cx="181658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60B45CBA-6F66-49FB-B506-983259282766}"/>
              </a:ext>
            </a:extLst>
          </p:cNvPr>
          <p:cNvSpPr/>
          <p:nvPr/>
        </p:nvSpPr>
        <p:spPr>
          <a:xfrm>
            <a:off x="6819916" y="1680560"/>
            <a:ext cx="553234" cy="17445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33D4C7A6-0EAF-473C-A784-64659CBA39AE}"/>
                  </a:ext>
                </a:extLst>
              </p:cNvPr>
              <p:cNvSpPr/>
              <p:nvPr/>
            </p:nvSpPr>
            <p:spPr>
              <a:xfrm>
                <a:off x="2551210" y="1421035"/>
                <a:ext cx="3947747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33D4C7A6-0EAF-473C-A784-64659CBA3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210" y="1421035"/>
                <a:ext cx="3947747" cy="721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577A68-99A7-4F9B-B203-730F17765E32}"/>
                  </a:ext>
                </a:extLst>
              </p:cNvPr>
              <p:cNvSpPr txBox="1"/>
              <p:nvPr/>
            </p:nvSpPr>
            <p:spPr>
              <a:xfrm>
                <a:off x="1519456" y="3926047"/>
                <a:ext cx="8708987" cy="1122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577A68-99A7-4F9B-B203-730F17765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456" y="3926047"/>
                <a:ext cx="8708987" cy="11221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577A68-99A7-4F9B-B203-730F17765E32}"/>
                  </a:ext>
                </a:extLst>
              </p:cNvPr>
              <p:cNvSpPr txBox="1"/>
              <p:nvPr/>
            </p:nvSpPr>
            <p:spPr>
              <a:xfrm>
                <a:off x="838436" y="5316260"/>
                <a:ext cx="10549491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0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40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kv.birlik</a:t>
                </a:r>
                <a:r>
                  <a:rPr lang="en-US" sz="40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40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577A68-99A7-4F9B-B203-730F17765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36" y="5316260"/>
                <a:ext cx="10549491" cy="886205"/>
              </a:xfrm>
              <a:prstGeom prst="rect">
                <a:avLst/>
              </a:prstGeom>
              <a:blipFill>
                <a:blip r:embed="rId9"/>
                <a:stretch>
                  <a:fillRect t="-2759" r="-1908" b="-18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>
            <a:extLst>
              <a:ext uri="{FF2B5EF4-FFF2-40B4-BE49-F238E27FC236}">
                <a16:creationId xmlns:a16="http://schemas.microsoft.com/office/drawing/2014/main" id="{24245565-0B3F-4575-B91C-E131456B6BD2}"/>
              </a:ext>
            </a:extLst>
          </p:cNvPr>
          <p:cNvSpPr/>
          <p:nvPr/>
        </p:nvSpPr>
        <p:spPr>
          <a:xfrm>
            <a:off x="150098" y="159140"/>
            <a:ext cx="2165391" cy="1998239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3d gente blanca escribiendo con una pluma. | Foto Premium">
            <a:extLst>
              <a:ext uri="{FF2B5EF4-FFF2-40B4-BE49-F238E27FC236}">
                <a16:creationId xmlns:a16="http://schemas.microsoft.com/office/drawing/2014/main" id="{484CE690-C37C-4B3B-9E03-84D6E7BFC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609" y="230535"/>
            <a:ext cx="1886888" cy="18612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51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161366" y="412375"/>
            <a:ext cx="11896164" cy="6104965"/>
          </a:xfrm>
          <a:prstGeom prst="roundRect">
            <a:avLst>
              <a:gd name="adj" fmla="val 12444"/>
            </a:avLst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7143" y="189514"/>
            <a:ext cx="3091543" cy="89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5071720" y="284217"/>
            <a:ext cx="2382383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14732" y="1487072"/>
                <a:ext cx="9465346" cy="39555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aylanishidan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732" y="1487072"/>
                <a:ext cx="9465346" cy="3955570"/>
              </a:xfrm>
              <a:prstGeom prst="rect">
                <a:avLst/>
              </a:prstGeom>
              <a:blipFill>
                <a:blip r:embed="rId2"/>
                <a:stretch>
                  <a:fillRect l="-3608" r="-3608" b="-73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>
            <a:extLst>
              <a:ext uri="{FF2B5EF4-FFF2-40B4-BE49-F238E27FC236}">
                <a16:creationId xmlns:a16="http://schemas.microsoft.com/office/drawing/2014/main" id="{2564C205-BAB4-44FF-86C6-1C38AB13909B}"/>
              </a:ext>
            </a:extLst>
          </p:cNvPr>
          <p:cNvSpPr/>
          <p:nvPr/>
        </p:nvSpPr>
        <p:spPr>
          <a:xfrm>
            <a:off x="134470" y="210750"/>
            <a:ext cx="2291548" cy="218467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Question mark and man concept 3d illustration — Stock Photo © mstanley  #122903464">
            <a:extLst>
              <a:ext uri="{FF2B5EF4-FFF2-40B4-BE49-F238E27FC236}">
                <a16:creationId xmlns:a16="http://schemas.microsoft.com/office/drawing/2014/main" id="{AE7CF789-5CF7-47A9-97D0-873C8EECC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5" y="267773"/>
            <a:ext cx="2161673" cy="20706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49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EDCFC89A-F73A-4399-A225-8978E7730F00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A4833272-4E02-4909-83AC-DFED41E10F98}"/>
              </a:ext>
            </a:extLst>
          </p:cNvPr>
          <p:cNvSpPr/>
          <p:nvPr/>
        </p:nvSpPr>
        <p:spPr>
          <a:xfrm rot="16200000" flipH="1" flipV="1">
            <a:off x="10562523" y="3406140"/>
            <a:ext cx="118945" cy="45719"/>
          </a:xfrm>
          <a:prstGeom prst="triangl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81481A-9E40-4282-9715-6F5FCAF93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5" r="12460" b="16439"/>
          <a:stretch/>
        </p:blipFill>
        <p:spPr>
          <a:xfrm>
            <a:off x="2152751" y="663640"/>
            <a:ext cx="8623936" cy="5411774"/>
          </a:xfrm>
          <a:prstGeom prst="rect">
            <a:avLst/>
          </a:prstGeom>
        </p:spPr>
      </p:pic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4CB06C8F-D3F7-4CA3-B838-889263529C97}"/>
              </a:ext>
            </a:extLst>
          </p:cNvPr>
          <p:cNvSpPr/>
          <p:nvPr/>
        </p:nvSpPr>
        <p:spPr>
          <a:xfrm rot="5400000">
            <a:off x="10699720" y="3859279"/>
            <a:ext cx="124332" cy="65373"/>
          </a:xfrm>
          <a:prstGeom prst="triangl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6E7F3C-A370-4BB2-BCE3-84EBCB4964DB}"/>
                  </a:ext>
                </a:extLst>
              </p:cNvPr>
              <p:cNvSpPr txBox="1"/>
              <p:nvPr/>
            </p:nvSpPr>
            <p:spPr>
              <a:xfrm>
                <a:off x="10850039" y="3720799"/>
                <a:ext cx="2051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6E7F3C-A370-4BB2-BCE3-84EBCB496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0039" y="3720799"/>
                <a:ext cx="205184" cy="307777"/>
              </a:xfrm>
              <a:prstGeom prst="rect">
                <a:avLst/>
              </a:prstGeom>
              <a:blipFill>
                <a:blip r:embed="rId4"/>
                <a:stretch>
                  <a:fillRect l="-17647" r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F5FFA5-2104-4FF6-951F-7F2D51D52732}"/>
                  </a:ext>
                </a:extLst>
              </p:cNvPr>
              <p:cNvSpPr txBox="1"/>
              <p:nvPr/>
            </p:nvSpPr>
            <p:spPr>
              <a:xfrm>
                <a:off x="6347700" y="3925058"/>
                <a:ext cx="117019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1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F5FFA5-2104-4FF6-951F-7F2D51D52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700" y="3925058"/>
                <a:ext cx="117019" cy="169277"/>
              </a:xfrm>
              <a:prstGeom prst="rect">
                <a:avLst/>
              </a:prstGeom>
              <a:blipFill>
                <a:blip r:embed="rId5"/>
                <a:stretch>
                  <a:fillRect l="-26316" r="-31579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F02394-3A39-4409-ABA3-EB19ECB256D4}"/>
                  </a:ext>
                </a:extLst>
              </p:cNvPr>
              <p:cNvSpPr txBox="1"/>
              <p:nvPr/>
            </p:nvSpPr>
            <p:spPr>
              <a:xfrm>
                <a:off x="6317434" y="3200250"/>
                <a:ext cx="11702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F02394-3A39-4409-ABA3-EB19ECB25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434" y="3200250"/>
                <a:ext cx="117020" cy="169277"/>
              </a:xfrm>
              <a:prstGeom prst="rect">
                <a:avLst/>
              </a:prstGeom>
              <a:blipFill>
                <a:blip r:embed="rId6"/>
                <a:stretch>
                  <a:fillRect l="-25000" r="-25000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блачко с текстом: прямоугольное со скругленными углами 20">
            <a:extLst>
              <a:ext uri="{FF2B5EF4-FFF2-40B4-BE49-F238E27FC236}">
                <a16:creationId xmlns:a16="http://schemas.microsoft.com/office/drawing/2014/main" id="{3AD9A3CB-60AB-4965-B5F0-ACD4578EC684}"/>
              </a:ext>
            </a:extLst>
          </p:cNvPr>
          <p:cNvSpPr/>
          <p:nvPr/>
        </p:nvSpPr>
        <p:spPr>
          <a:xfrm>
            <a:off x="9738360" y="1771533"/>
            <a:ext cx="1648809" cy="675866"/>
          </a:xfrm>
          <a:prstGeom prst="wedgeRoundRectCallout">
            <a:avLst>
              <a:gd name="adj1" fmla="val -82964"/>
              <a:gd name="adj2" fmla="val -127487"/>
              <a:gd name="adj3" fmla="val 16667"/>
            </a:avLst>
          </a:prstGeom>
          <a:solidFill>
            <a:srgbClr val="FFCCFF"/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E61A5422-EAF0-4E51-AB7D-52B15E3711A6}"/>
                  </a:ext>
                </a:extLst>
              </p:cNvPr>
              <p:cNvSpPr/>
              <p:nvPr/>
            </p:nvSpPr>
            <p:spPr>
              <a:xfrm>
                <a:off x="9861514" y="1875235"/>
                <a:ext cx="1402500" cy="468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E61A5422-EAF0-4E51-AB7D-52B15E371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514" y="1875235"/>
                <a:ext cx="1402500" cy="468462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блачко с текстом: прямоугольное со скругленными углами 20">
            <a:extLst>
              <a:ext uri="{FF2B5EF4-FFF2-40B4-BE49-F238E27FC236}">
                <a16:creationId xmlns:a16="http://schemas.microsoft.com/office/drawing/2014/main" id="{502E2B02-C39A-48AC-BEBC-9C3C74281BF2}"/>
              </a:ext>
            </a:extLst>
          </p:cNvPr>
          <p:cNvSpPr/>
          <p:nvPr/>
        </p:nvSpPr>
        <p:spPr>
          <a:xfrm>
            <a:off x="3337349" y="2224316"/>
            <a:ext cx="1763874" cy="549004"/>
          </a:xfrm>
          <a:prstGeom prst="wedgeRoundRectCallout">
            <a:avLst>
              <a:gd name="adj1" fmla="val -2060"/>
              <a:gd name="adj2" fmla="val 136539"/>
              <a:gd name="adj3" fmla="val 16667"/>
            </a:avLst>
          </a:prstGeom>
          <a:solidFill>
            <a:srgbClr val="99FF99"/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0F87D3AF-E223-43CA-AF74-C2FF7AF28D55}"/>
                  </a:ext>
                </a:extLst>
              </p:cNvPr>
              <p:cNvSpPr/>
              <p:nvPr/>
            </p:nvSpPr>
            <p:spPr>
              <a:xfrm>
                <a:off x="3737473" y="2216566"/>
                <a:ext cx="1022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0F87D3AF-E223-43CA-AF74-C2FF7AF2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73" y="2216566"/>
                <a:ext cx="1022459" cy="461665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>
            <a:extLst>
              <a:ext uri="{FF2B5EF4-FFF2-40B4-BE49-F238E27FC236}">
                <a16:creationId xmlns:a16="http://schemas.microsoft.com/office/drawing/2014/main" id="{2FE23252-FF34-47D0-B1E4-130647B65C1A}"/>
              </a:ext>
            </a:extLst>
          </p:cNvPr>
          <p:cNvSpPr/>
          <p:nvPr/>
        </p:nvSpPr>
        <p:spPr>
          <a:xfrm>
            <a:off x="65816" y="209711"/>
            <a:ext cx="2487059" cy="2279418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778FC0-8088-44EB-B3A7-8FF80687518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61437" y="292100"/>
            <a:ext cx="2205827" cy="21364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275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686A629E-F5F2-429E-A352-A58203931407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1E4AB0-76EE-46FB-9654-A2B72302E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7404" y="1042987"/>
            <a:ext cx="7400925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0CA78CA8-B9CD-4EF3-82B1-1A9CBD16FC18}"/>
              </a:ext>
            </a:extLst>
          </p:cNvPr>
          <p:cNvSpPr/>
          <p:nvPr/>
        </p:nvSpPr>
        <p:spPr>
          <a:xfrm rot="5400000">
            <a:off x="9104277" y="3567480"/>
            <a:ext cx="124332" cy="6537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A01826-A1D9-44B5-9439-03E048B18835}"/>
                  </a:ext>
                </a:extLst>
              </p:cNvPr>
              <p:cNvSpPr txBox="1"/>
              <p:nvPr/>
            </p:nvSpPr>
            <p:spPr>
              <a:xfrm>
                <a:off x="9254596" y="3429000"/>
                <a:ext cx="2051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A01826-A1D9-44B5-9439-03E048B18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596" y="3429000"/>
                <a:ext cx="205184" cy="307777"/>
              </a:xfrm>
              <a:prstGeom prst="rect">
                <a:avLst/>
              </a:prstGeom>
              <a:blipFill>
                <a:blip r:embed="rId5"/>
                <a:stretch>
                  <a:fillRect l="-17647" r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A7D9095E-BAD9-464A-81DB-272DC967CD71}"/>
              </a:ext>
            </a:extLst>
          </p:cNvPr>
          <p:cNvSpPr/>
          <p:nvPr/>
        </p:nvSpPr>
        <p:spPr>
          <a:xfrm>
            <a:off x="4373938" y="1042987"/>
            <a:ext cx="124332" cy="6537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DDB258E-4B4F-46DE-8FB9-EF577FC23E40}"/>
              </a:ext>
            </a:extLst>
          </p:cNvPr>
          <p:cNvCxnSpPr>
            <a:cxnSpLocks/>
          </p:cNvCxnSpPr>
          <p:nvPr/>
        </p:nvCxnSpPr>
        <p:spPr>
          <a:xfrm>
            <a:off x="4443427" y="1108360"/>
            <a:ext cx="0" cy="46650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578D18-E12C-45A0-95EF-DD395F5A5DE2}"/>
                  </a:ext>
                </a:extLst>
              </p:cNvPr>
              <p:cNvSpPr txBox="1"/>
              <p:nvPr/>
            </p:nvSpPr>
            <p:spPr>
              <a:xfrm>
                <a:off x="4162808" y="767896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578D18-E12C-45A0-95EF-DD395F5A5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808" y="767896"/>
                <a:ext cx="211596" cy="307777"/>
              </a:xfrm>
              <a:prstGeom prst="rect">
                <a:avLst/>
              </a:prstGeom>
              <a:blipFill>
                <a:blip r:embed="rId6"/>
                <a:stretch>
                  <a:fillRect l="-31429" r="-28571" b="-2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>
            <a:extLst>
              <a:ext uri="{FF2B5EF4-FFF2-40B4-BE49-F238E27FC236}">
                <a16:creationId xmlns:a16="http://schemas.microsoft.com/office/drawing/2014/main" id="{2BEEDD7B-397E-4986-8782-B0012CC03C99}"/>
              </a:ext>
            </a:extLst>
          </p:cNvPr>
          <p:cNvSpPr/>
          <p:nvPr/>
        </p:nvSpPr>
        <p:spPr>
          <a:xfrm>
            <a:off x="65816" y="209711"/>
            <a:ext cx="2487059" cy="2279418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FAECFB-5539-4B3C-BE76-E98350FED9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61437" y="292100"/>
            <a:ext cx="2205827" cy="21364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057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ECBD2703-5883-4739-B220-843EA92D91ED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3DB57B-3622-4EFA-A97D-104E9E73A2B5}"/>
                  </a:ext>
                </a:extLst>
              </p:cNvPr>
              <p:cNvSpPr txBox="1"/>
              <p:nvPr/>
            </p:nvSpPr>
            <p:spPr>
              <a:xfrm>
                <a:off x="1997386" y="2583846"/>
                <a:ext cx="7449732" cy="1879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3DB57B-3622-4EFA-A97D-104E9E73A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386" y="2583846"/>
                <a:ext cx="7449732" cy="1879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711151-E991-47B6-8314-8B4B2B260F6A}"/>
                  </a:ext>
                </a:extLst>
              </p:cNvPr>
              <p:cNvSpPr txBox="1"/>
              <p:nvPr/>
            </p:nvSpPr>
            <p:spPr>
              <a:xfrm>
                <a:off x="7151326" y="534132"/>
                <a:ext cx="236385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711151-E991-47B6-8314-8B4B2B260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326" y="534132"/>
                <a:ext cx="236385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04B20C-B587-4F86-90BC-005681F908E7}"/>
                  </a:ext>
                </a:extLst>
              </p:cNvPr>
              <p:cNvSpPr txBox="1"/>
              <p:nvPr/>
            </p:nvSpPr>
            <p:spPr>
              <a:xfrm>
                <a:off x="3026800" y="594832"/>
                <a:ext cx="2997294" cy="626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04B20C-B587-4F86-90BC-005681F90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800" y="594832"/>
                <a:ext cx="2997294" cy="6268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46039-B609-4843-B60F-5AB53936374F}"/>
                  </a:ext>
                </a:extLst>
              </p:cNvPr>
              <p:cNvSpPr txBox="1"/>
              <p:nvPr/>
            </p:nvSpPr>
            <p:spPr>
              <a:xfrm>
                <a:off x="3026800" y="1735432"/>
                <a:ext cx="2029273" cy="626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46039-B609-4843-B60F-5AB539363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800" y="1735432"/>
                <a:ext cx="2029273" cy="6268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7E7373-65FE-4061-B804-7B82329AC498}"/>
                  </a:ext>
                </a:extLst>
              </p:cNvPr>
              <p:cNvSpPr txBox="1"/>
              <p:nvPr/>
            </p:nvSpPr>
            <p:spPr>
              <a:xfrm>
                <a:off x="6593915" y="1430564"/>
                <a:ext cx="1386212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7E7373-65FE-4061-B804-7B82329AC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915" y="1430564"/>
                <a:ext cx="1386212" cy="11524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8D9709-F4B6-4FCD-8FC0-72FDFBBC6E79}"/>
                  </a:ext>
                </a:extLst>
              </p:cNvPr>
              <p:cNvSpPr txBox="1"/>
              <p:nvPr/>
            </p:nvSpPr>
            <p:spPr>
              <a:xfrm>
                <a:off x="3049779" y="4138270"/>
                <a:ext cx="6126805" cy="2185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8D9709-F4B6-4FCD-8FC0-72FDFBBC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779" y="4138270"/>
                <a:ext cx="6126805" cy="21855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AB9E37B-68D4-451B-AEAC-574D5D64007B}"/>
                  </a:ext>
                </a:extLst>
              </p:cNvPr>
              <p:cNvSpPr/>
              <p:nvPr/>
            </p:nvSpPr>
            <p:spPr>
              <a:xfrm>
                <a:off x="9447118" y="1715847"/>
                <a:ext cx="157087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AB9E37B-68D4-451B-AEAC-574D5D640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118" y="1715847"/>
                <a:ext cx="1570879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>
            <a:extLst>
              <a:ext uri="{FF2B5EF4-FFF2-40B4-BE49-F238E27FC236}">
                <a16:creationId xmlns:a16="http://schemas.microsoft.com/office/drawing/2014/main" id="{D746A9D3-491F-4B01-BFC4-A46925539DA3}"/>
              </a:ext>
            </a:extLst>
          </p:cNvPr>
          <p:cNvSpPr/>
          <p:nvPr/>
        </p:nvSpPr>
        <p:spPr>
          <a:xfrm>
            <a:off x="150098" y="159140"/>
            <a:ext cx="2165391" cy="1998239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3d gente blanca escribiendo con una pluma. | Foto Premium">
            <a:extLst>
              <a:ext uri="{FF2B5EF4-FFF2-40B4-BE49-F238E27FC236}">
                <a16:creationId xmlns:a16="http://schemas.microsoft.com/office/drawing/2014/main" id="{401EC1B9-017C-4B39-8E95-96709D279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609" y="230535"/>
            <a:ext cx="1886888" cy="18612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34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EC7A31F2-4F00-4B61-9F0A-1D52D5868167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C2F03A-DF80-4EAA-8A56-D9B2497707A1}"/>
                  </a:ext>
                </a:extLst>
              </p:cNvPr>
              <p:cNvSpPr txBox="1"/>
              <p:nvPr/>
            </p:nvSpPr>
            <p:spPr>
              <a:xfrm>
                <a:off x="2495591" y="480813"/>
                <a:ext cx="8264314" cy="2185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C2F03A-DF80-4EAA-8A56-D9B249770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91" y="480813"/>
                <a:ext cx="8264314" cy="21855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8F89D8-0829-4F52-BC1F-AC2C84BFA717}"/>
                  </a:ext>
                </a:extLst>
              </p:cNvPr>
              <p:cNvSpPr txBox="1"/>
              <p:nvPr/>
            </p:nvSpPr>
            <p:spPr>
              <a:xfrm>
                <a:off x="1736348" y="2842423"/>
                <a:ext cx="8865889" cy="16243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𝟏𝟔</m:t>
                              </m:r>
                            </m:den>
                          </m:f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8F89D8-0829-4F52-BC1F-AC2C84BF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348" y="2842423"/>
                <a:ext cx="8865889" cy="16243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9C9E22-68ED-45AD-B024-EAC07F3B3D0F}"/>
                  </a:ext>
                </a:extLst>
              </p:cNvPr>
              <p:cNvSpPr txBox="1"/>
              <p:nvPr/>
            </p:nvSpPr>
            <p:spPr>
              <a:xfrm>
                <a:off x="1736348" y="4791584"/>
                <a:ext cx="4195571" cy="1383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9C9E22-68ED-45AD-B024-EAC07F3B3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348" y="4791584"/>
                <a:ext cx="4195571" cy="13830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2977CD-D445-4094-8FDB-C6DC5E593559}"/>
              </a:ext>
            </a:extLst>
          </p:cNvPr>
          <p:cNvSpPr/>
          <p:nvPr/>
        </p:nvSpPr>
        <p:spPr>
          <a:xfrm>
            <a:off x="6007039" y="5129176"/>
            <a:ext cx="2807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kub.birlik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00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1C55A31-C068-47C8-B489-43BF5E4A30DE}"/>
              </a:ext>
            </a:extLst>
          </p:cNvPr>
          <p:cNvSpPr/>
          <p:nvPr/>
        </p:nvSpPr>
        <p:spPr>
          <a:xfrm>
            <a:off x="150098" y="159140"/>
            <a:ext cx="2165391" cy="1998239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3d gente blanca escribiendo con una pluma. | Foto Premium">
            <a:extLst>
              <a:ext uri="{FF2B5EF4-FFF2-40B4-BE49-F238E27FC236}">
                <a16:creationId xmlns:a16="http://schemas.microsoft.com/office/drawing/2014/main" id="{F192A077-4E89-47BD-A435-01E95EC80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609" y="230535"/>
            <a:ext cx="1886888" cy="18612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439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161366" y="412375"/>
            <a:ext cx="11896164" cy="6104965"/>
          </a:xfrm>
          <a:prstGeom prst="roundRect">
            <a:avLst>
              <a:gd name="adj" fmla="val 12444"/>
            </a:avLst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7143" y="189514"/>
            <a:ext cx="3091543" cy="89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5071722" y="284217"/>
            <a:ext cx="2382383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97915" y="1309863"/>
                <a:ext cx="9407365" cy="49758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44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aylanishidan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15" y="1309863"/>
                <a:ext cx="9407365" cy="4975849"/>
              </a:xfrm>
              <a:prstGeom prst="rect">
                <a:avLst/>
              </a:prstGeom>
              <a:blipFill>
                <a:blip r:embed="rId2"/>
                <a:stretch>
                  <a:fillRect l="-3564" r="-3629" b="-56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>
            <a:extLst>
              <a:ext uri="{FF2B5EF4-FFF2-40B4-BE49-F238E27FC236}">
                <a16:creationId xmlns:a16="http://schemas.microsoft.com/office/drawing/2014/main" id="{99AB269F-FC90-41AE-A7D2-15365BD6FD9B}"/>
              </a:ext>
            </a:extLst>
          </p:cNvPr>
          <p:cNvSpPr/>
          <p:nvPr/>
        </p:nvSpPr>
        <p:spPr>
          <a:xfrm>
            <a:off x="134470" y="210750"/>
            <a:ext cx="2291548" cy="218467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Question mark and man concept 3d illustration — Stock Photo © mstanley  #122903464">
            <a:extLst>
              <a:ext uri="{FF2B5EF4-FFF2-40B4-BE49-F238E27FC236}">
                <a16:creationId xmlns:a16="http://schemas.microsoft.com/office/drawing/2014/main" id="{1A1134DA-D766-450C-8C38-D31401E56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5" y="267773"/>
            <a:ext cx="2161673" cy="20706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00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DF44EECA-9708-4C08-934A-663320077A2E}"/>
              </a:ext>
            </a:extLst>
          </p:cNvPr>
          <p:cNvSpPr/>
          <p:nvPr/>
        </p:nvSpPr>
        <p:spPr>
          <a:xfrm>
            <a:off x="313017" y="292100"/>
            <a:ext cx="11565965" cy="62738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07C731-FE0D-4CC5-8874-AEC1336EA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8135" y="494518"/>
            <a:ext cx="5549759" cy="6058682"/>
          </a:xfrm>
          <a:prstGeom prst="rect">
            <a:avLst/>
          </a:prstGeom>
        </p:spPr>
      </p:pic>
      <p:sp>
        <p:nvSpPr>
          <p:cNvPr id="9" name="Облачко с текстом: прямоугольное со скругленными углами 20">
            <a:extLst>
              <a:ext uri="{FF2B5EF4-FFF2-40B4-BE49-F238E27FC236}">
                <a16:creationId xmlns:a16="http://schemas.microsoft.com/office/drawing/2014/main" id="{A1763508-E414-45B9-BEED-B0CDC372F4B4}"/>
              </a:ext>
            </a:extLst>
          </p:cNvPr>
          <p:cNvSpPr/>
          <p:nvPr/>
        </p:nvSpPr>
        <p:spPr>
          <a:xfrm>
            <a:off x="2932910" y="2704728"/>
            <a:ext cx="1763874" cy="549004"/>
          </a:xfrm>
          <a:prstGeom prst="wedgeRoundRectCallout">
            <a:avLst>
              <a:gd name="adj1" fmla="val 41356"/>
              <a:gd name="adj2" fmla="val 96982"/>
              <a:gd name="adj3" fmla="val 16667"/>
            </a:avLst>
          </a:prstGeom>
          <a:solidFill>
            <a:srgbClr val="99FF99"/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A70747D-AC18-4477-8843-D0FCF998C9FD}"/>
                  </a:ext>
                </a:extLst>
              </p:cNvPr>
              <p:cNvSpPr/>
              <p:nvPr/>
            </p:nvSpPr>
            <p:spPr>
              <a:xfrm>
                <a:off x="3303617" y="2704728"/>
                <a:ext cx="1022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A70747D-AC18-4477-8843-D0FCF998C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617" y="2704728"/>
                <a:ext cx="1022459" cy="461665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блачко с текстом: прямоугольное со скругленными углами 20">
            <a:extLst>
              <a:ext uri="{FF2B5EF4-FFF2-40B4-BE49-F238E27FC236}">
                <a16:creationId xmlns:a16="http://schemas.microsoft.com/office/drawing/2014/main" id="{872E91F0-4F29-40AD-AC5E-B7673B22BCDF}"/>
              </a:ext>
            </a:extLst>
          </p:cNvPr>
          <p:cNvSpPr/>
          <p:nvPr/>
        </p:nvSpPr>
        <p:spPr>
          <a:xfrm>
            <a:off x="8713489" y="1622943"/>
            <a:ext cx="1879630" cy="675866"/>
          </a:xfrm>
          <a:prstGeom prst="wedgeRoundRectCallout">
            <a:avLst>
              <a:gd name="adj1" fmla="val -82964"/>
              <a:gd name="adj2" fmla="val -127487"/>
              <a:gd name="adj3" fmla="val 16667"/>
            </a:avLst>
          </a:prstGeom>
          <a:solidFill>
            <a:srgbClr val="FFCCFF"/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A3CB7FB-206E-42FD-B13F-EA71EEA0D019}"/>
                  </a:ext>
                </a:extLst>
              </p:cNvPr>
              <p:cNvSpPr/>
              <p:nvPr/>
            </p:nvSpPr>
            <p:spPr>
              <a:xfrm>
                <a:off x="8836643" y="1726645"/>
                <a:ext cx="171386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A3CB7FB-206E-42FD-B13F-EA71EEA0D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643" y="1726645"/>
                <a:ext cx="1713866" cy="470000"/>
              </a:xfrm>
              <a:prstGeom prst="rect">
                <a:avLst/>
              </a:prstGeom>
              <a:blipFill>
                <a:blip r:embed="rId5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вал 12">
            <a:extLst>
              <a:ext uri="{FF2B5EF4-FFF2-40B4-BE49-F238E27FC236}">
                <a16:creationId xmlns:a16="http://schemas.microsoft.com/office/drawing/2014/main" id="{B6F23B98-8EEB-43F4-A794-346FAEE197F5}"/>
              </a:ext>
            </a:extLst>
          </p:cNvPr>
          <p:cNvSpPr/>
          <p:nvPr/>
        </p:nvSpPr>
        <p:spPr>
          <a:xfrm>
            <a:off x="65816" y="209711"/>
            <a:ext cx="2487059" cy="2279418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AD442C-1777-4132-A9F0-3200A7B629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61437" y="292100"/>
            <a:ext cx="2205827" cy="21364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458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340B93D1-8116-47CD-98B3-88BDE752B7EB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E08A4C-C639-4D8F-9B15-5299D1FF50CC}"/>
                  </a:ext>
                </a:extLst>
              </p:cNvPr>
              <p:cNvSpPr txBox="1"/>
              <p:nvPr/>
            </p:nvSpPr>
            <p:spPr>
              <a:xfrm>
                <a:off x="2695361" y="422975"/>
                <a:ext cx="5285741" cy="1869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E08A4C-C639-4D8F-9B15-5299D1FF5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61" y="422975"/>
                <a:ext cx="5285741" cy="1869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3E4BB-7770-4D42-B2B2-D2184242C94C}"/>
                  </a:ext>
                </a:extLst>
              </p:cNvPr>
              <p:cNvSpPr txBox="1"/>
              <p:nvPr/>
            </p:nvSpPr>
            <p:spPr>
              <a:xfrm>
                <a:off x="592087" y="2664434"/>
                <a:ext cx="11042190" cy="1869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Sup>
                            <m:sSub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ru-RU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4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4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𝟓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𝟓</m:t>
                                          </m:r>
                                        </m:den>
                                      </m:f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4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𝟑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3E4BB-7770-4D42-B2B2-D2184242C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87" y="2664434"/>
                <a:ext cx="11042190" cy="1869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5EC776-A0DB-4BBB-ABA4-2D8F432B9735}"/>
                  </a:ext>
                </a:extLst>
              </p:cNvPr>
              <p:cNvSpPr txBox="1"/>
              <p:nvPr/>
            </p:nvSpPr>
            <p:spPr>
              <a:xfrm>
                <a:off x="895701" y="4819134"/>
                <a:ext cx="7085401" cy="1420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5EC776-A0DB-4BBB-ABA4-2D8F432B9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01" y="4819134"/>
                <a:ext cx="7085401" cy="14203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0D45A3F-A5AA-4CAE-8C88-A046D08CAFEB}"/>
              </a:ext>
            </a:extLst>
          </p:cNvPr>
          <p:cNvSpPr/>
          <p:nvPr/>
        </p:nvSpPr>
        <p:spPr>
          <a:xfrm>
            <a:off x="7859712" y="5256348"/>
            <a:ext cx="2807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kub.birlik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00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68350A5-2B42-449F-9666-5F421D9B8278}"/>
              </a:ext>
            </a:extLst>
          </p:cNvPr>
          <p:cNvSpPr/>
          <p:nvPr/>
        </p:nvSpPr>
        <p:spPr>
          <a:xfrm>
            <a:off x="150098" y="159140"/>
            <a:ext cx="2165391" cy="1998239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3d gente blanca escribiendo con una pluma. | Foto Premium">
            <a:extLst>
              <a:ext uri="{FF2B5EF4-FFF2-40B4-BE49-F238E27FC236}">
                <a16:creationId xmlns:a16="http://schemas.microsoft.com/office/drawing/2014/main" id="{3112A0F2-D336-41D9-ACAD-9CF115502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609" y="230535"/>
            <a:ext cx="1886888" cy="18612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51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161366" y="412375"/>
            <a:ext cx="11896164" cy="6104965"/>
          </a:xfrm>
          <a:prstGeom prst="roundRect">
            <a:avLst>
              <a:gd name="adj" fmla="val 12444"/>
            </a:avLst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34470" y="210750"/>
            <a:ext cx="2291548" cy="218467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Question mark and man concept 3d illustration — Stock Photo © mstanley  #1229034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5" y="267773"/>
            <a:ext cx="2161673" cy="20706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717143" y="189514"/>
            <a:ext cx="3091543" cy="89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5071722" y="284217"/>
            <a:ext cx="2382383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06286" y="1733922"/>
                <a:ext cx="10377714" cy="3674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va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shaklning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6" y="1733922"/>
                <a:ext cx="10377714" cy="3674276"/>
              </a:xfrm>
              <a:prstGeom prst="rect">
                <a:avLst/>
              </a:prstGeom>
              <a:blipFill>
                <a:blip r:embed="rId3"/>
                <a:stretch>
                  <a:fillRect l="-3523" b="-8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3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161366" y="412375"/>
            <a:ext cx="11896164" cy="6104965"/>
          </a:xfrm>
          <a:prstGeom prst="roundRect">
            <a:avLst>
              <a:gd name="adj" fmla="val 12444"/>
            </a:avLst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7143" y="189514"/>
            <a:ext cx="3091543" cy="89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5071722" y="284217"/>
            <a:ext cx="2382383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6-masala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97611" y="1629940"/>
                <a:ext cx="9090943" cy="39601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44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aylanishidan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611" y="1629940"/>
                <a:ext cx="9090943" cy="3960187"/>
              </a:xfrm>
              <a:prstGeom prst="rect">
                <a:avLst/>
              </a:prstGeom>
              <a:blipFill>
                <a:blip r:embed="rId2"/>
                <a:stretch>
                  <a:fillRect l="-3756" r="-3689" b="-7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>
            <a:extLst>
              <a:ext uri="{FF2B5EF4-FFF2-40B4-BE49-F238E27FC236}">
                <a16:creationId xmlns:a16="http://schemas.microsoft.com/office/drawing/2014/main" id="{FBF98D71-24EE-43C5-9A8F-0972CBB5012E}"/>
              </a:ext>
            </a:extLst>
          </p:cNvPr>
          <p:cNvSpPr/>
          <p:nvPr/>
        </p:nvSpPr>
        <p:spPr>
          <a:xfrm>
            <a:off x="134470" y="210750"/>
            <a:ext cx="2291548" cy="218467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Question mark and man concept 3d illustration — Stock Photo © mstanley  #122903464">
            <a:extLst>
              <a:ext uri="{FF2B5EF4-FFF2-40B4-BE49-F238E27FC236}">
                <a16:creationId xmlns:a16="http://schemas.microsoft.com/office/drawing/2014/main" id="{B5DB4BF6-12E3-4BC3-AAD6-EAF0995EC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5" y="267773"/>
            <a:ext cx="2161673" cy="20706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335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ый прямоугольник 4">
                <a:extLst>
                  <a:ext uri="{FF2B5EF4-FFF2-40B4-BE49-F238E27FC236}">
                    <a16:creationId xmlns:a16="http://schemas.microsoft.com/office/drawing/2014/main" id="{DF44EECA-9708-4C08-934A-663320077A2E}"/>
                  </a:ext>
                </a:extLst>
              </p:cNvPr>
              <p:cNvSpPr/>
              <p:nvPr/>
            </p:nvSpPr>
            <p:spPr>
              <a:xfrm>
                <a:off x="313017" y="292100"/>
                <a:ext cx="11565965" cy="6273800"/>
              </a:xfrm>
              <a:prstGeom prst="roundRect">
                <a:avLst/>
              </a:prstGeom>
              <a:noFill/>
              <a:ln w="5715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Скругленный прямоугольник 4">
                <a:extLst>
                  <a:ext uri="{FF2B5EF4-FFF2-40B4-BE49-F238E27FC236}">
                    <a16:creationId xmlns:a16="http://schemas.microsoft.com/office/drawing/2014/main" id="{DF44EECA-9708-4C08-934A-663320077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17" y="292100"/>
                <a:ext cx="11565965" cy="62738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>
            <a:extLst>
              <a:ext uri="{FF2B5EF4-FFF2-40B4-BE49-F238E27FC236}">
                <a16:creationId xmlns:a16="http://schemas.microsoft.com/office/drawing/2014/main" id="{4F01D685-E264-4471-BE7F-C64DC8248E9E}"/>
              </a:ext>
            </a:extLst>
          </p:cNvPr>
          <p:cNvSpPr/>
          <p:nvPr/>
        </p:nvSpPr>
        <p:spPr>
          <a:xfrm>
            <a:off x="65816" y="209711"/>
            <a:ext cx="2487059" cy="2279418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5FA41A-6226-4A29-9BFB-454143A16A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61437" y="292100"/>
            <a:ext cx="2205827" cy="21364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28" name="Picture 4" descr="Определенный интеграл. Приложения определенного интеграла - online  present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0" t="26667" r="40257" b="29984"/>
          <a:stretch/>
        </p:blipFill>
        <p:spPr bwMode="auto">
          <a:xfrm>
            <a:off x="3123028" y="1111348"/>
            <a:ext cx="5894363" cy="47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F41E27B4-779E-4257-A460-638B1A579B3B}"/>
              </a:ext>
            </a:extLst>
          </p:cNvPr>
          <p:cNvCxnSpPr>
            <a:cxnSpLocks/>
          </p:cNvCxnSpPr>
          <p:nvPr/>
        </p:nvCxnSpPr>
        <p:spPr>
          <a:xfrm>
            <a:off x="3156747" y="3509042"/>
            <a:ext cx="62078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E46C653-588D-478E-973E-507AA6A70151}"/>
              </a:ext>
            </a:extLst>
          </p:cNvPr>
          <p:cNvCxnSpPr>
            <a:cxnSpLocks/>
          </p:cNvCxnSpPr>
          <p:nvPr/>
        </p:nvCxnSpPr>
        <p:spPr>
          <a:xfrm flipV="1">
            <a:off x="3543300" y="946053"/>
            <a:ext cx="0" cy="48779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AEC46D-B926-47FB-87CA-2FD704EC5006}"/>
                  </a:ext>
                </a:extLst>
              </p:cNvPr>
              <p:cNvSpPr txBox="1"/>
              <p:nvPr/>
            </p:nvSpPr>
            <p:spPr>
              <a:xfrm>
                <a:off x="3331704" y="766893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AEC46D-B926-47FB-87CA-2FD704EC5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704" y="766893"/>
                <a:ext cx="211596" cy="307777"/>
              </a:xfrm>
              <a:prstGeom prst="rect">
                <a:avLst/>
              </a:prstGeom>
              <a:blipFill>
                <a:blip r:embed="rId5"/>
                <a:stretch>
                  <a:fillRect l="-32353" r="-32353" b="-2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597123-26F1-4F82-86D2-985773F36D4D}"/>
                  </a:ext>
                </a:extLst>
              </p:cNvPr>
              <p:cNvSpPr txBox="1"/>
              <p:nvPr/>
            </p:nvSpPr>
            <p:spPr>
              <a:xfrm>
                <a:off x="9398278" y="3355153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597123-26F1-4F82-86D2-985773F36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278" y="3355153"/>
                <a:ext cx="211596" cy="307777"/>
              </a:xfrm>
              <a:prstGeom prst="rect">
                <a:avLst/>
              </a:prstGeom>
              <a:blipFill>
                <a:blip r:embed="rId6"/>
                <a:stretch>
                  <a:fillRect l="-17647" r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блачко с текстом: прямоугольное со скругленными углами 20">
            <a:extLst>
              <a:ext uri="{FF2B5EF4-FFF2-40B4-BE49-F238E27FC236}">
                <a16:creationId xmlns:a16="http://schemas.microsoft.com/office/drawing/2014/main" id="{3CCCEBDF-58B5-44B5-903D-633E7D80BE70}"/>
              </a:ext>
            </a:extLst>
          </p:cNvPr>
          <p:cNvSpPr/>
          <p:nvPr/>
        </p:nvSpPr>
        <p:spPr>
          <a:xfrm>
            <a:off x="8568556" y="1826081"/>
            <a:ext cx="1879630" cy="600631"/>
          </a:xfrm>
          <a:prstGeom prst="wedgeRoundRectCallout">
            <a:avLst>
              <a:gd name="adj1" fmla="val -87221"/>
              <a:gd name="adj2" fmla="val -53270"/>
              <a:gd name="adj3" fmla="val 16667"/>
            </a:avLst>
          </a:prstGeom>
          <a:solidFill>
            <a:srgbClr val="FFCCFF"/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E75ECEF-CE76-4F3F-A8CB-EE6D7D7BA5B8}"/>
                  </a:ext>
                </a:extLst>
              </p:cNvPr>
              <p:cNvSpPr/>
              <p:nvPr/>
            </p:nvSpPr>
            <p:spPr>
              <a:xfrm>
                <a:off x="8830173" y="1861437"/>
                <a:ext cx="134780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E75ECEF-CE76-4F3F-A8CB-EE6D7D7BA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173" y="1861437"/>
                <a:ext cx="1347805" cy="470000"/>
              </a:xfrm>
              <a:prstGeom prst="rect">
                <a:avLst/>
              </a:prstGeom>
              <a:blipFill>
                <a:blip r:embed="rId7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274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340B93D1-8116-47CD-98B3-88BDE752B7EB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09163" y="526173"/>
                <a:ext cx="2122761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163" y="526173"/>
                <a:ext cx="2122761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265582" y="526173"/>
                <a:ext cx="156126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582" y="526173"/>
                <a:ext cx="156126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209163" y="2260244"/>
                <a:ext cx="2132379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163" y="2260244"/>
                <a:ext cx="2132379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209163" y="1469347"/>
                <a:ext cx="2504660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163" y="1469347"/>
                <a:ext cx="2504660" cy="721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209163" y="3154252"/>
                <a:ext cx="18262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163" y="3154252"/>
                <a:ext cx="182620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716718" y="3154252"/>
                <a:ext cx="220932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718" y="3154252"/>
                <a:ext cx="2209323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09849" y="4211902"/>
                <a:ext cx="1816587" cy="1339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849" y="4211902"/>
                <a:ext cx="1816587" cy="13392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вал 13">
            <a:extLst>
              <a:ext uri="{FF2B5EF4-FFF2-40B4-BE49-F238E27FC236}">
                <a16:creationId xmlns:a16="http://schemas.microsoft.com/office/drawing/2014/main" id="{3B325F14-4E54-46E6-BDC2-B0D60078AF82}"/>
              </a:ext>
            </a:extLst>
          </p:cNvPr>
          <p:cNvSpPr/>
          <p:nvPr/>
        </p:nvSpPr>
        <p:spPr>
          <a:xfrm>
            <a:off x="150098" y="159140"/>
            <a:ext cx="2165391" cy="1998239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3d gente blanca escribiendo con una pluma. | Foto Premium">
            <a:extLst>
              <a:ext uri="{FF2B5EF4-FFF2-40B4-BE49-F238E27FC236}">
                <a16:creationId xmlns:a16="http://schemas.microsoft.com/office/drawing/2014/main" id="{0F6B0082-D462-4DBF-8127-06919DF8E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609" y="230535"/>
            <a:ext cx="1886888" cy="18612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34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340B93D1-8116-47CD-98B3-88BDE752B7EB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732394" y="588026"/>
                <a:ext cx="8059129" cy="1957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94" y="588026"/>
                <a:ext cx="8059129" cy="19575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732394" y="3259082"/>
                <a:ext cx="6260368" cy="1957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𝟏𝟔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𝟏𝟔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94" y="3259082"/>
                <a:ext cx="6260368" cy="19575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>
            <a:extLst>
              <a:ext uri="{FF2B5EF4-FFF2-40B4-BE49-F238E27FC236}">
                <a16:creationId xmlns:a16="http://schemas.microsoft.com/office/drawing/2014/main" id="{E33DB6DC-9704-4381-A6EF-88DB1F9BF7FF}"/>
              </a:ext>
            </a:extLst>
          </p:cNvPr>
          <p:cNvSpPr/>
          <p:nvPr/>
        </p:nvSpPr>
        <p:spPr>
          <a:xfrm>
            <a:off x="150098" y="159140"/>
            <a:ext cx="2165391" cy="1998239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3d gente blanca escribiendo con una pluma. | Foto Premium">
            <a:extLst>
              <a:ext uri="{FF2B5EF4-FFF2-40B4-BE49-F238E27FC236}">
                <a16:creationId xmlns:a16="http://schemas.microsoft.com/office/drawing/2014/main" id="{86026A03-7A33-4F0B-B7C4-0DD924216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609" y="230535"/>
            <a:ext cx="1886888" cy="18612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85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340B93D1-8116-47CD-98B3-88BDE752B7EB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62512" y="518243"/>
                <a:ext cx="9368527" cy="1904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𝟓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𝟏𝟔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512" y="518243"/>
                <a:ext cx="9368527" cy="19046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328647" y="2303563"/>
                <a:ext cx="7202421" cy="1352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𝟏𝟐𝟖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𝟖𝟎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𝟖𝟎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647" y="2303563"/>
                <a:ext cx="7202421" cy="13526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00930" y="4199798"/>
                <a:ext cx="11395235" cy="19682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𝟏𝟐𝟖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𝟖𝟎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𝟖𝟎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𝟏𝟐𝟖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𝟖𝟎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  <a:p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30" y="4199798"/>
                <a:ext cx="11395235" cy="19682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>
            <a:extLst>
              <a:ext uri="{FF2B5EF4-FFF2-40B4-BE49-F238E27FC236}">
                <a16:creationId xmlns:a16="http://schemas.microsoft.com/office/drawing/2014/main" id="{A568F385-C413-4AD2-8DA9-761F7A31D279}"/>
              </a:ext>
            </a:extLst>
          </p:cNvPr>
          <p:cNvSpPr/>
          <p:nvPr/>
        </p:nvSpPr>
        <p:spPr>
          <a:xfrm>
            <a:off x="150098" y="159140"/>
            <a:ext cx="2165391" cy="1998239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3d gente blanca escribiendo con una pluma. | Foto Premium">
            <a:extLst>
              <a:ext uri="{FF2B5EF4-FFF2-40B4-BE49-F238E27FC236}">
                <a16:creationId xmlns:a16="http://schemas.microsoft.com/office/drawing/2014/main" id="{E0F90347-F575-4A8E-A8B8-E7BC8B473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609" y="230535"/>
            <a:ext cx="1886888" cy="18612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38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340B93D1-8116-47CD-98B3-88BDE752B7EB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363141" y="3643018"/>
                <a:ext cx="6613477" cy="1889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𝟏𝟐𝟖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𝟏𝟐𝟖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𝟓𝟏𝟐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  <a:p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41" y="3643018"/>
                <a:ext cx="6613477" cy="18893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670841" y="1602800"/>
                <a:ext cx="9792937" cy="1352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𝟏𝟐𝟖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𝟏𝟐𝟖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841" y="1602800"/>
                <a:ext cx="9792937" cy="1352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D45A3F-A5AA-4CAE-8C88-A046D08CAFEB}"/>
              </a:ext>
            </a:extLst>
          </p:cNvPr>
          <p:cNvSpPr/>
          <p:nvPr/>
        </p:nvSpPr>
        <p:spPr>
          <a:xfrm>
            <a:off x="7671453" y="3899046"/>
            <a:ext cx="2807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kub.birlik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00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CF6AB02-ECE8-4FDE-B81E-8099EDF9EBB1}"/>
              </a:ext>
            </a:extLst>
          </p:cNvPr>
          <p:cNvSpPr/>
          <p:nvPr/>
        </p:nvSpPr>
        <p:spPr>
          <a:xfrm>
            <a:off x="150098" y="159140"/>
            <a:ext cx="2165391" cy="1998239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3d gente blanca escribiendo con una pluma. | Foto Premium">
            <a:extLst>
              <a:ext uri="{FF2B5EF4-FFF2-40B4-BE49-F238E27FC236}">
                <a16:creationId xmlns:a16="http://schemas.microsoft.com/office/drawing/2014/main" id="{2B206502-C89A-4883-A032-E1D8D847A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609" y="230535"/>
            <a:ext cx="1886888" cy="18612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274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236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51704" y="3571875"/>
            <a:ext cx="3432224" cy="31984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>
            <a:off x="225350" y="3660390"/>
            <a:ext cx="3258904" cy="3022097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045342" y="687457"/>
            <a:ext cx="10101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65914" y="2432400"/>
            <a:ext cx="4827721" cy="87966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8-sahifa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16406" y="4354497"/>
            <a:ext cx="5726739" cy="1056227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54-misol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11555EBE-19F7-43B1-ADC3-BA345CEDB3C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079776" y="3312068"/>
            <a:ext cx="0" cy="104242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1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738187"/>
            <a:ext cx="8296275" cy="5381625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flipV="1">
            <a:off x="6067719" y="738187"/>
            <a:ext cx="0" cy="530542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009348" y="3439060"/>
            <a:ext cx="8246752" cy="12702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293660" y="3226258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660" y="3226258"/>
                <a:ext cx="246862" cy="369332"/>
              </a:xfrm>
              <a:prstGeom prst="rect">
                <a:avLst/>
              </a:prstGeom>
              <a:blipFill>
                <a:blip r:embed="rId3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42725" y="409821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725" y="409821"/>
                <a:ext cx="253274" cy="369332"/>
              </a:xfrm>
              <a:prstGeom prst="rect">
                <a:avLst/>
              </a:prstGeom>
              <a:blipFill>
                <a:blip r:embed="rId4"/>
                <a:stretch>
                  <a:fillRect l="-28571" r="-30952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69360" y="3458362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360" y="3458362"/>
                <a:ext cx="147476" cy="215444"/>
              </a:xfrm>
              <a:prstGeom prst="rect">
                <a:avLst/>
              </a:prstGeom>
              <a:blipFill>
                <a:blip r:embed="rId5"/>
                <a:stretch>
                  <a:fillRect l="-29167" r="-25000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00080" y="3455652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080" y="3455652"/>
                <a:ext cx="147476" cy="215444"/>
              </a:xfrm>
              <a:prstGeom prst="rect">
                <a:avLst/>
              </a:prstGeom>
              <a:blipFill>
                <a:blip r:embed="rId7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61712" y="3455652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712" y="3455652"/>
                <a:ext cx="147476" cy="215444"/>
              </a:xfrm>
              <a:prstGeom prst="rect">
                <a:avLst/>
              </a:prstGeom>
              <a:blipFill>
                <a:blip r:embed="rId8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837090" y="3455652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090" y="3455652"/>
                <a:ext cx="147476" cy="215444"/>
              </a:xfrm>
              <a:prstGeom prst="rect">
                <a:avLst/>
              </a:prstGeom>
              <a:blipFill>
                <a:blip r:embed="rId9"/>
                <a:stretch>
                  <a:fillRect l="-33333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92432" y="3455652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432" y="3455652"/>
                <a:ext cx="147476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567810" y="3455652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810" y="3455652"/>
                <a:ext cx="147476" cy="215444"/>
              </a:xfrm>
              <a:prstGeom prst="rect">
                <a:avLst/>
              </a:prstGeom>
              <a:blipFill>
                <a:blip r:embed="rId11"/>
                <a:stretch>
                  <a:fillRect l="-28000" r="-20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>
            <a:cxnSpLocks/>
          </p:cNvCxnSpPr>
          <p:nvPr/>
        </p:nvCxnSpPr>
        <p:spPr>
          <a:xfrm>
            <a:off x="6710329" y="2737450"/>
            <a:ext cx="16509" cy="59920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44738" y="3455652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738" y="3455652"/>
                <a:ext cx="147476" cy="215444"/>
              </a:xfrm>
              <a:prstGeom prst="rect">
                <a:avLst/>
              </a:prstGeom>
              <a:blipFill>
                <a:blip r:embed="rId12"/>
                <a:stretch>
                  <a:fillRect l="-28000" r="-20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929291" y="3455652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291" y="3455652"/>
                <a:ext cx="147476" cy="215444"/>
              </a:xfrm>
              <a:prstGeom prst="rect">
                <a:avLst/>
              </a:prstGeom>
              <a:blipFill>
                <a:blip r:embed="rId13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288886" y="3460959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886" y="3460959"/>
                <a:ext cx="147476" cy="215444"/>
              </a:xfrm>
              <a:prstGeom prst="rect">
                <a:avLst/>
              </a:prstGeom>
              <a:blipFill>
                <a:blip r:embed="rId14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643370" y="3460959"/>
                <a:ext cx="2548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370" y="3460959"/>
                <a:ext cx="254878" cy="215444"/>
              </a:xfrm>
              <a:prstGeom prst="rect">
                <a:avLst/>
              </a:prstGeom>
              <a:blipFill>
                <a:blip r:embed="rId15"/>
                <a:stretch>
                  <a:fillRect l="-16667" r="-11905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882683" y="2936622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83" y="2936622"/>
                <a:ext cx="147476" cy="215444"/>
              </a:xfrm>
              <a:prstGeom prst="rect">
                <a:avLst/>
              </a:prstGeom>
              <a:blipFill>
                <a:blip r:embed="rId5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82367" y="2551966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67" y="2551966"/>
                <a:ext cx="147476" cy="215444"/>
              </a:xfrm>
              <a:prstGeom prst="rect">
                <a:avLst/>
              </a:prstGeom>
              <a:blipFill>
                <a:blip r:embed="rId12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882417" y="2159930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417" y="2159930"/>
                <a:ext cx="147476" cy="215444"/>
              </a:xfrm>
              <a:prstGeom prst="rect">
                <a:avLst/>
              </a:prstGeom>
              <a:blipFill>
                <a:blip r:embed="rId7"/>
                <a:stretch>
                  <a:fillRect l="-29167" r="-25000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871373" y="1758796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373" y="1758796"/>
                <a:ext cx="147476" cy="215444"/>
              </a:xfrm>
              <a:prstGeom prst="rect">
                <a:avLst/>
              </a:prstGeom>
              <a:blipFill>
                <a:blip r:embed="rId8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876688" y="1383116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688" y="1383116"/>
                <a:ext cx="147476" cy="215444"/>
              </a:xfrm>
              <a:prstGeom prst="rect">
                <a:avLst/>
              </a:prstGeom>
              <a:blipFill>
                <a:blip r:embed="rId16"/>
                <a:stretch>
                  <a:fillRect l="-29167" r="-29167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882367" y="975344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67" y="975344"/>
                <a:ext cx="147476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C6BF20-4AEE-4D31-B6D4-9217C2067E8C}"/>
                  </a:ext>
                </a:extLst>
              </p:cNvPr>
              <p:cNvSpPr txBox="1"/>
              <p:nvPr/>
            </p:nvSpPr>
            <p:spPr>
              <a:xfrm>
                <a:off x="5600585" y="3458570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C6BF20-4AEE-4D31-B6D4-9217C2067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85" y="3458570"/>
                <a:ext cx="161904" cy="215444"/>
              </a:xfrm>
              <a:prstGeom prst="rect">
                <a:avLst/>
              </a:prstGeom>
              <a:blipFill>
                <a:blip r:embed="rId17"/>
                <a:stretch>
                  <a:fillRect l="-69231" t="-25000" r="-38462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2D25C7-C03B-437F-8378-55FA3156B635}"/>
                  </a:ext>
                </a:extLst>
              </p:cNvPr>
              <p:cNvSpPr txBox="1"/>
              <p:nvPr/>
            </p:nvSpPr>
            <p:spPr>
              <a:xfrm>
                <a:off x="5241481" y="3453975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2D25C7-C03B-437F-8378-55FA3156B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481" y="3453975"/>
                <a:ext cx="161904" cy="215444"/>
              </a:xfrm>
              <a:prstGeom prst="rect">
                <a:avLst/>
              </a:prstGeom>
              <a:blipFill>
                <a:blip r:embed="rId18"/>
                <a:stretch>
                  <a:fillRect l="-69231" t="-28571" r="-38462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ECC5BF0-4D15-4AE9-8175-EDFE4151252B}"/>
                  </a:ext>
                </a:extLst>
              </p:cNvPr>
              <p:cNvSpPr txBox="1"/>
              <p:nvPr/>
            </p:nvSpPr>
            <p:spPr>
              <a:xfrm>
                <a:off x="4872078" y="3458362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ECC5BF0-4D15-4AE9-8175-EDFE4151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078" y="3458362"/>
                <a:ext cx="161904" cy="215444"/>
              </a:xfrm>
              <a:prstGeom prst="rect">
                <a:avLst/>
              </a:prstGeom>
              <a:blipFill>
                <a:blip r:embed="rId19"/>
                <a:stretch>
                  <a:fillRect l="-66667" t="-25000" r="-33333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CAD8351-9109-456E-A452-952E3F33B0B2}"/>
                  </a:ext>
                </a:extLst>
              </p:cNvPr>
              <p:cNvSpPr txBox="1"/>
              <p:nvPr/>
            </p:nvSpPr>
            <p:spPr>
              <a:xfrm>
                <a:off x="4498968" y="3451385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CAD8351-9109-456E-A452-952E3F33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968" y="3451385"/>
                <a:ext cx="161904" cy="215444"/>
              </a:xfrm>
              <a:prstGeom prst="rect">
                <a:avLst/>
              </a:prstGeom>
              <a:blipFill>
                <a:blip r:embed="rId20"/>
                <a:stretch>
                  <a:fillRect l="-66667" t="-25000" r="-33333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902B294-59EB-418D-9F12-E9FA3B35BF42}"/>
                  </a:ext>
                </a:extLst>
              </p:cNvPr>
              <p:cNvSpPr txBox="1"/>
              <p:nvPr/>
            </p:nvSpPr>
            <p:spPr>
              <a:xfrm>
                <a:off x="4149456" y="3446790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902B294-59EB-418D-9F12-E9FA3B35B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456" y="3446790"/>
                <a:ext cx="161904" cy="215444"/>
              </a:xfrm>
              <a:prstGeom prst="rect">
                <a:avLst/>
              </a:prstGeom>
              <a:blipFill>
                <a:blip r:embed="rId21"/>
                <a:stretch>
                  <a:fillRect l="-69231" t="-25000" r="-38462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AB857F-6150-4E9A-85A7-D22C3DB90B45}"/>
                  </a:ext>
                </a:extLst>
              </p:cNvPr>
              <p:cNvSpPr txBox="1"/>
              <p:nvPr/>
            </p:nvSpPr>
            <p:spPr>
              <a:xfrm>
                <a:off x="3783647" y="3446790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AB857F-6150-4E9A-85A7-D22C3DB90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47" y="3446790"/>
                <a:ext cx="161904" cy="215444"/>
              </a:xfrm>
              <a:prstGeom prst="rect">
                <a:avLst/>
              </a:prstGeom>
              <a:blipFill>
                <a:blip r:embed="rId22"/>
                <a:stretch>
                  <a:fillRect l="-69231" t="-25000" r="-38462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CC56FA0-6EA1-4311-9CCD-ED5F311B59CB}"/>
                  </a:ext>
                </a:extLst>
              </p:cNvPr>
              <p:cNvSpPr txBox="1"/>
              <p:nvPr/>
            </p:nvSpPr>
            <p:spPr>
              <a:xfrm>
                <a:off x="3415985" y="3443029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CC56FA0-6EA1-4311-9CCD-ED5F311B5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985" y="3443029"/>
                <a:ext cx="161904" cy="215444"/>
              </a:xfrm>
              <a:prstGeom prst="rect">
                <a:avLst/>
              </a:prstGeom>
              <a:blipFill>
                <a:blip r:embed="rId23"/>
                <a:stretch>
                  <a:fillRect l="-66667" t="-25714" r="-33333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DA84C86-4BE5-4E98-868E-F57258B697EA}"/>
                  </a:ext>
                </a:extLst>
              </p:cNvPr>
              <p:cNvSpPr txBox="1"/>
              <p:nvPr/>
            </p:nvSpPr>
            <p:spPr>
              <a:xfrm>
                <a:off x="3046582" y="3439060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DA84C86-4BE5-4E98-868E-F57258B69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582" y="3439060"/>
                <a:ext cx="161904" cy="215444"/>
              </a:xfrm>
              <a:prstGeom prst="rect">
                <a:avLst/>
              </a:prstGeom>
              <a:blipFill>
                <a:blip r:embed="rId24"/>
                <a:stretch>
                  <a:fillRect l="-69231" t="-25714" r="-38462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6096D8-5C95-4CE3-A61A-B2F68D8303B6}"/>
                  </a:ext>
                </a:extLst>
              </p:cNvPr>
              <p:cNvSpPr txBox="1"/>
              <p:nvPr/>
            </p:nvSpPr>
            <p:spPr>
              <a:xfrm>
                <a:off x="2683736" y="3439920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6096D8-5C95-4CE3-A61A-B2F68D830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736" y="3439920"/>
                <a:ext cx="161904" cy="215444"/>
              </a:xfrm>
              <a:prstGeom prst="rect">
                <a:avLst/>
              </a:prstGeom>
              <a:blipFill>
                <a:blip r:embed="rId25"/>
                <a:stretch>
                  <a:fillRect l="-66667" t="-25000" r="-33333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B919D4-334C-4D2A-81C0-7D4A5CF3D44B}"/>
                  </a:ext>
                </a:extLst>
              </p:cNvPr>
              <p:cNvSpPr txBox="1"/>
              <p:nvPr/>
            </p:nvSpPr>
            <p:spPr>
              <a:xfrm>
                <a:off x="2265471" y="3443655"/>
                <a:ext cx="2693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B919D4-334C-4D2A-81C0-7D4A5CF3D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471" y="3443655"/>
                <a:ext cx="269304" cy="215444"/>
              </a:xfrm>
              <a:prstGeom prst="rect">
                <a:avLst/>
              </a:prstGeom>
              <a:blipFill>
                <a:blip r:embed="rId26"/>
                <a:stretch>
                  <a:fillRect l="-40909" t="-25714" r="-20455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2672783-331A-4202-B5E8-732E269F4ED8}"/>
                  </a:ext>
                </a:extLst>
              </p:cNvPr>
              <p:cNvSpPr txBox="1"/>
              <p:nvPr/>
            </p:nvSpPr>
            <p:spPr>
              <a:xfrm>
                <a:off x="5839004" y="3732472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2672783-331A-4202-B5E8-732E269F4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004" y="3732472"/>
                <a:ext cx="161904" cy="215444"/>
              </a:xfrm>
              <a:prstGeom prst="rect">
                <a:avLst/>
              </a:prstGeom>
              <a:blipFill>
                <a:blip r:embed="rId17"/>
                <a:stretch>
                  <a:fillRect l="-69231" t="-25000" r="-38462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1819370-D699-4EA4-9993-719B243D7B4E}"/>
                  </a:ext>
                </a:extLst>
              </p:cNvPr>
              <p:cNvSpPr txBox="1"/>
              <p:nvPr/>
            </p:nvSpPr>
            <p:spPr>
              <a:xfrm>
                <a:off x="5829965" y="4121208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1819370-D699-4EA4-9993-719B243D7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965" y="4121208"/>
                <a:ext cx="161904" cy="215444"/>
              </a:xfrm>
              <a:prstGeom prst="rect">
                <a:avLst/>
              </a:prstGeom>
              <a:blipFill>
                <a:blip r:embed="rId27"/>
                <a:stretch>
                  <a:fillRect l="-66667" t="-25714" r="-33333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B79F9FB-9471-4DAA-B87E-CA238FE03D12}"/>
                  </a:ext>
                </a:extLst>
              </p:cNvPr>
              <p:cNvSpPr txBox="1"/>
              <p:nvPr/>
            </p:nvSpPr>
            <p:spPr>
              <a:xfrm>
                <a:off x="5829965" y="450916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B79F9FB-9471-4DAA-B87E-CA238FE03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965" y="4509164"/>
                <a:ext cx="161904" cy="215444"/>
              </a:xfrm>
              <a:prstGeom prst="rect">
                <a:avLst/>
              </a:prstGeom>
              <a:blipFill>
                <a:blip r:embed="rId28"/>
                <a:stretch>
                  <a:fillRect l="-66667" t="-28571" r="-33333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5E30396-1136-4DDF-AB19-D1E08B513BB7}"/>
                  </a:ext>
                </a:extLst>
              </p:cNvPr>
              <p:cNvSpPr txBox="1"/>
              <p:nvPr/>
            </p:nvSpPr>
            <p:spPr>
              <a:xfrm>
                <a:off x="5829965" y="4907960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5E30396-1136-4DDF-AB19-D1E08B513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965" y="4907960"/>
                <a:ext cx="161904" cy="215444"/>
              </a:xfrm>
              <a:prstGeom prst="rect">
                <a:avLst/>
              </a:prstGeom>
              <a:blipFill>
                <a:blip r:embed="rId20"/>
                <a:stretch>
                  <a:fillRect l="-66667" t="-25714" r="-33333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49C9515-C12C-4CA4-B93B-F7D52462D8BC}"/>
                  </a:ext>
                </a:extLst>
              </p:cNvPr>
              <p:cNvSpPr txBox="1"/>
              <p:nvPr/>
            </p:nvSpPr>
            <p:spPr>
              <a:xfrm>
                <a:off x="5829965" y="530541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49C9515-C12C-4CA4-B93B-F7D52462D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965" y="5305414"/>
                <a:ext cx="161904" cy="215444"/>
              </a:xfrm>
              <a:prstGeom prst="rect">
                <a:avLst/>
              </a:prstGeom>
              <a:blipFill>
                <a:blip r:embed="rId29"/>
                <a:stretch>
                  <a:fillRect l="-66667" t="-25000" r="-37037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79616AC-4A3C-4EE0-9753-26A06B842E14}"/>
                  </a:ext>
                </a:extLst>
              </p:cNvPr>
              <p:cNvSpPr txBox="1"/>
              <p:nvPr/>
            </p:nvSpPr>
            <p:spPr>
              <a:xfrm>
                <a:off x="5822856" y="570003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1" dirty="0"/>
                  <a:t>-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79616AC-4A3C-4EE0-9753-26A06B842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856" y="5700034"/>
                <a:ext cx="161904" cy="215444"/>
              </a:xfrm>
              <a:prstGeom prst="rect">
                <a:avLst/>
              </a:prstGeom>
              <a:blipFill>
                <a:blip r:embed="rId22"/>
                <a:stretch>
                  <a:fillRect l="-66667" t="-25714" r="-33333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Овал 1">
            <a:extLst>
              <a:ext uri="{FF2B5EF4-FFF2-40B4-BE49-F238E27FC236}">
                <a16:creationId xmlns:a16="http://schemas.microsoft.com/office/drawing/2014/main" id="{F153D2EF-F1B3-4BB2-880F-631748FFC6DA}"/>
              </a:ext>
            </a:extLst>
          </p:cNvPr>
          <p:cNvSpPr/>
          <p:nvPr/>
        </p:nvSpPr>
        <p:spPr>
          <a:xfrm>
            <a:off x="6744738" y="2620319"/>
            <a:ext cx="102688" cy="85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3EA5BC6D-F774-4520-9784-B65EB9E8F0B7}"/>
              </a:ext>
            </a:extLst>
          </p:cNvPr>
          <p:cNvCxnSpPr>
            <a:cxnSpLocks/>
          </p:cNvCxnSpPr>
          <p:nvPr/>
        </p:nvCxnSpPr>
        <p:spPr>
          <a:xfrm>
            <a:off x="6641817" y="2780447"/>
            <a:ext cx="37978" cy="156175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46E5A832-C1B6-4BC3-9249-702036BD3614}"/>
              </a:ext>
            </a:extLst>
          </p:cNvPr>
          <p:cNvCxnSpPr>
            <a:cxnSpLocks/>
          </p:cNvCxnSpPr>
          <p:nvPr/>
        </p:nvCxnSpPr>
        <p:spPr>
          <a:xfrm>
            <a:off x="6570629" y="2822031"/>
            <a:ext cx="59225" cy="222313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73638409-E47B-45FF-B34C-7C7FBE802BEE}"/>
              </a:ext>
            </a:extLst>
          </p:cNvPr>
          <p:cNvCxnSpPr>
            <a:cxnSpLocks/>
          </p:cNvCxnSpPr>
          <p:nvPr/>
        </p:nvCxnSpPr>
        <p:spPr>
          <a:xfrm>
            <a:off x="6507144" y="2882900"/>
            <a:ext cx="63485" cy="269166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07CECEA5-F3F3-45B0-84BF-4921BB3DE73A}"/>
              </a:ext>
            </a:extLst>
          </p:cNvPr>
          <p:cNvCxnSpPr>
            <a:cxnSpLocks/>
          </p:cNvCxnSpPr>
          <p:nvPr/>
        </p:nvCxnSpPr>
        <p:spPr>
          <a:xfrm>
            <a:off x="6431696" y="2924240"/>
            <a:ext cx="75448" cy="320786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281CEFAB-E7E9-4BC9-B031-286507118F6E}"/>
              </a:ext>
            </a:extLst>
          </p:cNvPr>
          <p:cNvCxnSpPr>
            <a:cxnSpLocks/>
          </p:cNvCxnSpPr>
          <p:nvPr/>
        </p:nvCxnSpPr>
        <p:spPr>
          <a:xfrm>
            <a:off x="6362392" y="2982460"/>
            <a:ext cx="80706" cy="335826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5F7CDC6E-3984-4868-AEA3-B182B55A4872}"/>
              </a:ext>
            </a:extLst>
          </p:cNvPr>
          <p:cNvCxnSpPr>
            <a:cxnSpLocks/>
          </p:cNvCxnSpPr>
          <p:nvPr/>
        </p:nvCxnSpPr>
        <p:spPr>
          <a:xfrm>
            <a:off x="6299924" y="3044344"/>
            <a:ext cx="81250" cy="332162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6354BFC1-6C52-44E6-AFBC-7899D27B21F5}"/>
              </a:ext>
            </a:extLst>
          </p:cNvPr>
          <p:cNvCxnSpPr>
            <a:cxnSpLocks/>
          </p:cNvCxnSpPr>
          <p:nvPr/>
        </p:nvCxnSpPr>
        <p:spPr>
          <a:xfrm>
            <a:off x="6230458" y="3107119"/>
            <a:ext cx="68958" cy="291813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F7705E13-15AE-4FF5-8AD7-9483E0B144B2}"/>
              </a:ext>
            </a:extLst>
          </p:cNvPr>
          <p:cNvCxnSpPr>
            <a:cxnSpLocks/>
          </p:cNvCxnSpPr>
          <p:nvPr/>
        </p:nvCxnSpPr>
        <p:spPr>
          <a:xfrm>
            <a:off x="6171849" y="3176251"/>
            <a:ext cx="53724" cy="242299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6DF00F06-0496-4148-8E98-8573AF67B2B7}"/>
              </a:ext>
            </a:extLst>
          </p:cNvPr>
          <p:cNvCxnSpPr>
            <a:cxnSpLocks/>
          </p:cNvCxnSpPr>
          <p:nvPr/>
        </p:nvCxnSpPr>
        <p:spPr>
          <a:xfrm>
            <a:off x="6120226" y="3289774"/>
            <a:ext cx="33002" cy="139225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блачко с текстом: прямоугольное со скругленными углами 80">
            <a:extLst>
              <a:ext uri="{FF2B5EF4-FFF2-40B4-BE49-F238E27FC236}">
                <a16:creationId xmlns:a16="http://schemas.microsoft.com/office/drawing/2014/main" id="{0ED5D09A-ABAC-48AE-B316-6896CA30B8C0}"/>
              </a:ext>
            </a:extLst>
          </p:cNvPr>
          <p:cNvSpPr/>
          <p:nvPr/>
        </p:nvSpPr>
        <p:spPr>
          <a:xfrm>
            <a:off x="7744998" y="652954"/>
            <a:ext cx="1723821" cy="709315"/>
          </a:xfrm>
          <a:prstGeom prst="wedgeRoundRectCallout">
            <a:avLst>
              <a:gd name="adj1" fmla="val -85979"/>
              <a:gd name="adj2" fmla="val 32884"/>
              <a:gd name="adj3" fmla="val 16667"/>
            </a:avLst>
          </a:prstGeom>
          <a:solidFill>
            <a:srgbClr val="99FF99"/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71AE747F-5A18-424C-A358-BC1E681AE6B7}"/>
                  </a:ext>
                </a:extLst>
              </p:cNvPr>
              <p:cNvSpPr/>
              <p:nvPr/>
            </p:nvSpPr>
            <p:spPr>
              <a:xfrm>
                <a:off x="7984566" y="663303"/>
                <a:ext cx="1307008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71AE747F-5A18-424C-A358-BC1E681AE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66" y="663303"/>
                <a:ext cx="1307008" cy="62408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Облачко с текстом: прямоугольное со скругленными углами 82">
            <a:extLst>
              <a:ext uri="{FF2B5EF4-FFF2-40B4-BE49-F238E27FC236}">
                <a16:creationId xmlns:a16="http://schemas.microsoft.com/office/drawing/2014/main" id="{C5080E8D-1F44-473A-B7D7-DC8E53295F2A}"/>
              </a:ext>
            </a:extLst>
          </p:cNvPr>
          <p:cNvSpPr/>
          <p:nvPr/>
        </p:nvSpPr>
        <p:spPr>
          <a:xfrm>
            <a:off x="9964348" y="2106812"/>
            <a:ext cx="1723821" cy="709315"/>
          </a:xfrm>
          <a:prstGeom prst="wedgeRoundRectCallout">
            <a:avLst>
              <a:gd name="adj1" fmla="val -62403"/>
              <a:gd name="adj2" fmla="val -104214"/>
              <a:gd name="adj3" fmla="val 16667"/>
            </a:avLst>
          </a:prstGeom>
          <a:solidFill>
            <a:srgbClr val="FFCCFF"/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514CC5B7-1DEC-4F77-B66B-DDA1B5D8707C}"/>
                  </a:ext>
                </a:extLst>
              </p:cNvPr>
              <p:cNvSpPr/>
              <p:nvPr/>
            </p:nvSpPr>
            <p:spPr>
              <a:xfrm>
                <a:off x="10145346" y="2200676"/>
                <a:ext cx="1394409" cy="50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514CC5B7-1DEC-4F77-B66B-DDA1B5D87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346" y="2200676"/>
                <a:ext cx="1394409" cy="50520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Овал 84">
            <a:extLst>
              <a:ext uri="{FF2B5EF4-FFF2-40B4-BE49-F238E27FC236}">
                <a16:creationId xmlns:a16="http://schemas.microsoft.com/office/drawing/2014/main" id="{64B5C7DF-E54C-4345-8C89-F3289F257F6F}"/>
              </a:ext>
            </a:extLst>
          </p:cNvPr>
          <p:cNvSpPr/>
          <p:nvPr/>
        </p:nvSpPr>
        <p:spPr>
          <a:xfrm>
            <a:off x="6016302" y="3401430"/>
            <a:ext cx="102688" cy="85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06FFF1B6-9D69-4D1B-96AF-E92E117B6165}"/>
              </a:ext>
            </a:extLst>
          </p:cNvPr>
          <p:cNvSpPr/>
          <p:nvPr/>
        </p:nvSpPr>
        <p:spPr>
          <a:xfrm>
            <a:off x="65816" y="209711"/>
            <a:ext cx="2487059" cy="2279418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8AB182-32E8-431B-98AD-7B88FD598EF0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61437" y="292100"/>
            <a:ext cx="2205827" cy="21364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13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0098" y="159140"/>
            <a:ext cx="2165391" cy="1998239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13F2F8-7517-4C7C-A998-D6500A771E6C}"/>
                  </a:ext>
                </a:extLst>
              </p:cNvPr>
              <p:cNvSpPr txBox="1"/>
              <p:nvPr/>
            </p:nvSpPr>
            <p:spPr>
              <a:xfrm>
                <a:off x="494368" y="2159586"/>
                <a:ext cx="11237627" cy="1998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4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000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000" b="1" i="1">
                                                  <a:latin typeface="Cambria Math" panose="02040503050406030204" pitchFamily="18" charset="0"/>
                                                </a:rPr>
                                                <m:t>𝟑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𝟏𝟔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13F2F8-7517-4C7C-A998-D6500A771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68" y="2159586"/>
                <a:ext cx="11237627" cy="19982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8AE5F378-2D3E-48EB-8BBD-3D134767BBD5}"/>
                  </a:ext>
                </a:extLst>
              </p:cNvPr>
              <p:cNvSpPr/>
              <p:nvPr/>
            </p:nvSpPr>
            <p:spPr>
              <a:xfrm>
                <a:off x="2927988" y="572689"/>
                <a:ext cx="2759923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8AE5F378-2D3E-48EB-8BBD-3D134767B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988" y="572689"/>
                <a:ext cx="2759923" cy="9785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9DC7BA4A-502F-459E-9623-3B2CE9E867BB}"/>
                  </a:ext>
                </a:extLst>
              </p:cNvPr>
              <p:cNvSpPr/>
              <p:nvPr/>
            </p:nvSpPr>
            <p:spPr>
              <a:xfrm>
                <a:off x="6892931" y="708015"/>
                <a:ext cx="18165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9DC7BA4A-502F-459E-9623-3B2CE9E86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931" y="708015"/>
                <a:ext cx="1816588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FF20AEE-86A1-446E-9769-7170A0A97FA5}"/>
                  </a:ext>
                </a:extLst>
              </p:cNvPr>
              <p:cNvSpPr/>
              <p:nvPr/>
            </p:nvSpPr>
            <p:spPr>
              <a:xfrm>
                <a:off x="9098359" y="708015"/>
                <a:ext cx="18165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FF20AEE-86A1-446E-9769-7170A0A97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359" y="708015"/>
                <a:ext cx="181658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60B45CBA-6F66-49FB-B506-983259282766}"/>
              </a:ext>
            </a:extLst>
          </p:cNvPr>
          <p:cNvSpPr/>
          <p:nvPr/>
        </p:nvSpPr>
        <p:spPr>
          <a:xfrm>
            <a:off x="5950857" y="986687"/>
            <a:ext cx="553234" cy="17445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584E7F1F-148B-49D5-93F0-333808D79A4B}"/>
                  </a:ext>
                </a:extLst>
              </p:cNvPr>
              <p:cNvSpPr/>
              <p:nvPr/>
            </p:nvSpPr>
            <p:spPr>
              <a:xfrm>
                <a:off x="1126233" y="4328257"/>
                <a:ext cx="7550978" cy="1419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584E7F1F-148B-49D5-93F0-333808D79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33" y="4328257"/>
                <a:ext cx="7550978" cy="14196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3d gente blanca escribiendo con una pluma. | Foto Premium">
            <a:extLst>
              <a:ext uri="{FF2B5EF4-FFF2-40B4-BE49-F238E27FC236}">
                <a16:creationId xmlns:a16="http://schemas.microsoft.com/office/drawing/2014/main" id="{7992D2FF-969C-4FAB-8979-3D0929E3E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609" y="230535"/>
            <a:ext cx="1886888" cy="18612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025BAE-AB0E-46C3-94D8-A271CE48863D}"/>
              </a:ext>
            </a:extLst>
          </p:cNvPr>
          <p:cNvSpPr/>
          <p:nvPr/>
        </p:nvSpPr>
        <p:spPr>
          <a:xfrm>
            <a:off x="8709519" y="4803468"/>
            <a:ext cx="2429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kv.birlik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855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161366" y="412375"/>
            <a:ext cx="11896164" cy="6104965"/>
          </a:xfrm>
          <a:prstGeom prst="roundRect">
            <a:avLst>
              <a:gd name="adj" fmla="val 12444"/>
            </a:avLst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7143" y="189514"/>
            <a:ext cx="3091543" cy="89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5071722" y="284217"/>
            <a:ext cx="2382383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9552" y="2001856"/>
                <a:ext cx="9079791" cy="32122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va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shaklning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2" y="2001856"/>
                <a:ext cx="9079791" cy="3212226"/>
              </a:xfrm>
              <a:prstGeom prst="rect">
                <a:avLst/>
              </a:prstGeom>
              <a:blipFill>
                <a:blip r:embed="rId2"/>
                <a:stretch>
                  <a:fillRect l="-4027" r="-4027" b="-104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>
            <a:extLst>
              <a:ext uri="{FF2B5EF4-FFF2-40B4-BE49-F238E27FC236}">
                <a16:creationId xmlns:a16="http://schemas.microsoft.com/office/drawing/2014/main" id="{E3421AF0-E398-430A-96D5-4A175CFCACFC}"/>
              </a:ext>
            </a:extLst>
          </p:cNvPr>
          <p:cNvSpPr/>
          <p:nvPr/>
        </p:nvSpPr>
        <p:spPr>
          <a:xfrm>
            <a:off x="134470" y="210750"/>
            <a:ext cx="2291548" cy="218467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Question mark and man concept 3d illustration — Stock Photo © mstanley  #122903464">
            <a:extLst>
              <a:ext uri="{FF2B5EF4-FFF2-40B4-BE49-F238E27FC236}">
                <a16:creationId xmlns:a16="http://schemas.microsoft.com/office/drawing/2014/main" id="{89D2241B-BE7F-45C3-9BF7-B64E9962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5" y="267773"/>
            <a:ext cx="2161673" cy="20706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2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4882FAF8-DA4C-4321-BE63-D40AAFA88DBD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1BB6CFD9-457D-453B-AD91-DA01527E3F9E}"/>
              </a:ext>
            </a:extLst>
          </p:cNvPr>
          <p:cNvSpPr/>
          <p:nvPr/>
        </p:nvSpPr>
        <p:spPr>
          <a:xfrm rot="5400000">
            <a:off x="9873899" y="4374376"/>
            <a:ext cx="124332" cy="65373"/>
          </a:xfrm>
          <a:prstGeom prst="triangl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47A4E0-B57F-4911-B962-DB548CD17AAF}"/>
                  </a:ext>
                </a:extLst>
              </p:cNvPr>
              <p:cNvSpPr txBox="1"/>
              <p:nvPr/>
            </p:nvSpPr>
            <p:spPr>
              <a:xfrm>
                <a:off x="10024218" y="4235896"/>
                <a:ext cx="2051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47A4E0-B57F-4911-B962-DB548CD17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218" y="4235896"/>
                <a:ext cx="205184" cy="307777"/>
              </a:xfrm>
              <a:prstGeom prst="rect">
                <a:avLst/>
              </a:prstGeom>
              <a:blipFill>
                <a:blip r:embed="rId2"/>
                <a:stretch>
                  <a:fillRect l="-17647" r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F7D293-EB75-44D4-8135-62E1C928D6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98" r="22383" b="25719"/>
          <a:stretch/>
        </p:blipFill>
        <p:spPr>
          <a:xfrm>
            <a:off x="2031912" y="628877"/>
            <a:ext cx="7871467" cy="5625645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1C0D3BCB-79CD-4BD3-BFE1-7F1DC7134622}"/>
              </a:ext>
            </a:extLst>
          </p:cNvPr>
          <p:cNvSpPr/>
          <p:nvPr/>
        </p:nvSpPr>
        <p:spPr>
          <a:xfrm>
            <a:off x="7487087" y="603478"/>
            <a:ext cx="106131" cy="1099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F4ACD26-65AE-47EB-9E2D-6F8E4521ED6E}"/>
              </a:ext>
            </a:extLst>
          </p:cNvPr>
          <p:cNvSpPr/>
          <p:nvPr/>
        </p:nvSpPr>
        <p:spPr>
          <a:xfrm>
            <a:off x="5384401" y="4881010"/>
            <a:ext cx="106131" cy="1099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чко с текстом: прямоугольное со скругленными углами 18">
            <a:extLst>
              <a:ext uri="{FF2B5EF4-FFF2-40B4-BE49-F238E27FC236}">
                <a16:creationId xmlns:a16="http://schemas.microsoft.com/office/drawing/2014/main" id="{96B87B62-4BA7-4E8B-8119-2099B1893565}"/>
              </a:ext>
            </a:extLst>
          </p:cNvPr>
          <p:cNvSpPr/>
          <p:nvPr/>
        </p:nvSpPr>
        <p:spPr>
          <a:xfrm>
            <a:off x="2288621" y="5352589"/>
            <a:ext cx="1973890" cy="709315"/>
          </a:xfrm>
          <a:prstGeom prst="wedgeRoundRectCallout">
            <a:avLst>
              <a:gd name="adj1" fmla="val 84293"/>
              <a:gd name="adj2" fmla="val 28918"/>
              <a:gd name="adj3" fmla="val 16667"/>
            </a:avLst>
          </a:prstGeom>
          <a:solidFill>
            <a:srgbClr val="99FF99"/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4D7D3493-61C5-452D-96F1-8547716C88E8}"/>
                  </a:ext>
                </a:extLst>
              </p:cNvPr>
              <p:cNvSpPr/>
              <p:nvPr/>
            </p:nvSpPr>
            <p:spPr>
              <a:xfrm>
                <a:off x="2288621" y="5476413"/>
                <a:ext cx="18754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4D7D3493-61C5-452D-96F1-8547716C8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621" y="5476413"/>
                <a:ext cx="1875416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Облачко с текстом: прямоугольное со скругленными углами 20">
            <a:extLst>
              <a:ext uri="{FF2B5EF4-FFF2-40B4-BE49-F238E27FC236}">
                <a16:creationId xmlns:a16="http://schemas.microsoft.com/office/drawing/2014/main" id="{247DC9C2-4197-4CB5-AD52-EE596C53D233}"/>
              </a:ext>
            </a:extLst>
          </p:cNvPr>
          <p:cNvSpPr/>
          <p:nvPr/>
        </p:nvSpPr>
        <p:spPr>
          <a:xfrm>
            <a:off x="7668338" y="1952914"/>
            <a:ext cx="1996167" cy="709315"/>
          </a:xfrm>
          <a:prstGeom prst="wedgeRoundRectCallout">
            <a:avLst>
              <a:gd name="adj1" fmla="val -62403"/>
              <a:gd name="adj2" fmla="val -104214"/>
              <a:gd name="adj3" fmla="val 16667"/>
            </a:avLst>
          </a:prstGeom>
          <a:solidFill>
            <a:srgbClr val="FFCCFF"/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41AAA455-1301-4ABC-BEAE-7BB659D49068}"/>
                  </a:ext>
                </a:extLst>
              </p:cNvPr>
              <p:cNvSpPr/>
              <p:nvPr/>
            </p:nvSpPr>
            <p:spPr>
              <a:xfrm>
                <a:off x="7965171" y="2054969"/>
                <a:ext cx="171386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41AAA455-1301-4ABC-BEAE-7BB659D49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171" y="2054969"/>
                <a:ext cx="1713866" cy="470000"/>
              </a:xfrm>
              <a:prstGeom prst="rect">
                <a:avLst/>
              </a:prstGeom>
              <a:blipFill>
                <a:blip r:embed="rId6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8144BF4-0C08-4F0B-96E3-B287EBB4FFFF}"/>
              </a:ext>
            </a:extLst>
          </p:cNvPr>
          <p:cNvCxnSpPr>
            <a:cxnSpLocks/>
          </p:cNvCxnSpPr>
          <p:nvPr/>
        </p:nvCxnSpPr>
        <p:spPr>
          <a:xfrm>
            <a:off x="7319938" y="1227097"/>
            <a:ext cx="52116" cy="132659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D469ADC-65D5-4099-967A-9F752CE3F9C3}"/>
              </a:ext>
            </a:extLst>
          </p:cNvPr>
          <p:cNvCxnSpPr>
            <a:cxnSpLocks/>
          </p:cNvCxnSpPr>
          <p:nvPr/>
        </p:nvCxnSpPr>
        <p:spPr>
          <a:xfrm>
            <a:off x="7276617" y="1322806"/>
            <a:ext cx="52116" cy="132659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BB7AA10-E1EA-4F1C-8415-ABC7B249AEFD}"/>
              </a:ext>
            </a:extLst>
          </p:cNvPr>
          <p:cNvCxnSpPr>
            <a:cxnSpLocks/>
          </p:cNvCxnSpPr>
          <p:nvPr/>
        </p:nvCxnSpPr>
        <p:spPr>
          <a:xfrm>
            <a:off x="7230564" y="1414534"/>
            <a:ext cx="89374" cy="243704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B74BC73-BC3C-4692-A991-78248DF19E4A}"/>
              </a:ext>
            </a:extLst>
          </p:cNvPr>
          <p:cNvCxnSpPr>
            <a:cxnSpLocks/>
          </p:cNvCxnSpPr>
          <p:nvPr/>
        </p:nvCxnSpPr>
        <p:spPr>
          <a:xfrm>
            <a:off x="7178506" y="1510243"/>
            <a:ext cx="104115" cy="279358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3B59DAD-8852-4522-B501-D9C98C1E88A5}"/>
              </a:ext>
            </a:extLst>
          </p:cNvPr>
          <p:cNvCxnSpPr>
            <a:cxnSpLocks/>
          </p:cNvCxnSpPr>
          <p:nvPr/>
        </p:nvCxnSpPr>
        <p:spPr>
          <a:xfrm>
            <a:off x="7126448" y="1619117"/>
            <a:ext cx="136802" cy="363198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8536ACF-041E-4EE8-BEC4-28C47BB25719}"/>
              </a:ext>
            </a:extLst>
          </p:cNvPr>
          <p:cNvCxnSpPr>
            <a:cxnSpLocks/>
          </p:cNvCxnSpPr>
          <p:nvPr/>
        </p:nvCxnSpPr>
        <p:spPr>
          <a:xfrm>
            <a:off x="7072851" y="1727991"/>
            <a:ext cx="140657" cy="385687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76ACF11-1D9D-4E56-907E-700D0033BFE5}"/>
              </a:ext>
            </a:extLst>
          </p:cNvPr>
          <p:cNvCxnSpPr>
            <a:cxnSpLocks/>
          </p:cNvCxnSpPr>
          <p:nvPr/>
        </p:nvCxnSpPr>
        <p:spPr>
          <a:xfrm>
            <a:off x="7018560" y="1834559"/>
            <a:ext cx="176289" cy="471833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0BFD520-E05E-4959-A7A9-6602849619A2}"/>
              </a:ext>
            </a:extLst>
          </p:cNvPr>
          <p:cNvCxnSpPr>
            <a:cxnSpLocks/>
          </p:cNvCxnSpPr>
          <p:nvPr/>
        </p:nvCxnSpPr>
        <p:spPr>
          <a:xfrm>
            <a:off x="6960829" y="1941127"/>
            <a:ext cx="197221" cy="522771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BE5ACB-6723-4791-B29F-73EEF901D6C2}"/>
              </a:ext>
            </a:extLst>
          </p:cNvPr>
          <p:cNvCxnSpPr>
            <a:cxnSpLocks/>
          </p:cNvCxnSpPr>
          <p:nvPr/>
        </p:nvCxnSpPr>
        <p:spPr>
          <a:xfrm>
            <a:off x="6908867" y="2054969"/>
            <a:ext cx="210992" cy="566435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EE33DD61-0F55-4F90-B674-29DF7631F987}"/>
              </a:ext>
            </a:extLst>
          </p:cNvPr>
          <p:cNvCxnSpPr>
            <a:cxnSpLocks/>
          </p:cNvCxnSpPr>
          <p:nvPr/>
        </p:nvCxnSpPr>
        <p:spPr>
          <a:xfrm>
            <a:off x="6857826" y="2180680"/>
            <a:ext cx="227415" cy="598230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94A661A-387D-4619-8A43-D3EF3DCED22A}"/>
              </a:ext>
            </a:extLst>
          </p:cNvPr>
          <p:cNvCxnSpPr>
            <a:cxnSpLocks/>
          </p:cNvCxnSpPr>
          <p:nvPr/>
        </p:nvCxnSpPr>
        <p:spPr>
          <a:xfrm>
            <a:off x="6795159" y="2290494"/>
            <a:ext cx="258513" cy="654987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F2B7E67E-7C37-4E0E-B8D3-8848E6E10443}"/>
              </a:ext>
            </a:extLst>
          </p:cNvPr>
          <p:cNvCxnSpPr>
            <a:cxnSpLocks/>
          </p:cNvCxnSpPr>
          <p:nvPr/>
        </p:nvCxnSpPr>
        <p:spPr>
          <a:xfrm>
            <a:off x="6733493" y="2408234"/>
            <a:ext cx="282911" cy="694753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FA2309E1-595D-438A-A6EC-6A64861FC684}"/>
              </a:ext>
            </a:extLst>
          </p:cNvPr>
          <p:cNvCxnSpPr>
            <a:cxnSpLocks/>
          </p:cNvCxnSpPr>
          <p:nvPr/>
        </p:nvCxnSpPr>
        <p:spPr>
          <a:xfrm>
            <a:off x="6674320" y="2523927"/>
            <a:ext cx="303413" cy="729593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1989F38E-368C-4788-9037-67816FB785B7}"/>
              </a:ext>
            </a:extLst>
          </p:cNvPr>
          <p:cNvCxnSpPr>
            <a:cxnSpLocks/>
          </p:cNvCxnSpPr>
          <p:nvPr/>
        </p:nvCxnSpPr>
        <p:spPr>
          <a:xfrm>
            <a:off x="6626190" y="2655951"/>
            <a:ext cx="303413" cy="729593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720368C-AB83-462C-B5CA-A7EA3FA3B5E0}"/>
              </a:ext>
            </a:extLst>
          </p:cNvPr>
          <p:cNvCxnSpPr>
            <a:cxnSpLocks/>
          </p:cNvCxnSpPr>
          <p:nvPr/>
        </p:nvCxnSpPr>
        <p:spPr>
          <a:xfrm>
            <a:off x="6565761" y="2755610"/>
            <a:ext cx="331623" cy="787440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35A4D965-677A-4E1A-A746-8332D15754E8}"/>
              </a:ext>
            </a:extLst>
          </p:cNvPr>
          <p:cNvCxnSpPr>
            <a:cxnSpLocks/>
          </p:cNvCxnSpPr>
          <p:nvPr/>
        </p:nvCxnSpPr>
        <p:spPr>
          <a:xfrm>
            <a:off x="6508857" y="2894347"/>
            <a:ext cx="357520" cy="815274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4A542613-03AA-4FFC-9B69-B21CA241AE10}"/>
              </a:ext>
            </a:extLst>
          </p:cNvPr>
          <p:cNvCxnSpPr>
            <a:cxnSpLocks/>
          </p:cNvCxnSpPr>
          <p:nvPr/>
        </p:nvCxnSpPr>
        <p:spPr>
          <a:xfrm>
            <a:off x="6452976" y="3019065"/>
            <a:ext cx="357520" cy="815274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7D45414D-F9D2-41EC-A28F-5C03E4177D0A}"/>
              </a:ext>
            </a:extLst>
          </p:cNvPr>
          <p:cNvCxnSpPr>
            <a:cxnSpLocks/>
          </p:cNvCxnSpPr>
          <p:nvPr/>
        </p:nvCxnSpPr>
        <p:spPr>
          <a:xfrm>
            <a:off x="6394921" y="3150550"/>
            <a:ext cx="357520" cy="815274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83E3B0AB-53EA-4A77-964A-8AC1C73E9091}"/>
              </a:ext>
            </a:extLst>
          </p:cNvPr>
          <p:cNvCxnSpPr>
            <a:cxnSpLocks/>
          </p:cNvCxnSpPr>
          <p:nvPr/>
        </p:nvCxnSpPr>
        <p:spPr>
          <a:xfrm>
            <a:off x="6330097" y="3260131"/>
            <a:ext cx="401475" cy="898285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1EADB5D7-96A8-4F23-B835-5A894D73D898}"/>
              </a:ext>
            </a:extLst>
          </p:cNvPr>
          <p:cNvCxnSpPr>
            <a:cxnSpLocks/>
          </p:cNvCxnSpPr>
          <p:nvPr/>
        </p:nvCxnSpPr>
        <p:spPr>
          <a:xfrm>
            <a:off x="6266063" y="3391616"/>
            <a:ext cx="401475" cy="898285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2EB12BA5-8021-4D31-9CCF-070D0F4ABD74}"/>
              </a:ext>
            </a:extLst>
          </p:cNvPr>
          <p:cNvCxnSpPr>
            <a:cxnSpLocks/>
          </p:cNvCxnSpPr>
          <p:nvPr/>
        </p:nvCxnSpPr>
        <p:spPr>
          <a:xfrm>
            <a:off x="6200690" y="3523292"/>
            <a:ext cx="401475" cy="898285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CFF80E1-378F-4D78-83CF-FD732898E7C6}"/>
              </a:ext>
            </a:extLst>
          </p:cNvPr>
          <p:cNvCxnSpPr>
            <a:cxnSpLocks/>
          </p:cNvCxnSpPr>
          <p:nvPr/>
        </p:nvCxnSpPr>
        <p:spPr>
          <a:xfrm>
            <a:off x="6139794" y="3678721"/>
            <a:ext cx="401475" cy="898285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94C09BEE-2F7B-4925-9AEA-E2BA5E0C43C1}"/>
              </a:ext>
            </a:extLst>
          </p:cNvPr>
          <p:cNvCxnSpPr>
            <a:cxnSpLocks/>
          </p:cNvCxnSpPr>
          <p:nvPr/>
        </p:nvCxnSpPr>
        <p:spPr>
          <a:xfrm>
            <a:off x="6071304" y="3834150"/>
            <a:ext cx="401475" cy="898285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E0A00D87-19D2-437D-B8A7-296ED5F6EA2F}"/>
              </a:ext>
            </a:extLst>
          </p:cNvPr>
          <p:cNvCxnSpPr>
            <a:cxnSpLocks/>
          </p:cNvCxnSpPr>
          <p:nvPr/>
        </p:nvCxnSpPr>
        <p:spPr>
          <a:xfrm>
            <a:off x="6011237" y="3996187"/>
            <a:ext cx="401475" cy="898285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9A577A14-8182-4244-8A9C-7F1A294392C7}"/>
              </a:ext>
            </a:extLst>
          </p:cNvPr>
          <p:cNvCxnSpPr>
            <a:cxnSpLocks/>
          </p:cNvCxnSpPr>
          <p:nvPr/>
        </p:nvCxnSpPr>
        <p:spPr>
          <a:xfrm>
            <a:off x="5939533" y="4127863"/>
            <a:ext cx="401475" cy="898285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681F97F4-F0D4-4403-BF55-3BEE3D414892}"/>
              </a:ext>
            </a:extLst>
          </p:cNvPr>
          <p:cNvCxnSpPr>
            <a:cxnSpLocks/>
          </p:cNvCxnSpPr>
          <p:nvPr/>
        </p:nvCxnSpPr>
        <p:spPr>
          <a:xfrm>
            <a:off x="5867829" y="4259539"/>
            <a:ext cx="401475" cy="898285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F6337F8D-B76E-45E9-A2DA-EB66A87A9A32}"/>
              </a:ext>
            </a:extLst>
          </p:cNvPr>
          <p:cNvCxnSpPr>
            <a:cxnSpLocks/>
          </p:cNvCxnSpPr>
          <p:nvPr/>
        </p:nvCxnSpPr>
        <p:spPr>
          <a:xfrm>
            <a:off x="5793237" y="4358745"/>
            <a:ext cx="401475" cy="898285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216F8FBC-1555-4DF1-8939-34312C7FA315}"/>
              </a:ext>
            </a:extLst>
          </p:cNvPr>
          <p:cNvCxnSpPr>
            <a:cxnSpLocks/>
          </p:cNvCxnSpPr>
          <p:nvPr/>
        </p:nvCxnSpPr>
        <p:spPr>
          <a:xfrm>
            <a:off x="5729203" y="4469229"/>
            <a:ext cx="401475" cy="898285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8F35189E-A514-404B-8DB6-BA8200971F9D}"/>
              </a:ext>
            </a:extLst>
          </p:cNvPr>
          <p:cNvCxnSpPr>
            <a:cxnSpLocks/>
          </p:cNvCxnSpPr>
          <p:nvPr/>
        </p:nvCxnSpPr>
        <p:spPr>
          <a:xfrm>
            <a:off x="5654806" y="4572424"/>
            <a:ext cx="366389" cy="837100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7B1D1BB6-37B8-4B45-B35D-565E2780F951}"/>
              </a:ext>
            </a:extLst>
          </p:cNvPr>
          <p:cNvCxnSpPr>
            <a:cxnSpLocks/>
          </p:cNvCxnSpPr>
          <p:nvPr/>
        </p:nvCxnSpPr>
        <p:spPr>
          <a:xfrm>
            <a:off x="5586096" y="4729930"/>
            <a:ext cx="312324" cy="704993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87D338C0-4C20-441E-A56E-E4CA781C3593}"/>
              </a:ext>
            </a:extLst>
          </p:cNvPr>
          <p:cNvCxnSpPr>
            <a:cxnSpLocks/>
          </p:cNvCxnSpPr>
          <p:nvPr/>
        </p:nvCxnSpPr>
        <p:spPr>
          <a:xfrm>
            <a:off x="5534949" y="4861112"/>
            <a:ext cx="215866" cy="491477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:a16="http://schemas.microsoft.com/office/drawing/2014/main" id="{6F133898-2976-4DC1-8C4B-EC565A26CDAC}"/>
              </a:ext>
            </a:extLst>
          </p:cNvPr>
          <p:cNvSpPr/>
          <p:nvPr/>
        </p:nvSpPr>
        <p:spPr>
          <a:xfrm>
            <a:off x="65816" y="209711"/>
            <a:ext cx="2487059" cy="2279418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90A251F-AA11-45DC-8406-8AF70BBB31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61437" y="292100"/>
            <a:ext cx="2205827" cy="21364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86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13F2F8-7517-4C7C-A998-D6500A771E6C}"/>
                  </a:ext>
                </a:extLst>
              </p:cNvPr>
              <p:cNvSpPr txBox="1"/>
              <p:nvPr/>
            </p:nvSpPr>
            <p:spPr>
              <a:xfrm>
                <a:off x="2471285" y="2260490"/>
                <a:ext cx="7887865" cy="1866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ru-RU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13F2F8-7517-4C7C-A998-D6500A771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285" y="2260490"/>
                <a:ext cx="7887865" cy="1866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8AE5F378-2D3E-48EB-8BBD-3D134767BBD5}"/>
                  </a:ext>
                </a:extLst>
              </p:cNvPr>
              <p:cNvSpPr/>
              <p:nvPr/>
            </p:nvSpPr>
            <p:spPr>
              <a:xfrm>
                <a:off x="2495591" y="394018"/>
                <a:ext cx="3947747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8AE5F378-2D3E-48EB-8BBD-3D134767B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91" y="394018"/>
                <a:ext cx="3947747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9DC7BA4A-502F-459E-9623-3B2CE9E867BB}"/>
                  </a:ext>
                </a:extLst>
              </p:cNvPr>
              <p:cNvSpPr/>
              <p:nvPr/>
            </p:nvSpPr>
            <p:spPr>
              <a:xfrm>
                <a:off x="7650652" y="1194321"/>
                <a:ext cx="219970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9DC7BA4A-502F-459E-9623-3B2CE9E86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652" y="1194321"/>
                <a:ext cx="219970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FF20AEE-86A1-446E-9769-7170A0A97FA5}"/>
                  </a:ext>
                </a:extLst>
              </p:cNvPr>
              <p:cNvSpPr/>
              <p:nvPr/>
            </p:nvSpPr>
            <p:spPr>
              <a:xfrm>
                <a:off x="9964967" y="1194321"/>
                <a:ext cx="18165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FF20AEE-86A1-446E-9769-7170A0A97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967" y="1194321"/>
                <a:ext cx="181658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60B45CBA-6F66-49FB-B506-983259282766}"/>
              </a:ext>
            </a:extLst>
          </p:cNvPr>
          <p:cNvSpPr/>
          <p:nvPr/>
        </p:nvSpPr>
        <p:spPr>
          <a:xfrm>
            <a:off x="6758728" y="1500990"/>
            <a:ext cx="553234" cy="17445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33D4C7A6-0EAF-473C-A784-64659CBA39AE}"/>
                  </a:ext>
                </a:extLst>
              </p:cNvPr>
              <p:cNvSpPr/>
              <p:nvPr/>
            </p:nvSpPr>
            <p:spPr>
              <a:xfrm>
                <a:off x="2495591" y="1246167"/>
                <a:ext cx="3947747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33D4C7A6-0EAF-473C-A784-64659CBA3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91" y="1246167"/>
                <a:ext cx="3947747" cy="721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8C555F-D7FE-411F-B6D0-D6990FD40AEB}"/>
                  </a:ext>
                </a:extLst>
              </p:cNvPr>
              <p:cNvSpPr txBox="1"/>
              <p:nvPr/>
            </p:nvSpPr>
            <p:spPr>
              <a:xfrm>
                <a:off x="592218" y="4293737"/>
                <a:ext cx="11295977" cy="1866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8C555F-D7FE-411F-B6D0-D6990FD40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18" y="4293737"/>
                <a:ext cx="11295977" cy="18668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>
            <a:extLst>
              <a:ext uri="{FF2B5EF4-FFF2-40B4-BE49-F238E27FC236}">
                <a16:creationId xmlns:a16="http://schemas.microsoft.com/office/drawing/2014/main" id="{7F12FEDF-D93D-4DE6-8374-249930DFC8DF}"/>
              </a:ext>
            </a:extLst>
          </p:cNvPr>
          <p:cNvSpPr/>
          <p:nvPr/>
        </p:nvSpPr>
        <p:spPr>
          <a:xfrm>
            <a:off x="150098" y="159140"/>
            <a:ext cx="2165391" cy="1998239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3d gente blanca escribiendo con una pluma. | Foto Premium">
            <a:extLst>
              <a:ext uri="{FF2B5EF4-FFF2-40B4-BE49-F238E27FC236}">
                <a16:creationId xmlns:a16="http://schemas.microsoft.com/office/drawing/2014/main" id="{87ADD75E-19D2-48A5-9E24-450574577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609" y="230535"/>
            <a:ext cx="1886888" cy="18612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4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8C555F-D7FE-411F-B6D0-D6990FD40AEB}"/>
                  </a:ext>
                </a:extLst>
              </p:cNvPr>
              <p:cNvSpPr txBox="1"/>
              <p:nvPr/>
            </p:nvSpPr>
            <p:spPr>
              <a:xfrm>
                <a:off x="521557" y="2303039"/>
                <a:ext cx="11148886" cy="1431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8C555F-D7FE-411F-B6D0-D6990FD40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7" y="2303039"/>
                <a:ext cx="11148886" cy="14319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851F55-97E7-4595-9023-650235AF09EA}"/>
                  </a:ext>
                </a:extLst>
              </p:cNvPr>
              <p:cNvSpPr txBox="1"/>
              <p:nvPr/>
            </p:nvSpPr>
            <p:spPr>
              <a:xfrm>
                <a:off x="519754" y="4025939"/>
                <a:ext cx="8832546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851F55-97E7-4595-9023-650235AF0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54" y="4025939"/>
                <a:ext cx="8832546" cy="1040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94A76B-5158-413E-820F-D11EE051C10F}"/>
              </a:ext>
            </a:extLst>
          </p:cNvPr>
          <p:cNvSpPr/>
          <p:nvPr/>
        </p:nvSpPr>
        <p:spPr>
          <a:xfrm>
            <a:off x="9352300" y="4192363"/>
            <a:ext cx="2429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kv.birlik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00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9BDC52C-A402-4433-AE2D-47D4EA8B58F9}"/>
              </a:ext>
            </a:extLst>
          </p:cNvPr>
          <p:cNvSpPr/>
          <p:nvPr/>
        </p:nvSpPr>
        <p:spPr>
          <a:xfrm>
            <a:off x="150098" y="159140"/>
            <a:ext cx="2165391" cy="1998239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3d gente blanca escribiendo con una pluma. | Foto Premium">
            <a:extLst>
              <a:ext uri="{FF2B5EF4-FFF2-40B4-BE49-F238E27FC236}">
                <a16:creationId xmlns:a16="http://schemas.microsoft.com/office/drawing/2014/main" id="{3F6FB2FF-7297-4B9A-AB34-EC86CBA8F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609" y="230535"/>
            <a:ext cx="1886888" cy="18612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56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161366" y="412375"/>
            <a:ext cx="11896164" cy="6104965"/>
          </a:xfrm>
          <a:prstGeom prst="roundRect">
            <a:avLst>
              <a:gd name="adj" fmla="val 12444"/>
            </a:avLst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7143" y="189514"/>
            <a:ext cx="3091543" cy="89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5071720" y="284217"/>
            <a:ext cx="2382383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58757" y="2027148"/>
                <a:ext cx="9405257" cy="32122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va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shaklning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757" y="2027148"/>
                <a:ext cx="9405257" cy="3212226"/>
              </a:xfrm>
              <a:prstGeom prst="rect">
                <a:avLst/>
              </a:prstGeom>
              <a:blipFill>
                <a:blip r:embed="rId2"/>
                <a:stretch>
                  <a:fillRect l="-3889" r="-3953" b="-9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>
            <a:extLst>
              <a:ext uri="{FF2B5EF4-FFF2-40B4-BE49-F238E27FC236}">
                <a16:creationId xmlns:a16="http://schemas.microsoft.com/office/drawing/2014/main" id="{593E3A10-EBD8-421C-B848-76675F526B99}"/>
              </a:ext>
            </a:extLst>
          </p:cNvPr>
          <p:cNvSpPr/>
          <p:nvPr/>
        </p:nvSpPr>
        <p:spPr>
          <a:xfrm>
            <a:off x="134470" y="210750"/>
            <a:ext cx="2291548" cy="218467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Question mark and man concept 3d illustration — Stock Photo © mstanley  #122903464">
            <a:extLst>
              <a:ext uri="{FF2B5EF4-FFF2-40B4-BE49-F238E27FC236}">
                <a16:creationId xmlns:a16="http://schemas.microsoft.com/office/drawing/2014/main" id="{EB71410E-86C1-4540-8518-CAC872191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5" y="267773"/>
            <a:ext cx="2161673" cy="20706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77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Широкоэкранный</PresentationFormat>
  <Paragraphs>128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69</cp:revision>
  <dcterms:created xsi:type="dcterms:W3CDTF">2020-12-27T06:03:11Z</dcterms:created>
  <dcterms:modified xsi:type="dcterms:W3CDTF">2021-01-22T05:30:30Z</dcterms:modified>
</cp:coreProperties>
</file>