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85" r:id="rId3"/>
    <p:sldId id="282" r:id="rId4"/>
    <p:sldId id="283" r:id="rId5"/>
    <p:sldId id="297" r:id="rId6"/>
    <p:sldId id="298" r:id="rId7"/>
    <p:sldId id="299" r:id="rId8"/>
    <p:sldId id="300" r:id="rId9"/>
    <p:sldId id="301" r:id="rId10"/>
    <p:sldId id="302" r:id="rId11"/>
    <p:sldId id="307" r:id="rId12"/>
    <p:sldId id="306" r:id="rId13"/>
    <p:sldId id="308" r:id="rId14"/>
    <p:sldId id="304" r:id="rId15"/>
    <p:sldId id="309" r:id="rId16"/>
    <p:sldId id="310" r:id="rId17"/>
    <p:sldId id="311" r:id="rId18"/>
    <p:sldId id="313" r:id="rId19"/>
    <p:sldId id="312" r:id="rId20"/>
    <p:sldId id="316" r:id="rId21"/>
    <p:sldId id="315" r:id="rId22"/>
    <p:sldId id="259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50"/>
    <a:srgbClr val="FF66FF"/>
    <a:srgbClr val="006600"/>
    <a:srgbClr val="0000FF"/>
    <a:srgbClr val="008000"/>
    <a:srgbClr val="FF3399"/>
    <a:srgbClr val="0000CC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64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84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ср 17.11.21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076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ср 17.11.21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7823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ср 17.11.21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966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51099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ср 17.11.21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031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ср 17.11.21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151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ср 17.11.21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778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ср 17.11.21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018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ср 17.11.21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196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ср 17.11.21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652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ср 17.11.21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120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ср 17.11.21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103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63B6F-AA3D-4442-83CD-4843002FCD5C}" type="datetimeFigureOut">
              <a:rPr lang="ru-RU" smtClean="0"/>
              <a:t>ср 17.11.21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94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18" Type="http://schemas.openxmlformats.org/officeDocument/2006/relationships/image" Target="../media/image49.png"/><Relationship Id="rId26" Type="http://schemas.openxmlformats.org/officeDocument/2006/relationships/image" Target="../media/image57.png"/><Relationship Id="rId3" Type="http://schemas.openxmlformats.org/officeDocument/2006/relationships/image" Target="../media/image33.png"/><Relationship Id="rId21" Type="http://schemas.openxmlformats.org/officeDocument/2006/relationships/image" Target="../media/image52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17" Type="http://schemas.openxmlformats.org/officeDocument/2006/relationships/image" Target="../media/image48.png"/><Relationship Id="rId25" Type="http://schemas.openxmlformats.org/officeDocument/2006/relationships/image" Target="../media/image56.png"/><Relationship Id="rId2" Type="http://schemas.openxmlformats.org/officeDocument/2006/relationships/image" Target="../media/image2.jpeg"/><Relationship Id="rId16" Type="http://schemas.openxmlformats.org/officeDocument/2006/relationships/image" Target="../media/image47.png"/><Relationship Id="rId20" Type="http://schemas.openxmlformats.org/officeDocument/2006/relationships/image" Target="../media/image51.png"/><Relationship Id="rId29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24" Type="http://schemas.openxmlformats.org/officeDocument/2006/relationships/image" Target="../media/image55.png"/><Relationship Id="rId5" Type="http://schemas.openxmlformats.org/officeDocument/2006/relationships/image" Target="../media/image36.png"/><Relationship Id="rId15" Type="http://schemas.openxmlformats.org/officeDocument/2006/relationships/image" Target="../media/image46.png"/><Relationship Id="rId23" Type="http://schemas.openxmlformats.org/officeDocument/2006/relationships/image" Target="../media/image54.png"/><Relationship Id="rId28" Type="http://schemas.openxmlformats.org/officeDocument/2006/relationships/image" Target="../media/image59.png"/><Relationship Id="rId10" Type="http://schemas.openxmlformats.org/officeDocument/2006/relationships/image" Target="../media/image41.png"/><Relationship Id="rId19" Type="http://schemas.openxmlformats.org/officeDocument/2006/relationships/image" Target="../media/image50.png"/><Relationship Id="rId31" Type="http://schemas.openxmlformats.org/officeDocument/2006/relationships/image" Target="../media/image6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Relationship Id="rId22" Type="http://schemas.openxmlformats.org/officeDocument/2006/relationships/image" Target="../media/image53.png"/><Relationship Id="rId27" Type="http://schemas.openxmlformats.org/officeDocument/2006/relationships/image" Target="../media/image58.png"/><Relationship Id="rId30" Type="http://schemas.openxmlformats.org/officeDocument/2006/relationships/image" Target="../media/image6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2.png"/><Relationship Id="rId7" Type="http://schemas.openxmlformats.org/officeDocument/2006/relationships/image" Target="../media/image6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0.png"/><Relationship Id="rId4" Type="http://schemas.openxmlformats.org/officeDocument/2006/relationships/image" Target="../media/image610.png"/><Relationship Id="rId9" Type="http://schemas.openxmlformats.org/officeDocument/2006/relationships/image" Target="../media/image6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1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18" Type="http://schemas.openxmlformats.org/officeDocument/2006/relationships/image" Target="../media/image48.png"/><Relationship Id="rId26" Type="http://schemas.openxmlformats.org/officeDocument/2006/relationships/image" Target="../media/image76.png"/><Relationship Id="rId3" Type="http://schemas.openxmlformats.org/officeDocument/2006/relationships/image" Target="../media/image70.png"/><Relationship Id="rId21" Type="http://schemas.openxmlformats.org/officeDocument/2006/relationships/image" Target="../media/image51.png"/><Relationship Id="rId7" Type="http://schemas.openxmlformats.org/officeDocument/2006/relationships/image" Target="../media/image74.png"/><Relationship Id="rId12" Type="http://schemas.openxmlformats.org/officeDocument/2006/relationships/image" Target="../media/image43.png"/><Relationship Id="rId17" Type="http://schemas.openxmlformats.org/officeDocument/2006/relationships/image" Target="../media/image47.png"/><Relationship Id="rId25" Type="http://schemas.openxmlformats.org/officeDocument/2006/relationships/image" Target="../media/image55.png"/><Relationship Id="rId2" Type="http://schemas.openxmlformats.org/officeDocument/2006/relationships/image" Target="../media/image2.jpeg"/><Relationship Id="rId16" Type="http://schemas.openxmlformats.org/officeDocument/2006/relationships/image" Target="../media/image46.png"/><Relationship Id="rId20" Type="http://schemas.openxmlformats.org/officeDocument/2006/relationships/image" Target="../media/image50.png"/><Relationship Id="rId29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11" Type="http://schemas.openxmlformats.org/officeDocument/2006/relationships/image" Target="../media/image42.png"/><Relationship Id="rId24" Type="http://schemas.openxmlformats.org/officeDocument/2006/relationships/image" Target="../media/image54.png"/><Relationship Id="rId5" Type="http://schemas.openxmlformats.org/officeDocument/2006/relationships/image" Target="../media/image36.png"/><Relationship Id="rId15" Type="http://schemas.openxmlformats.org/officeDocument/2006/relationships/image" Target="../media/image38.png"/><Relationship Id="rId23" Type="http://schemas.openxmlformats.org/officeDocument/2006/relationships/image" Target="../media/image53.png"/><Relationship Id="rId28" Type="http://schemas.openxmlformats.org/officeDocument/2006/relationships/image" Target="../media/image77.png"/><Relationship Id="rId10" Type="http://schemas.openxmlformats.org/officeDocument/2006/relationships/image" Target="../media/image41.png"/><Relationship Id="rId19" Type="http://schemas.openxmlformats.org/officeDocument/2006/relationships/image" Target="../media/image75.png"/><Relationship Id="rId31" Type="http://schemas.openxmlformats.org/officeDocument/2006/relationships/image" Target="../media/image72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37.png"/><Relationship Id="rId22" Type="http://schemas.openxmlformats.org/officeDocument/2006/relationships/image" Target="../media/image52.png"/><Relationship Id="rId27" Type="http://schemas.openxmlformats.org/officeDocument/2006/relationships/image" Target="../media/image57.png"/><Relationship Id="rId30" Type="http://schemas.openxmlformats.org/officeDocument/2006/relationships/image" Target="../media/image3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0.png"/><Relationship Id="rId4" Type="http://schemas.openxmlformats.org/officeDocument/2006/relationships/image" Target="../media/image8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4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13" Type="http://schemas.openxmlformats.org/officeDocument/2006/relationships/image" Target="../media/image94.png"/><Relationship Id="rId18" Type="http://schemas.openxmlformats.org/officeDocument/2006/relationships/image" Target="../media/image99.png"/><Relationship Id="rId3" Type="http://schemas.openxmlformats.org/officeDocument/2006/relationships/image" Target="../media/image84.png"/><Relationship Id="rId21" Type="http://schemas.openxmlformats.org/officeDocument/2006/relationships/image" Target="../media/image101.png"/><Relationship Id="rId7" Type="http://schemas.openxmlformats.org/officeDocument/2006/relationships/image" Target="../media/image88.png"/><Relationship Id="rId12" Type="http://schemas.openxmlformats.org/officeDocument/2006/relationships/image" Target="../media/image93.png"/><Relationship Id="rId17" Type="http://schemas.openxmlformats.org/officeDocument/2006/relationships/image" Target="../media/image98.png"/><Relationship Id="rId25" Type="http://schemas.openxmlformats.org/officeDocument/2006/relationships/image" Target="../media/image105.png"/><Relationship Id="rId2" Type="http://schemas.openxmlformats.org/officeDocument/2006/relationships/image" Target="../media/image2.jpeg"/><Relationship Id="rId16" Type="http://schemas.openxmlformats.org/officeDocument/2006/relationships/image" Target="../media/image97.png"/><Relationship Id="rId20" Type="http://schemas.openxmlformats.org/officeDocument/2006/relationships/image" Target="../media/image3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7.png"/><Relationship Id="rId11" Type="http://schemas.openxmlformats.org/officeDocument/2006/relationships/image" Target="../media/image92.png"/><Relationship Id="rId24" Type="http://schemas.openxmlformats.org/officeDocument/2006/relationships/image" Target="../media/image104.png"/><Relationship Id="rId5" Type="http://schemas.openxmlformats.org/officeDocument/2006/relationships/image" Target="../media/image86.png"/><Relationship Id="rId15" Type="http://schemas.openxmlformats.org/officeDocument/2006/relationships/image" Target="../media/image96.png"/><Relationship Id="rId23" Type="http://schemas.openxmlformats.org/officeDocument/2006/relationships/image" Target="../media/image103.png"/><Relationship Id="rId10" Type="http://schemas.openxmlformats.org/officeDocument/2006/relationships/image" Target="../media/image91.png"/><Relationship Id="rId19" Type="http://schemas.openxmlformats.org/officeDocument/2006/relationships/image" Target="../media/image100.png"/><Relationship Id="rId4" Type="http://schemas.openxmlformats.org/officeDocument/2006/relationships/image" Target="../media/image85.png"/><Relationship Id="rId9" Type="http://schemas.openxmlformats.org/officeDocument/2006/relationships/image" Target="../media/image90.png"/><Relationship Id="rId14" Type="http://schemas.openxmlformats.org/officeDocument/2006/relationships/image" Target="../media/image95.png"/><Relationship Id="rId22" Type="http://schemas.openxmlformats.org/officeDocument/2006/relationships/image" Target="../media/image10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3.jpeg"/><Relationship Id="rId7" Type="http://schemas.openxmlformats.org/officeDocument/2006/relationships/image" Target="../media/image107.png"/><Relationship Id="rId2" Type="http://schemas.openxmlformats.org/officeDocument/2006/relationships/image" Target="../media/image10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png"/><Relationship Id="rId5" Type="http://schemas.openxmlformats.org/officeDocument/2006/relationships/image" Target="../media/image1050.png"/><Relationship Id="rId4" Type="http://schemas.openxmlformats.org/officeDocument/2006/relationships/image" Target="../media/image1040.png"/><Relationship Id="rId9" Type="http://schemas.openxmlformats.org/officeDocument/2006/relationships/image" Target="../media/image10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jpe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.jpeg"/><Relationship Id="rId7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.jpeg"/><Relationship Id="rId12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11.png"/><Relationship Id="rId5" Type="http://schemas.openxmlformats.org/officeDocument/2006/relationships/image" Target="../media/image19.png"/><Relationship Id="rId10" Type="http://schemas.openxmlformats.org/officeDocument/2006/relationships/image" Target="../media/image5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29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3C21C0B5-1449-4C14-9519-64A409670570}"/>
              </a:ext>
            </a:extLst>
          </p:cNvPr>
          <p:cNvSpPr/>
          <p:nvPr/>
        </p:nvSpPr>
        <p:spPr>
          <a:xfrm>
            <a:off x="9369425" y="763588"/>
            <a:ext cx="2127250" cy="8826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3672C130-52B1-46CC-9FE9-0F9104E075B5}"/>
              </a:ext>
            </a:extLst>
          </p:cNvPr>
          <p:cNvSpPr/>
          <p:nvPr/>
        </p:nvSpPr>
        <p:spPr>
          <a:xfrm>
            <a:off x="9369425" y="682625"/>
            <a:ext cx="2127250" cy="9636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881B94F3-BD29-4138-B549-3907F35E2002}"/>
              </a:ext>
            </a:extLst>
          </p:cNvPr>
          <p:cNvSpPr txBox="1"/>
          <p:nvPr/>
        </p:nvSpPr>
        <p:spPr>
          <a:xfrm>
            <a:off x="9451975" y="812800"/>
            <a:ext cx="1962150" cy="649433"/>
          </a:xfrm>
          <a:prstGeom prst="rect">
            <a:avLst/>
          </a:prstGeom>
          <a:solidFill>
            <a:srgbClr val="00B050"/>
          </a:solidFill>
        </p:spPr>
        <p:txBody>
          <a:bodyPr lIns="0" tIns="33552" rIns="0" bIns="0">
            <a:spAutoFit/>
          </a:bodyPr>
          <a:lstStyle/>
          <a:p>
            <a:pPr algn="ctr">
              <a:spcBef>
                <a:spcPts val="264"/>
              </a:spcBef>
              <a:defRPr/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82A0AD4A-BADB-4DB1-92BC-9753BC789B34}"/>
              </a:ext>
            </a:extLst>
          </p:cNvPr>
          <p:cNvSpPr txBox="1">
            <a:spLocks/>
          </p:cNvSpPr>
          <p:nvPr/>
        </p:nvSpPr>
        <p:spPr>
          <a:xfrm>
            <a:off x="3116263" y="498475"/>
            <a:ext cx="5059362" cy="1138238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32">
              <a:spcBef>
                <a:spcPts val="241"/>
              </a:spcBef>
              <a:defRPr/>
            </a:pPr>
            <a:r>
              <a:rPr lang="en-US" sz="7200" spc="11" dirty="0"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5" name="object 6">
            <a:extLst>
              <a:ext uri="{FF2B5EF4-FFF2-40B4-BE49-F238E27FC236}">
                <a16:creationId xmlns:a16="http://schemas.microsoft.com/office/drawing/2014/main" id="{491EA0A7-6291-455E-9746-61F2AC50F352}"/>
              </a:ext>
            </a:extLst>
          </p:cNvPr>
          <p:cNvSpPr/>
          <p:nvPr/>
        </p:nvSpPr>
        <p:spPr>
          <a:xfrm>
            <a:off x="9302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id="{E3B78AEA-774A-4ACC-B51C-FB4773E14E45}"/>
              </a:ext>
            </a:extLst>
          </p:cNvPr>
          <p:cNvSpPr/>
          <p:nvPr/>
        </p:nvSpPr>
        <p:spPr>
          <a:xfrm>
            <a:off x="96520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8">
            <a:extLst>
              <a:ext uri="{FF2B5EF4-FFF2-40B4-BE49-F238E27FC236}">
                <a16:creationId xmlns:a16="http://schemas.microsoft.com/office/drawing/2014/main" id="{E8B71EC5-5CBA-43A9-9ACA-249B9E338E6D}"/>
              </a:ext>
            </a:extLst>
          </p:cNvPr>
          <p:cNvSpPr/>
          <p:nvPr/>
        </p:nvSpPr>
        <p:spPr>
          <a:xfrm>
            <a:off x="9302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id="{866425BF-DFC9-491C-A525-1DCC72A1E238}"/>
              </a:ext>
            </a:extLst>
          </p:cNvPr>
          <p:cNvSpPr/>
          <p:nvPr/>
        </p:nvSpPr>
        <p:spPr>
          <a:xfrm>
            <a:off x="16287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10">
            <a:extLst>
              <a:ext uri="{FF2B5EF4-FFF2-40B4-BE49-F238E27FC236}">
                <a16:creationId xmlns:a16="http://schemas.microsoft.com/office/drawing/2014/main" id="{D69622C5-DC14-46EF-AB59-0C53F3E8DD7D}"/>
              </a:ext>
            </a:extLst>
          </p:cNvPr>
          <p:cNvSpPr/>
          <p:nvPr/>
        </p:nvSpPr>
        <p:spPr>
          <a:xfrm>
            <a:off x="173355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11">
            <a:extLst>
              <a:ext uri="{FF2B5EF4-FFF2-40B4-BE49-F238E27FC236}">
                <a16:creationId xmlns:a16="http://schemas.microsoft.com/office/drawing/2014/main" id="{F8B46637-06F3-4C79-AD5D-814D30F3D815}"/>
              </a:ext>
            </a:extLst>
          </p:cNvPr>
          <p:cNvSpPr/>
          <p:nvPr/>
        </p:nvSpPr>
        <p:spPr>
          <a:xfrm>
            <a:off x="16287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12">
            <a:extLst>
              <a:ext uri="{FF2B5EF4-FFF2-40B4-BE49-F238E27FC236}">
                <a16:creationId xmlns:a16="http://schemas.microsoft.com/office/drawing/2014/main" id="{1ED5DCD1-F63A-4639-9270-C566B39F4AF4}"/>
              </a:ext>
            </a:extLst>
          </p:cNvPr>
          <p:cNvSpPr/>
          <p:nvPr/>
        </p:nvSpPr>
        <p:spPr>
          <a:xfrm>
            <a:off x="1139825" y="822325"/>
            <a:ext cx="419100" cy="558800"/>
          </a:xfrm>
          <a:custGeom>
            <a:avLst/>
            <a:gdLst/>
            <a:ahLst/>
            <a:cxnLst/>
            <a:rect l="l" t="t" r="r" b="b"/>
            <a:pathLst>
              <a:path w="198120" h="264159">
                <a:moveTo>
                  <a:pt x="197805" y="0"/>
                </a:moveTo>
                <a:lnTo>
                  <a:pt x="0" y="0"/>
                </a:lnTo>
                <a:lnTo>
                  <a:pt x="0" y="30758"/>
                </a:lnTo>
                <a:lnTo>
                  <a:pt x="85549" y="131871"/>
                </a:lnTo>
                <a:lnTo>
                  <a:pt x="0" y="232985"/>
                </a:lnTo>
                <a:lnTo>
                  <a:pt x="0" y="263743"/>
                </a:lnTo>
                <a:lnTo>
                  <a:pt x="197805" y="263743"/>
                </a:lnTo>
                <a:lnTo>
                  <a:pt x="197805" y="230774"/>
                </a:lnTo>
                <a:lnTo>
                  <a:pt x="45046" y="230774"/>
                </a:lnTo>
                <a:lnTo>
                  <a:pt x="128739" y="131871"/>
                </a:lnTo>
                <a:lnTo>
                  <a:pt x="45046" y="32969"/>
                </a:lnTo>
                <a:lnTo>
                  <a:pt x="197805" y="32969"/>
                </a:lnTo>
                <a:lnTo>
                  <a:pt x="197805" y="0"/>
                </a:lnTo>
                <a:close/>
              </a:path>
              <a:path w="198120" h="264159">
                <a:moveTo>
                  <a:pt x="197805" y="197808"/>
                </a:moveTo>
                <a:lnTo>
                  <a:pt x="164839" y="197808"/>
                </a:lnTo>
                <a:lnTo>
                  <a:pt x="164839" y="230774"/>
                </a:lnTo>
                <a:lnTo>
                  <a:pt x="197805" y="230774"/>
                </a:lnTo>
                <a:lnTo>
                  <a:pt x="197805" y="197808"/>
                </a:lnTo>
                <a:close/>
              </a:path>
              <a:path w="198120" h="264159">
                <a:moveTo>
                  <a:pt x="197805" y="32969"/>
                </a:moveTo>
                <a:lnTo>
                  <a:pt x="164839" y="32969"/>
                </a:lnTo>
                <a:lnTo>
                  <a:pt x="164839" y="65934"/>
                </a:lnTo>
                <a:lnTo>
                  <a:pt x="197805" y="65934"/>
                </a:lnTo>
                <a:lnTo>
                  <a:pt x="197805" y="3296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10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0935" y="2295526"/>
            <a:ext cx="10159017" cy="2799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ru-RU" altLang="ru-RU" sz="6000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ru-RU" altLang="ru-RU" sz="60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60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altLang="ru-RU" sz="6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integral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tatbiqlari</a:t>
            </a:r>
            <a:endParaRPr lang="en-US" altLang="ru-RU" sz="6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FDBB6908-3FFD-4E1D-9E68-53829ECF5FB6}"/>
              </a:ext>
            </a:extLst>
          </p:cNvPr>
          <p:cNvSpPr/>
          <p:nvPr/>
        </p:nvSpPr>
        <p:spPr>
          <a:xfrm>
            <a:off x="374650" y="2725738"/>
            <a:ext cx="477838" cy="159553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447770CB-E3E7-442E-8993-45DEB6E62843}"/>
              </a:ext>
            </a:extLst>
          </p:cNvPr>
          <p:cNvSpPr/>
          <p:nvPr/>
        </p:nvSpPr>
        <p:spPr>
          <a:xfrm>
            <a:off x="374650" y="4750399"/>
            <a:ext cx="477838" cy="174328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1132"/>
          </a:p>
        </p:txBody>
      </p:sp>
    </p:spTree>
    <p:extLst>
      <p:ext uri="{BB962C8B-B14F-4D97-AF65-F5344CB8AC3E}">
        <p14:creationId xmlns:p14="http://schemas.microsoft.com/office/powerpoint/2010/main" val="4200896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342900" y="636494"/>
            <a:ext cx="11496675" cy="5719482"/>
          </a:xfrm>
          <a:prstGeom prst="roundRect">
            <a:avLst/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CDCBAC9-DC21-473F-8291-0760DA27DB0B}"/>
                  </a:ext>
                </a:extLst>
              </p:cNvPr>
              <p:cNvSpPr txBox="1"/>
              <p:nvPr/>
            </p:nvSpPr>
            <p:spPr>
              <a:xfrm>
                <a:off x="820970" y="1282995"/>
                <a:ext cx="10567988" cy="461664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/>
                  <a:t>	</a:t>
                </a:r>
                <a:r>
                  <a:rPr lang="en-US" sz="4000" b="1" dirty="0" err="1"/>
                  <a:t>Yuqoridan</a:t>
                </a:r>
                <a:r>
                  <a:rPr lang="en-US" sz="4000" b="1" dirty="0"/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chiziq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pastdan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𝑶𝒙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o‘qi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chapdan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o‘ngdan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chiziq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chegaralangan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sohaning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𝑶𝒚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o‘qi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atrofida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aylanishidan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CDCBAC9-DC21-473F-8291-0760DA27DB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970" y="1282995"/>
                <a:ext cx="10567988" cy="4616648"/>
              </a:xfrm>
              <a:prstGeom prst="rect">
                <a:avLst/>
              </a:prstGeom>
              <a:blipFill>
                <a:blip r:embed="rId2"/>
                <a:stretch>
                  <a:fillRect l="-2943" r="-2943" b="-32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Овал 9"/>
          <p:cNvSpPr/>
          <p:nvPr/>
        </p:nvSpPr>
        <p:spPr>
          <a:xfrm>
            <a:off x="893568" y="119282"/>
            <a:ext cx="1311750" cy="1321547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Question mark and man concept 3d illustration — Stock Photo © mstanley  #122903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516" y="189513"/>
            <a:ext cx="1165505" cy="118445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3115031" y="296020"/>
            <a:ext cx="6194612" cy="770883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776B69-05A0-4F71-B2A6-3BABE7F9C011}"/>
              </a:ext>
            </a:extLst>
          </p:cNvPr>
          <p:cNvSpPr txBox="1"/>
          <p:nvPr/>
        </p:nvSpPr>
        <p:spPr>
          <a:xfrm>
            <a:off x="4803967" y="275433"/>
            <a:ext cx="26019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8024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171450" y="352425"/>
            <a:ext cx="11849100" cy="6134100"/>
          </a:xfrm>
          <a:prstGeom prst="roundRect">
            <a:avLst>
              <a:gd name="adj" fmla="val 14924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02284" y="119282"/>
            <a:ext cx="1586193" cy="1566643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5" r="15961" b="9399"/>
          <a:stretch/>
        </p:blipFill>
        <p:spPr>
          <a:xfrm>
            <a:off x="342900" y="162626"/>
            <a:ext cx="1504959" cy="147995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7859" y="1588125"/>
            <a:ext cx="8458200" cy="33051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268488" y="4297295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8488" y="4297295"/>
                <a:ext cx="147476" cy="215444"/>
              </a:xfrm>
              <a:prstGeom prst="rect">
                <a:avLst/>
              </a:prstGeom>
              <a:blipFill>
                <a:blip r:embed="rId4"/>
                <a:stretch>
                  <a:fillRect l="-28000" r="-2000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638787" y="4297295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8787" y="4297295"/>
                <a:ext cx="147476" cy="215444"/>
              </a:xfrm>
              <a:prstGeom prst="rect">
                <a:avLst/>
              </a:prstGeom>
              <a:blipFill>
                <a:blip r:embed="rId5"/>
                <a:stretch>
                  <a:fillRect l="-29167" r="-2500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030722" y="4290110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0722" y="4290110"/>
                <a:ext cx="147476" cy="215444"/>
              </a:xfrm>
              <a:prstGeom prst="rect">
                <a:avLst/>
              </a:prstGeom>
              <a:blipFill>
                <a:blip r:embed="rId6"/>
                <a:stretch>
                  <a:fillRect l="-28000" r="-2400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386381" y="4294959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6381" y="4294959"/>
                <a:ext cx="147476" cy="215444"/>
              </a:xfrm>
              <a:prstGeom prst="rect">
                <a:avLst/>
              </a:prstGeom>
              <a:blipFill>
                <a:blip r:embed="rId7"/>
                <a:stretch>
                  <a:fillRect l="-29167" r="-2500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759229" y="4297295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9229" y="4297295"/>
                <a:ext cx="147476" cy="215444"/>
              </a:xfrm>
              <a:prstGeom prst="rect">
                <a:avLst/>
              </a:prstGeom>
              <a:blipFill>
                <a:blip r:embed="rId8"/>
                <a:stretch>
                  <a:fillRect l="-29167" r="-2500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886038" y="4297295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6038" y="4297295"/>
                <a:ext cx="147476" cy="215444"/>
              </a:xfrm>
              <a:prstGeom prst="rect">
                <a:avLst/>
              </a:prstGeom>
              <a:blipFill>
                <a:blip r:embed="rId9"/>
                <a:stretch>
                  <a:fillRect l="-29167" r="-2500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9149580" y="4293525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9580" y="4293525"/>
                <a:ext cx="147476" cy="215444"/>
              </a:xfrm>
              <a:prstGeom prst="rect">
                <a:avLst/>
              </a:prstGeom>
              <a:blipFill>
                <a:blip r:embed="rId10"/>
                <a:stretch>
                  <a:fillRect l="-29167" r="-25000" b="-2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9528260" y="4293525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8260" y="4293525"/>
                <a:ext cx="147476" cy="215444"/>
              </a:xfrm>
              <a:prstGeom prst="rect">
                <a:avLst/>
              </a:prstGeom>
              <a:blipFill>
                <a:blip r:embed="rId11"/>
                <a:stretch>
                  <a:fillRect l="-29167" r="-25000" b="-2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9819638" y="4297295"/>
                <a:ext cx="254878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9638" y="4297295"/>
                <a:ext cx="254878" cy="215444"/>
              </a:xfrm>
              <a:prstGeom prst="rect">
                <a:avLst/>
              </a:prstGeom>
              <a:blipFill>
                <a:blip r:embed="rId12"/>
                <a:stretch>
                  <a:fillRect l="-16667" r="-11905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985712" y="3758587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5712" y="3758587"/>
                <a:ext cx="147476" cy="215444"/>
              </a:xfrm>
              <a:prstGeom prst="rect">
                <a:avLst/>
              </a:prstGeom>
              <a:blipFill>
                <a:blip r:embed="rId13"/>
                <a:stretch>
                  <a:fillRect l="-29167" r="-2500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996822" y="3392545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6822" y="3392545"/>
                <a:ext cx="147476" cy="215444"/>
              </a:xfrm>
              <a:prstGeom prst="rect">
                <a:avLst/>
              </a:prstGeom>
              <a:blipFill>
                <a:blip r:embed="rId9"/>
                <a:stretch>
                  <a:fillRect l="-29167" r="-2500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996822" y="2984773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6822" y="2984773"/>
                <a:ext cx="147476" cy="215444"/>
              </a:xfrm>
              <a:prstGeom prst="rect">
                <a:avLst/>
              </a:prstGeom>
              <a:blipFill>
                <a:blip r:embed="rId4"/>
                <a:stretch>
                  <a:fillRect l="-29167" r="-2500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996822" y="2582174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6822" y="2582174"/>
                <a:ext cx="147476" cy="215444"/>
              </a:xfrm>
              <a:prstGeom prst="rect">
                <a:avLst/>
              </a:prstGeom>
              <a:blipFill>
                <a:blip r:embed="rId5"/>
                <a:stretch>
                  <a:fillRect l="-29167" r="-2500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993926" y="2195267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3926" y="2195267"/>
                <a:ext cx="147476" cy="215444"/>
              </a:xfrm>
              <a:prstGeom prst="rect">
                <a:avLst/>
              </a:prstGeom>
              <a:blipFill>
                <a:blip r:embed="rId14"/>
                <a:stretch>
                  <a:fillRect l="-29167" r="-29167" b="-8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985712" y="1786370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5712" y="1786370"/>
                <a:ext cx="147476" cy="215444"/>
              </a:xfrm>
              <a:prstGeom prst="rect">
                <a:avLst/>
              </a:prstGeom>
              <a:blipFill>
                <a:blip r:embed="rId7"/>
                <a:stretch>
                  <a:fillRect l="-29167" r="-2500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7C6BF20-4AEE-4D31-B6D4-9217C2067E8C}"/>
                  </a:ext>
                </a:extLst>
              </p:cNvPr>
              <p:cNvSpPr txBox="1"/>
              <p:nvPr/>
            </p:nvSpPr>
            <p:spPr>
              <a:xfrm>
                <a:off x="5685531" y="4301187"/>
                <a:ext cx="16190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1400" b="1" dirty="0"/>
                  <a:t>-</a:t>
                </a:r>
                <a14:m>
                  <m:oMath xmlns:m="http://schemas.openxmlformats.org/officeDocument/2006/math">
                    <m:r>
                      <a:rPr lang="en-US" sz="14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7C6BF20-4AEE-4D31-B6D4-9217C2067E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5531" y="4301187"/>
                <a:ext cx="161904" cy="215444"/>
              </a:xfrm>
              <a:prstGeom prst="rect">
                <a:avLst/>
              </a:prstGeom>
              <a:blipFill>
                <a:blip r:embed="rId15"/>
                <a:stretch>
                  <a:fillRect l="-69231" t="-28571" r="-38462" b="-5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82D25C7-C03B-437F-8378-55FA3156B635}"/>
                  </a:ext>
                </a:extLst>
              </p:cNvPr>
              <p:cNvSpPr txBox="1"/>
              <p:nvPr/>
            </p:nvSpPr>
            <p:spPr>
              <a:xfrm>
                <a:off x="5326427" y="4296592"/>
                <a:ext cx="16190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1400" b="1" dirty="0"/>
                  <a:t>-</a:t>
                </a:r>
                <a14:m>
                  <m:oMath xmlns:m="http://schemas.openxmlformats.org/officeDocument/2006/math">
                    <m:r>
                      <a:rPr lang="ru-RU" sz="1400" b="1" i="1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82D25C7-C03B-437F-8378-55FA3156B6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6427" y="4296592"/>
                <a:ext cx="161904" cy="215444"/>
              </a:xfrm>
              <a:prstGeom prst="rect">
                <a:avLst/>
              </a:prstGeom>
              <a:blipFill>
                <a:blip r:embed="rId16"/>
                <a:stretch>
                  <a:fillRect l="-69231" t="-25714" r="-38462" b="-5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4ECC5BF0-4D15-4AE9-8175-EDFE4151252B}"/>
                  </a:ext>
                </a:extLst>
              </p:cNvPr>
              <p:cNvSpPr txBox="1"/>
              <p:nvPr/>
            </p:nvSpPr>
            <p:spPr>
              <a:xfrm>
                <a:off x="4957024" y="4300979"/>
                <a:ext cx="16190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1400" b="1" dirty="0"/>
                  <a:t>-</a:t>
                </a:r>
                <a14:m>
                  <m:oMath xmlns:m="http://schemas.openxmlformats.org/officeDocument/2006/math">
                    <m:r>
                      <a:rPr lang="ru-RU" sz="1400" b="1" i="1" smtClean="0"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4ECC5BF0-4D15-4AE9-8175-EDFE415125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7024" y="4300979"/>
                <a:ext cx="161904" cy="215444"/>
              </a:xfrm>
              <a:prstGeom prst="rect">
                <a:avLst/>
              </a:prstGeom>
              <a:blipFill>
                <a:blip r:embed="rId17"/>
                <a:stretch>
                  <a:fillRect l="-66667" t="-28571" r="-33333" b="-5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CAD8351-9109-456E-A452-952E3F33B0B2}"/>
                  </a:ext>
                </a:extLst>
              </p:cNvPr>
              <p:cNvSpPr txBox="1"/>
              <p:nvPr/>
            </p:nvSpPr>
            <p:spPr>
              <a:xfrm>
                <a:off x="4566705" y="4294256"/>
                <a:ext cx="16190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1400" b="1" dirty="0"/>
                  <a:t>-</a:t>
                </a:r>
                <a14:m>
                  <m:oMath xmlns:m="http://schemas.openxmlformats.org/officeDocument/2006/math">
                    <m:r>
                      <a:rPr lang="ru-RU" sz="1400" b="1" i="1" smtClean="0"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CAD8351-9109-456E-A452-952E3F33B0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6705" y="4294256"/>
                <a:ext cx="161904" cy="215444"/>
              </a:xfrm>
              <a:prstGeom prst="rect">
                <a:avLst/>
              </a:prstGeom>
              <a:blipFill>
                <a:blip r:embed="rId18"/>
                <a:stretch>
                  <a:fillRect l="-66667" t="-25000" r="-33333" b="-472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902B294-59EB-418D-9F12-E9FA3B35BF42}"/>
                  </a:ext>
                </a:extLst>
              </p:cNvPr>
              <p:cNvSpPr txBox="1"/>
              <p:nvPr/>
            </p:nvSpPr>
            <p:spPr>
              <a:xfrm>
                <a:off x="4182957" y="4289407"/>
                <a:ext cx="16190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1400" b="1" dirty="0"/>
                  <a:t>-</a:t>
                </a:r>
                <a14:m>
                  <m:oMath xmlns:m="http://schemas.openxmlformats.org/officeDocument/2006/math">
                    <m:r>
                      <a:rPr lang="ru-RU" sz="1400" b="1" i="1" smtClean="0"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902B294-59EB-418D-9F12-E9FA3B35BF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2957" y="4289407"/>
                <a:ext cx="161904" cy="215444"/>
              </a:xfrm>
              <a:prstGeom prst="rect">
                <a:avLst/>
              </a:prstGeom>
              <a:blipFill>
                <a:blip r:embed="rId19"/>
                <a:stretch>
                  <a:fillRect l="-66667" t="-28571" r="-37037" b="-5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EAB857F-6150-4E9A-85A7-D22C3DB90B45}"/>
                  </a:ext>
                </a:extLst>
              </p:cNvPr>
              <p:cNvSpPr txBox="1"/>
              <p:nvPr/>
            </p:nvSpPr>
            <p:spPr>
              <a:xfrm>
                <a:off x="3809579" y="4289407"/>
                <a:ext cx="16190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1400" b="1" dirty="0"/>
                  <a:t>-</a:t>
                </a:r>
                <a14:m>
                  <m:oMath xmlns:m="http://schemas.openxmlformats.org/officeDocument/2006/math">
                    <m:r>
                      <a:rPr lang="ru-RU" sz="1400" b="1" i="1" smtClean="0">
                        <a:latin typeface="Cambria Math" panose="02040503050406030204" pitchFamily="18" charset="0"/>
                      </a:rPr>
                      <m:t>𝟔</m:t>
                    </m:r>
                  </m:oMath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EAB857F-6150-4E9A-85A7-D22C3DB90B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9579" y="4289407"/>
                <a:ext cx="161904" cy="215444"/>
              </a:xfrm>
              <a:prstGeom prst="rect">
                <a:avLst/>
              </a:prstGeom>
              <a:blipFill>
                <a:blip r:embed="rId20"/>
                <a:stretch>
                  <a:fillRect l="-69231" t="-28571" r="-38462" b="-5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ACC56FA0-6EA1-4311-9CCD-ED5F311B59CB}"/>
                  </a:ext>
                </a:extLst>
              </p:cNvPr>
              <p:cNvSpPr txBox="1"/>
              <p:nvPr/>
            </p:nvSpPr>
            <p:spPr>
              <a:xfrm>
                <a:off x="3436846" y="4285092"/>
                <a:ext cx="16190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1400" b="1" dirty="0"/>
                  <a:t>-</a:t>
                </a:r>
                <a14:m>
                  <m:oMath xmlns:m="http://schemas.openxmlformats.org/officeDocument/2006/math">
                    <m:r>
                      <a:rPr lang="ru-RU" sz="1400" b="1" i="1" smtClean="0">
                        <a:latin typeface="Cambria Math" panose="02040503050406030204" pitchFamily="18" charset="0"/>
                      </a:rPr>
                      <m:t>𝟕</m:t>
                    </m:r>
                  </m:oMath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ACC56FA0-6EA1-4311-9CCD-ED5F311B59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6846" y="4285092"/>
                <a:ext cx="161904" cy="215444"/>
              </a:xfrm>
              <a:prstGeom prst="rect">
                <a:avLst/>
              </a:prstGeom>
              <a:blipFill>
                <a:blip r:embed="rId21"/>
                <a:stretch>
                  <a:fillRect l="-69231" t="-25714" r="-38462" b="-5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DA84C86-4BE5-4E98-868E-F57258B697EA}"/>
                  </a:ext>
                </a:extLst>
              </p:cNvPr>
              <p:cNvSpPr txBox="1"/>
              <p:nvPr/>
            </p:nvSpPr>
            <p:spPr>
              <a:xfrm>
                <a:off x="3064222" y="4281677"/>
                <a:ext cx="16190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1400" b="1" dirty="0"/>
                  <a:t>-</a:t>
                </a:r>
                <a14:m>
                  <m:oMath xmlns:m="http://schemas.openxmlformats.org/officeDocument/2006/math">
                    <m:r>
                      <a:rPr lang="ru-RU" sz="1400" b="1" i="1" smtClean="0">
                        <a:latin typeface="Cambria Math" panose="02040503050406030204" pitchFamily="18" charset="0"/>
                      </a:rPr>
                      <m:t>𝟖</m:t>
                    </m:r>
                  </m:oMath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DA84C86-4BE5-4E98-868E-F57258B697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4222" y="4281677"/>
                <a:ext cx="161904" cy="215444"/>
              </a:xfrm>
              <a:prstGeom prst="rect">
                <a:avLst/>
              </a:prstGeom>
              <a:blipFill>
                <a:blip r:embed="rId22"/>
                <a:stretch>
                  <a:fillRect l="-69231" t="-25000" r="-38462" b="-472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46096D8-5C95-4CE3-A61A-B2F68D8303B6}"/>
                  </a:ext>
                </a:extLst>
              </p:cNvPr>
              <p:cNvSpPr txBox="1"/>
              <p:nvPr/>
            </p:nvSpPr>
            <p:spPr>
              <a:xfrm>
                <a:off x="2676757" y="4281677"/>
                <a:ext cx="16190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1400" b="1" dirty="0"/>
                  <a:t>-</a:t>
                </a:r>
                <a14:m>
                  <m:oMath xmlns:m="http://schemas.openxmlformats.org/officeDocument/2006/math">
                    <m:r>
                      <a:rPr lang="ru-RU" sz="1400" b="1" i="1" smtClean="0">
                        <a:latin typeface="Cambria Math" panose="02040503050406030204" pitchFamily="18" charset="0"/>
                      </a:rPr>
                      <m:t>𝟗</m:t>
                    </m:r>
                  </m:oMath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46096D8-5C95-4CE3-A61A-B2F68D8303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6757" y="4281677"/>
                <a:ext cx="161904" cy="215444"/>
              </a:xfrm>
              <a:prstGeom prst="rect">
                <a:avLst/>
              </a:prstGeom>
              <a:blipFill>
                <a:blip r:embed="rId23"/>
                <a:stretch>
                  <a:fillRect l="-66667" t="-25000" r="-33333" b="-472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6B919D4-334C-4D2A-81C0-7D4A5CF3D44B}"/>
                  </a:ext>
                </a:extLst>
              </p:cNvPr>
              <p:cNvSpPr txBox="1"/>
              <p:nvPr/>
            </p:nvSpPr>
            <p:spPr>
              <a:xfrm>
                <a:off x="2245760" y="4281677"/>
                <a:ext cx="26930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1400" b="1" dirty="0"/>
                  <a:t>-</a:t>
                </a:r>
                <a14:m>
                  <m:oMath xmlns:m="http://schemas.openxmlformats.org/officeDocument/2006/math">
                    <m:r>
                      <a:rPr lang="ru-RU" sz="1400" b="1" i="1" smtClean="0">
                        <a:latin typeface="Cambria Math" panose="02040503050406030204" pitchFamily="18" charset="0"/>
                      </a:rPr>
                      <m:t>𝟏𝟎</m:t>
                    </m:r>
                  </m:oMath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6B919D4-334C-4D2A-81C0-7D4A5CF3D4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5760" y="4281677"/>
                <a:ext cx="269304" cy="215444"/>
              </a:xfrm>
              <a:prstGeom prst="rect">
                <a:avLst/>
              </a:prstGeom>
              <a:blipFill>
                <a:blip r:embed="rId24"/>
                <a:stretch>
                  <a:fillRect l="-40000" t="-25000" r="-17778" b="-472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2672783-331A-4202-B5E8-732E269F4ED8}"/>
                  </a:ext>
                </a:extLst>
              </p:cNvPr>
              <p:cNvSpPr txBox="1"/>
              <p:nvPr/>
            </p:nvSpPr>
            <p:spPr>
              <a:xfrm>
                <a:off x="5971284" y="4566655"/>
                <a:ext cx="16190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1400" b="1" dirty="0"/>
                  <a:t>-</a:t>
                </a:r>
                <a14:m>
                  <m:oMath xmlns:m="http://schemas.openxmlformats.org/officeDocument/2006/math">
                    <m:r>
                      <a:rPr lang="en-US" sz="14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2672783-331A-4202-B5E8-732E269F4E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1284" y="4566655"/>
                <a:ext cx="161904" cy="215444"/>
              </a:xfrm>
              <a:prstGeom prst="rect">
                <a:avLst/>
              </a:prstGeom>
              <a:blipFill>
                <a:blip r:embed="rId25"/>
                <a:stretch>
                  <a:fillRect l="-69231" t="-25714" r="-38462" b="-5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41819370-D699-4EA4-9993-719B243D7B4E}"/>
                  </a:ext>
                </a:extLst>
              </p:cNvPr>
              <p:cNvSpPr txBox="1"/>
              <p:nvPr/>
            </p:nvSpPr>
            <p:spPr>
              <a:xfrm>
                <a:off x="5998826" y="4285775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41819370-D699-4EA4-9993-719B243D7B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8826" y="4285775"/>
                <a:ext cx="147476" cy="215444"/>
              </a:xfrm>
              <a:prstGeom prst="rect">
                <a:avLst/>
              </a:prstGeom>
              <a:blipFill>
                <a:blip r:embed="rId26"/>
                <a:stretch>
                  <a:fillRect l="-29167" r="-2500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Равнобедренный треугольник 35">
            <a:extLst>
              <a:ext uri="{FF2B5EF4-FFF2-40B4-BE49-F238E27FC236}">
                <a16:creationId xmlns:a16="http://schemas.microsoft.com/office/drawing/2014/main" id="{1BB6CFD9-457D-453B-AD91-DA01527E3F9E}"/>
              </a:ext>
            </a:extLst>
          </p:cNvPr>
          <p:cNvSpPr/>
          <p:nvPr/>
        </p:nvSpPr>
        <p:spPr>
          <a:xfrm rot="5400000">
            <a:off x="10265022" y="4239612"/>
            <a:ext cx="124332" cy="65373"/>
          </a:xfrm>
          <a:prstGeom prst="triangl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1847A4E0-B57F-4911-B962-DB548CD17AAF}"/>
                  </a:ext>
                </a:extLst>
              </p:cNvPr>
              <p:cNvSpPr txBox="1"/>
              <p:nvPr/>
            </p:nvSpPr>
            <p:spPr>
              <a:xfrm>
                <a:off x="10415341" y="4101132"/>
                <a:ext cx="20518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1847A4E0-B57F-4911-B962-DB548CD17A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15341" y="4101132"/>
                <a:ext cx="205184" cy="307777"/>
              </a:xfrm>
              <a:prstGeom prst="rect">
                <a:avLst/>
              </a:prstGeom>
              <a:blipFill>
                <a:blip r:embed="rId27"/>
                <a:stretch>
                  <a:fillRect l="-18182" r="-212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Равнобедренный треугольник 37">
            <a:extLst>
              <a:ext uri="{FF2B5EF4-FFF2-40B4-BE49-F238E27FC236}">
                <a16:creationId xmlns:a16="http://schemas.microsoft.com/office/drawing/2014/main" id="{1BB6CFD9-457D-453B-AD91-DA01527E3F9E}"/>
              </a:ext>
            </a:extLst>
          </p:cNvPr>
          <p:cNvSpPr/>
          <p:nvPr/>
        </p:nvSpPr>
        <p:spPr>
          <a:xfrm>
            <a:off x="6118009" y="1301094"/>
            <a:ext cx="124332" cy="65373"/>
          </a:xfrm>
          <a:prstGeom prst="triangl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847A4E0-B57F-4911-B962-DB548CD17AAF}"/>
                  </a:ext>
                </a:extLst>
              </p:cNvPr>
              <p:cNvSpPr txBox="1"/>
              <p:nvPr/>
            </p:nvSpPr>
            <p:spPr>
              <a:xfrm>
                <a:off x="5985712" y="1060599"/>
                <a:ext cx="21159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847A4E0-B57F-4911-B962-DB548CD17A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5712" y="1060599"/>
                <a:ext cx="211596" cy="307777"/>
              </a:xfrm>
              <a:prstGeom prst="rect">
                <a:avLst/>
              </a:prstGeom>
              <a:blipFill>
                <a:blip r:embed="rId28"/>
                <a:stretch>
                  <a:fillRect l="-31429" r="-28571" b="-2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Прямая соединительная линия 39"/>
          <p:cNvCxnSpPr/>
          <p:nvPr/>
        </p:nvCxnSpPr>
        <p:spPr>
          <a:xfrm>
            <a:off x="6185764" y="2001814"/>
            <a:ext cx="7075" cy="4004246"/>
          </a:xfrm>
          <a:prstGeom prst="line">
            <a:avLst/>
          </a:prstGeom>
          <a:ln w="19050"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>
            <a:off x="6576958" y="1971756"/>
            <a:ext cx="2960" cy="4038569"/>
          </a:xfrm>
          <a:prstGeom prst="line">
            <a:avLst/>
          </a:prstGeom>
          <a:ln w="19050"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6219645" y="4074732"/>
            <a:ext cx="100249" cy="203342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6215662" y="3907069"/>
            <a:ext cx="188232" cy="348585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6264307" y="3830642"/>
            <a:ext cx="231360" cy="425012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6319894" y="3755880"/>
            <a:ext cx="220435" cy="415994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6371397" y="3676634"/>
            <a:ext cx="168932" cy="336967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6419906" y="3607989"/>
            <a:ext cx="127264" cy="237128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6461574" y="3531180"/>
            <a:ext cx="85596" cy="153617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6501315" y="3447400"/>
            <a:ext cx="45855" cy="8378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6528865" y="3362820"/>
            <a:ext cx="22928" cy="34162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6211268" y="4194294"/>
            <a:ext cx="31073" cy="6136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6503219" y="4286927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3219" y="4286927"/>
                <a:ext cx="147476" cy="215444"/>
              </a:xfrm>
              <a:prstGeom prst="rect">
                <a:avLst/>
              </a:prstGeom>
              <a:blipFill>
                <a:blip r:embed="rId13"/>
                <a:stretch>
                  <a:fillRect l="-29167" r="-25000" b="-2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Круговая стрелка 57"/>
          <p:cNvSpPr/>
          <p:nvPr/>
        </p:nvSpPr>
        <p:spPr>
          <a:xfrm rot="5400000">
            <a:off x="5859784" y="716750"/>
            <a:ext cx="563234" cy="1183779"/>
          </a:xfrm>
          <a:prstGeom prst="circularArrow">
            <a:avLst>
              <a:gd name="adj1" fmla="val 4880"/>
              <a:gd name="adj2" fmla="val 1573324"/>
              <a:gd name="adj3" fmla="val 20466993"/>
              <a:gd name="adj4" fmla="val 3553161"/>
              <a:gd name="adj5" fmla="val 9748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59" name="Прямая соединительная линия 58"/>
          <p:cNvCxnSpPr/>
          <p:nvPr/>
        </p:nvCxnSpPr>
        <p:spPr>
          <a:xfrm>
            <a:off x="6178859" y="1366467"/>
            <a:ext cx="3260" cy="527625"/>
          </a:xfrm>
          <a:prstGeom prst="line">
            <a:avLst/>
          </a:prstGeom>
          <a:ln w="127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Скругленная прямоугольная выноска 52"/>
          <p:cNvSpPr/>
          <p:nvPr/>
        </p:nvSpPr>
        <p:spPr>
          <a:xfrm>
            <a:off x="7697753" y="1894092"/>
            <a:ext cx="2220703" cy="728792"/>
          </a:xfrm>
          <a:prstGeom prst="wedgeRoundRectCallout">
            <a:avLst>
              <a:gd name="adj1" fmla="val -87191"/>
              <a:gd name="adj2" fmla="val 4438"/>
              <a:gd name="adj3" fmla="val 16667"/>
            </a:avLst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7911031" y="1874288"/>
                <a:ext cx="179414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ru-RU" sz="4000" b="1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1031" y="1874288"/>
                <a:ext cx="1794146" cy="707886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356196" y="5609526"/>
                <a:ext cx="80983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6196" y="5609526"/>
                <a:ext cx="809837" cy="369332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Прямоугольник 51"/>
              <p:cNvSpPr/>
              <p:nvPr/>
            </p:nvSpPr>
            <p:spPr>
              <a:xfrm>
                <a:off x="6547170" y="5598579"/>
                <a:ext cx="82105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52" name="Прямоугольник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7170" y="5598579"/>
                <a:ext cx="821059" cy="369332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70706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171450" y="352425"/>
            <a:ext cx="11849100" cy="6134100"/>
          </a:xfrm>
          <a:prstGeom prst="roundRect">
            <a:avLst>
              <a:gd name="adj" fmla="val 14924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02284" y="119282"/>
            <a:ext cx="1586193" cy="1566643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3d gente blanca escribiendo con una pluma. | Foto Premi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9922" y="189690"/>
            <a:ext cx="1459349" cy="142956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2132699" y="1268481"/>
                <a:ext cx="8521311" cy="169116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sup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sSup>
                            <m:s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ru-RU" sz="3600" b="1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2699" y="1268481"/>
                <a:ext cx="8521311" cy="169116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177730" y="533454"/>
                <a:ext cx="5836534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   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   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</m:oMath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7730" y="533454"/>
                <a:ext cx="5836534" cy="553998"/>
              </a:xfrm>
              <a:prstGeom prst="rect">
                <a:avLst/>
              </a:prstGeom>
              <a:blipFill>
                <a:blip r:embed="rId4"/>
                <a:stretch>
                  <a:fillRect t="-25556" b="-5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13492" y="3259927"/>
                <a:ext cx="10565007" cy="169116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en-US" sz="3600" b="1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1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sub>
                        <m:sup>
                          <m:r>
                            <a:rPr lang="en-US" sz="3600" b="1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sup>
                        <m:e>
                          <m:r>
                            <a:rPr lang="en-US" sz="3600" b="1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r>
                            <a:rPr lang="en-US" sz="3600" b="1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3600" b="1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3600" b="1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  <m:r>
                        <a:rPr lang="en-US" sz="3600" b="1" i="1" smtClean="0">
                          <a:solidFill>
                            <a:srgbClr val="008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𝒈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3600" b="1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3600" b="1" i="1" smtClean="0">
                          <a:solidFill>
                            <a:srgbClr val="008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 smtClean="0">
                          <a:solidFill>
                            <a:srgbClr val="008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3600" b="1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  <m:d>
                                <m:dPr>
                                  <m:ctrlPr>
                                    <a:rPr lang="en-US" sz="3600" b="1" i="1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  <m:r>
                                <a:rPr lang="en-US" sz="3600" b="1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sz="3600" b="1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𝒈</m:t>
                              </m:r>
                              <m:d>
                                <m:dPr>
                                  <m:ctrlPr>
                                    <a:rPr lang="en-US" sz="3600" b="1" i="1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3600" b="1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sub>
                        <m:sup>
                          <m:r>
                            <a:rPr lang="en-US" sz="3600" b="1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sup>
                      </m:sSubSup>
                      <m:r>
                        <a:rPr lang="en-US" sz="3600" b="1" i="1" smtClean="0">
                          <a:solidFill>
                            <a:srgbClr val="008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limLoc m:val="undOvr"/>
                          <m:ctrlPr>
                            <a:rPr lang="en-US" sz="3600" b="1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1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sub>
                        <m:sup>
                          <m:r>
                            <a:rPr lang="en-US" sz="3600" b="1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sup>
                        <m:e>
                          <m:r>
                            <a:rPr lang="en-US" sz="3600" b="1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𝒈</m:t>
                          </m:r>
                          <m:d>
                            <m:dPr>
                              <m:ctrlPr>
                                <a:rPr lang="en-US" sz="3600" b="1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3600" b="1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3600" b="1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p>
                              <m:r>
                                <a:rPr lang="en-US" sz="3600" b="1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3600" b="1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3600" b="1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</m:oMath>
                  </m:oMathPara>
                </a14:m>
                <a:endParaRPr lang="ru-RU" sz="3600" b="1" dirty="0">
                  <a:solidFill>
                    <a:srgbClr val="00800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492" y="3259927"/>
                <a:ext cx="10565007" cy="169116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786745" y="5220820"/>
                <a:ext cx="2065052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745" y="5220820"/>
                <a:ext cx="2065052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3298607" y="5250489"/>
                <a:ext cx="2193293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𝒇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′</m:t>
                      </m:r>
                      <m:d>
                        <m:dPr>
                          <m:ctrlP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8607" y="5250489"/>
                <a:ext cx="2193293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6095995" y="5220821"/>
                <a:ext cx="2436885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𝒈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′</m:t>
                      </m:r>
                      <m:d>
                        <m:dPr>
                          <m:ctrlP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5995" y="5220821"/>
                <a:ext cx="2436885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9097565" y="5184239"/>
                <a:ext cx="2318262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𝒈</m:t>
                      </m:r>
                      <m:d>
                        <m:d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7565" y="5184239"/>
                <a:ext cx="2318262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7263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171450" y="352425"/>
            <a:ext cx="11849100" cy="6134100"/>
          </a:xfrm>
          <a:prstGeom prst="roundRect">
            <a:avLst>
              <a:gd name="adj" fmla="val 14924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02284" y="119282"/>
            <a:ext cx="1586193" cy="1566643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3d gente blanca escribiendo con una pluma. | Foto Premi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9922" y="189690"/>
            <a:ext cx="1459349" cy="142956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2019311" y="513975"/>
                <a:ext cx="6464462" cy="19816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d>
                                <m:dPr>
                                  <m:begChr m:val=""/>
                                  <m:endChr m:val="|"/>
                                  <m:ctrlPr>
                                    <a:rPr lang="en-US" sz="4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</m:t>
                                  </m:r>
                                  <m:sSup>
                                    <m:sSup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𝒆</m:t>
                                      </m:r>
                                    </m:e>
                                    <m:sup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b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  <m:sup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p>
                          </m:sSub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nary>
                            <m:naryPr>
                              <m:limLoc m:val="undOvr"/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  <m:sup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𝒅𝒙</m:t>
                              </m:r>
                            </m:e>
                          </m:nary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9311" y="513975"/>
                <a:ext cx="6464462" cy="19816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1888477" y="4190431"/>
                <a:ext cx="9396420" cy="69480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𝒆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𝒆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p>
                          </m:sSup>
                        </m:e>
                      </m:d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8477" y="4190431"/>
                <a:ext cx="9396420" cy="69480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2019311" y="2741991"/>
                <a:ext cx="6735434" cy="11399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𝒆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p>
                          </m:s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d>
                                <m:dPr>
                                  <m:begChr m:val=""/>
                                  <m:endChr m:val="|"/>
                                  <m:ctrlPr>
                                    <a:rPr lang="en-US" sz="4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𝒆</m:t>
                                      </m:r>
                                    </m:e>
                                    <m:sup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b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  <m:sup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p>
                          </m:sSubSup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9311" y="2741991"/>
                <a:ext cx="6735434" cy="113992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849503" y="5430017"/>
                <a:ext cx="547436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rgbClr val="00660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000" b="1" i="1">
                        <a:solidFill>
                          <a:srgbClr val="0066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</m:oMath>
                </a14:m>
                <a:r>
                  <a:rPr lang="en-US" sz="4000" b="1" dirty="0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4000" b="1" dirty="0" err="1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kub.birlik</a:t>
                </a:r>
                <a:r>
                  <a:rPr lang="en-US" sz="4000" b="1" dirty="0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ru-RU" sz="4000" b="1" dirty="0">
                  <a:solidFill>
                    <a:srgbClr val="0066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9503" y="5430017"/>
                <a:ext cx="5474368" cy="707886"/>
              </a:xfrm>
              <a:prstGeom prst="rect">
                <a:avLst/>
              </a:prstGeom>
              <a:blipFill>
                <a:blip r:embed="rId6"/>
                <a:stretch>
                  <a:fillRect l="-3893" t="-15517" r="-155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1196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342900" y="636494"/>
            <a:ext cx="11496675" cy="5719482"/>
          </a:xfrm>
          <a:prstGeom prst="roundRect">
            <a:avLst/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CDCBAC9-DC21-473F-8291-0760DA27DB0B}"/>
                  </a:ext>
                </a:extLst>
              </p:cNvPr>
              <p:cNvSpPr txBox="1"/>
              <p:nvPr/>
            </p:nvSpPr>
            <p:spPr>
              <a:xfrm>
                <a:off x="820970" y="1562086"/>
                <a:ext cx="10567988" cy="371422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/>
                  <a:t>	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≤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≤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𝑶𝒚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o‘qi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chegaralangan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shaklning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𝑶𝒚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o‘qi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atrofida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aylanishidan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CDCBAC9-DC21-473F-8291-0760DA27DB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970" y="1562086"/>
                <a:ext cx="10567988" cy="3714222"/>
              </a:xfrm>
              <a:prstGeom prst="rect">
                <a:avLst/>
              </a:prstGeom>
              <a:blipFill>
                <a:blip r:embed="rId2"/>
                <a:stretch>
                  <a:fillRect l="-2943" r="-2943" b="-42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Овал 9"/>
          <p:cNvSpPr/>
          <p:nvPr/>
        </p:nvSpPr>
        <p:spPr>
          <a:xfrm>
            <a:off x="893568" y="119282"/>
            <a:ext cx="1311750" cy="1321547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Question mark and man concept 3d illustration — Stock Photo © mstanley  #122903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516" y="189513"/>
            <a:ext cx="1165505" cy="118445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3115031" y="296020"/>
            <a:ext cx="6194612" cy="770883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776B69-05A0-4F71-B2A6-3BABE7F9C011}"/>
              </a:ext>
            </a:extLst>
          </p:cNvPr>
          <p:cNvSpPr txBox="1"/>
          <p:nvPr/>
        </p:nvSpPr>
        <p:spPr>
          <a:xfrm>
            <a:off x="4803967" y="275433"/>
            <a:ext cx="26019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8348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171450" y="352425"/>
            <a:ext cx="11849100" cy="6134100"/>
          </a:xfrm>
          <a:prstGeom prst="roundRect">
            <a:avLst>
              <a:gd name="adj" fmla="val 14924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02284" y="119282"/>
            <a:ext cx="1586193" cy="1566643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5" r="15961" b="9399"/>
          <a:stretch/>
        </p:blipFill>
        <p:spPr>
          <a:xfrm>
            <a:off x="342900" y="162626"/>
            <a:ext cx="1504959" cy="147995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3100" y="762000"/>
            <a:ext cx="8305800" cy="5334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155243" y="3443384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5243" y="3443384"/>
                <a:ext cx="147476" cy="215444"/>
              </a:xfrm>
              <a:prstGeom prst="rect">
                <a:avLst/>
              </a:prstGeom>
              <a:blipFill>
                <a:blip r:embed="rId4"/>
                <a:stretch>
                  <a:fillRect l="-29167" r="-2500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525542" y="3443384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5542" y="3443384"/>
                <a:ext cx="147476" cy="215444"/>
              </a:xfrm>
              <a:prstGeom prst="rect">
                <a:avLst/>
              </a:prstGeom>
              <a:blipFill>
                <a:blip r:embed="rId5"/>
                <a:stretch>
                  <a:fillRect l="-29167" r="-2500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917477" y="3436199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7477" y="3436199"/>
                <a:ext cx="147476" cy="215444"/>
              </a:xfrm>
              <a:prstGeom prst="rect">
                <a:avLst/>
              </a:prstGeom>
              <a:blipFill>
                <a:blip r:embed="rId6"/>
                <a:stretch>
                  <a:fillRect l="-33333" r="-2500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273136" y="3441048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3136" y="3441048"/>
                <a:ext cx="147476" cy="215444"/>
              </a:xfrm>
              <a:prstGeom prst="rect">
                <a:avLst/>
              </a:prstGeom>
              <a:blipFill>
                <a:blip r:embed="rId7"/>
                <a:stretch>
                  <a:fillRect l="-29167" r="-25000" b="-2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645984" y="3443384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5984" y="3443384"/>
                <a:ext cx="147476" cy="215444"/>
              </a:xfrm>
              <a:prstGeom prst="rect">
                <a:avLst/>
              </a:prstGeom>
              <a:blipFill>
                <a:blip r:embed="rId8"/>
                <a:stretch>
                  <a:fillRect l="-29167" r="-2500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772793" y="3443384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2793" y="3443384"/>
                <a:ext cx="147476" cy="215444"/>
              </a:xfrm>
              <a:prstGeom prst="rect">
                <a:avLst/>
              </a:prstGeom>
              <a:blipFill>
                <a:blip r:embed="rId9"/>
                <a:stretch>
                  <a:fillRect l="-29167" r="-2500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9036335" y="3439614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6335" y="3439614"/>
                <a:ext cx="147476" cy="215444"/>
              </a:xfrm>
              <a:prstGeom prst="rect">
                <a:avLst/>
              </a:prstGeom>
              <a:blipFill>
                <a:blip r:embed="rId10"/>
                <a:stretch>
                  <a:fillRect l="-28000" r="-20000" b="-2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9415015" y="3439614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5015" y="3439614"/>
                <a:ext cx="147476" cy="215444"/>
              </a:xfrm>
              <a:prstGeom prst="rect">
                <a:avLst/>
              </a:prstGeom>
              <a:blipFill>
                <a:blip r:embed="rId11"/>
                <a:stretch>
                  <a:fillRect l="-28000" r="-20000" b="-2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9706393" y="3443384"/>
                <a:ext cx="254878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6393" y="3443384"/>
                <a:ext cx="254878" cy="215444"/>
              </a:xfrm>
              <a:prstGeom prst="rect">
                <a:avLst/>
              </a:prstGeom>
              <a:blipFill>
                <a:blip r:embed="rId12"/>
                <a:stretch>
                  <a:fillRect l="-16667" r="-11905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893981" y="2879159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3981" y="2879159"/>
                <a:ext cx="147476" cy="215444"/>
              </a:xfrm>
              <a:prstGeom prst="rect">
                <a:avLst/>
              </a:prstGeom>
              <a:blipFill>
                <a:blip r:embed="rId13"/>
                <a:stretch>
                  <a:fillRect l="-29167" r="-25000" b="-2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905091" y="2513117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5091" y="2513117"/>
                <a:ext cx="147476" cy="215444"/>
              </a:xfrm>
              <a:prstGeom prst="rect">
                <a:avLst/>
              </a:prstGeom>
              <a:blipFill>
                <a:blip r:embed="rId9"/>
                <a:stretch>
                  <a:fillRect l="-29167" r="-25000" b="-2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905091" y="2105345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5091" y="2105345"/>
                <a:ext cx="147476" cy="215444"/>
              </a:xfrm>
              <a:prstGeom prst="rect">
                <a:avLst/>
              </a:prstGeom>
              <a:blipFill>
                <a:blip r:embed="rId4"/>
                <a:stretch>
                  <a:fillRect l="-29167" r="-25000" b="-2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905091" y="1702746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5091" y="1702746"/>
                <a:ext cx="147476" cy="215444"/>
              </a:xfrm>
              <a:prstGeom prst="rect">
                <a:avLst/>
              </a:prstGeom>
              <a:blipFill>
                <a:blip r:embed="rId5"/>
                <a:stretch>
                  <a:fillRect l="-29167" r="-25000" b="-2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902195" y="1315839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2195" y="1315839"/>
                <a:ext cx="147476" cy="215444"/>
              </a:xfrm>
              <a:prstGeom prst="rect">
                <a:avLst/>
              </a:prstGeom>
              <a:blipFill>
                <a:blip r:embed="rId14"/>
                <a:stretch>
                  <a:fillRect l="-29167" r="-29167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893981" y="906942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3981" y="906942"/>
                <a:ext cx="147476" cy="215444"/>
              </a:xfrm>
              <a:prstGeom prst="rect">
                <a:avLst/>
              </a:prstGeom>
              <a:blipFill>
                <a:blip r:embed="rId15"/>
                <a:stretch>
                  <a:fillRect l="-29167" r="-2500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7C6BF20-4AEE-4D31-B6D4-9217C2067E8C}"/>
                  </a:ext>
                </a:extLst>
              </p:cNvPr>
              <p:cNvSpPr txBox="1"/>
              <p:nvPr/>
            </p:nvSpPr>
            <p:spPr>
              <a:xfrm>
                <a:off x="5594759" y="3447979"/>
                <a:ext cx="16190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1400" b="1" dirty="0"/>
                  <a:t>-</a:t>
                </a:r>
                <a14:m>
                  <m:oMath xmlns:m="http://schemas.openxmlformats.org/officeDocument/2006/math">
                    <m:r>
                      <a:rPr lang="en-US" sz="14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7C6BF20-4AEE-4D31-B6D4-9217C2067E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4759" y="3447979"/>
                <a:ext cx="161904" cy="215444"/>
              </a:xfrm>
              <a:prstGeom prst="rect">
                <a:avLst/>
              </a:prstGeom>
              <a:blipFill>
                <a:blip r:embed="rId16"/>
                <a:stretch>
                  <a:fillRect l="-69231" t="-28571" r="-38462" b="-5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82D25C7-C03B-437F-8378-55FA3156B635}"/>
                  </a:ext>
                </a:extLst>
              </p:cNvPr>
              <p:cNvSpPr txBox="1"/>
              <p:nvPr/>
            </p:nvSpPr>
            <p:spPr>
              <a:xfrm>
                <a:off x="5235655" y="3443384"/>
                <a:ext cx="16190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1400" b="1" dirty="0"/>
                  <a:t>-</a:t>
                </a:r>
                <a14:m>
                  <m:oMath xmlns:m="http://schemas.openxmlformats.org/officeDocument/2006/math">
                    <m:r>
                      <a:rPr lang="ru-RU" sz="1400" b="1" i="1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82D25C7-C03B-437F-8378-55FA3156B6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5655" y="3443384"/>
                <a:ext cx="161904" cy="215444"/>
              </a:xfrm>
              <a:prstGeom prst="rect">
                <a:avLst/>
              </a:prstGeom>
              <a:blipFill>
                <a:blip r:embed="rId17"/>
                <a:stretch>
                  <a:fillRect l="-69231" t="-25714" r="-38462" b="-5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ECC5BF0-4D15-4AE9-8175-EDFE4151252B}"/>
                  </a:ext>
                </a:extLst>
              </p:cNvPr>
              <p:cNvSpPr txBox="1"/>
              <p:nvPr/>
            </p:nvSpPr>
            <p:spPr>
              <a:xfrm>
                <a:off x="4866252" y="3447771"/>
                <a:ext cx="16190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1400" b="1" dirty="0"/>
                  <a:t>-</a:t>
                </a:r>
                <a14:m>
                  <m:oMath xmlns:m="http://schemas.openxmlformats.org/officeDocument/2006/math">
                    <m:r>
                      <a:rPr lang="ru-RU" sz="1400" b="1" i="1" smtClean="0"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ECC5BF0-4D15-4AE9-8175-EDFE415125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6252" y="3447771"/>
                <a:ext cx="161904" cy="215444"/>
              </a:xfrm>
              <a:prstGeom prst="rect">
                <a:avLst/>
              </a:prstGeom>
              <a:blipFill>
                <a:blip r:embed="rId18"/>
                <a:stretch>
                  <a:fillRect l="-66667" t="-28571" r="-33333" b="-5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CAD8351-9109-456E-A452-952E3F33B0B2}"/>
                  </a:ext>
                </a:extLst>
              </p:cNvPr>
              <p:cNvSpPr txBox="1"/>
              <p:nvPr/>
            </p:nvSpPr>
            <p:spPr>
              <a:xfrm>
                <a:off x="4475933" y="3441048"/>
                <a:ext cx="16190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1400" b="1" dirty="0"/>
                  <a:t>-</a:t>
                </a:r>
                <a14:m>
                  <m:oMath xmlns:m="http://schemas.openxmlformats.org/officeDocument/2006/math">
                    <m:r>
                      <a:rPr lang="ru-RU" sz="1400" b="1" i="1" smtClean="0"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CAD8351-9109-456E-A452-952E3F33B0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5933" y="3441048"/>
                <a:ext cx="161904" cy="215444"/>
              </a:xfrm>
              <a:prstGeom prst="rect">
                <a:avLst/>
              </a:prstGeom>
              <a:blipFill>
                <a:blip r:embed="rId19"/>
                <a:stretch>
                  <a:fillRect l="-66667" t="-25000" r="-33333" b="-472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902B294-59EB-418D-9F12-E9FA3B35BF42}"/>
                  </a:ext>
                </a:extLst>
              </p:cNvPr>
              <p:cNvSpPr txBox="1"/>
              <p:nvPr/>
            </p:nvSpPr>
            <p:spPr>
              <a:xfrm>
                <a:off x="4092185" y="3436199"/>
                <a:ext cx="16190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1400" b="1" dirty="0"/>
                  <a:t>-</a:t>
                </a:r>
                <a14:m>
                  <m:oMath xmlns:m="http://schemas.openxmlformats.org/officeDocument/2006/math">
                    <m:r>
                      <a:rPr lang="ru-RU" sz="1400" b="1" i="1" smtClean="0"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902B294-59EB-418D-9F12-E9FA3B35BF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2185" y="3436199"/>
                <a:ext cx="161904" cy="215444"/>
              </a:xfrm>
              <a:prstGeom prst="rect">
                <a:avLst/>
              </a:prstGeom>
              <a:blipFill>
                <a:blip r:embed="rId20"/>
                <a:stretch>
                  <a:fillRect l="-66667" t="-28571" r="-37037" b="-5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AEAB857F-6150-4E9A-85A7-D22C3DB90B45}"/>
                  </a:ext>
                </a:extLst>
              </p:cNvPr>
              <p:cNvSpPr txBox="1"/>
              <p:nvPr/>
            </p:nvSpPr>
            <p:spPr>
              <a:xfrm>
                <a:off x="3718807" y="3436199"/>
                <a:ext cx="16190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1400" b="1" dirty="0"/>
                  <a:t>-</a:t>
                </a:r>
                <a14:m>
                  <m:oMath xmlns:m="http://schemas.openxmlformats.org/officeDocument/2006/math">
                    <m:r>
                      <a:rPr lang="ru-RU" sz="1400" b="1" i="1" smtClean="0">
                        <a:latin typeface="Cambria Math" panose="02040503050406030204" pitchFamily="18" charset="0"/>
                      </a:rPr>
                      <m:t>𝟔</m:t>
                    </m:r>
                  </m:oMath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AEAB857F-6150-4E9A-85A7-D22C3DB90B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8807" y="3436199"/>
                <a:ext cx="161904" cy="215444"/>
              </a:xfrm>
              <a:prstGeom prst="rect">
                <a:avLst/>
              </a:prstGeom>
              <a:blipFill>
                <a:blip r:embed="rId21"/>
                <a:stretch>
                  <a:fillRect l="-66667" t="-28571" r="-33333" b="-5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CC56FA0-6EA1-4311-9CCD-ED5F311B59CB}"/>
                  </a:ext>
                </a:extLst>
              </p:cNvPr>
              <p:cNvSpPr txBox="1"/>
              <p:nvPr/>
            </p:nvSpPr>
            <p:spPr>
              <a:xfrm>
                <a:off x="3346074" y="3431884"/>
                <a:ext cx="16190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1400" b="1" dirty="0"/>
                  <a:t>-</a:t>
                </a:r>
                <a14:m>
                  <m:oMath xmlns:m="http://schemas.openxmlformats.org/officeDocument/2006/math">
                    <m:r>
                      <a:rPr lang="ru-RU" sz="1400" b="1" i="1" smtClean="0">
                        <a:latin typeface="Cambria Math" panose="02040503050406030204" pitchFamily="18" charset="0"/>
                      </a:rPr>
                      <m:t>𝟕</m:t>
                    </m:r>
                  </m:oMath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CC56FA0-6EA1-4311-9CCD-ED5F311B59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6074" y="3431884"/>
                <a:ext cx="161904" cy="215444"/>
              </a:xfrm>
              <a:prstGeom prst="rect">
                <a:avLst/>
              </a:prstGeom>
              <a:blipFill>
                <a:blip r:embed="rId22"/>
                <a:stretch>
                  <a:fillRect l="-69231" t="-25714" r="-38462" b="-5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DA84C86-4BE5-4E98-868E-F57258B697EA}"/>
                  </a:ext>
                </a:extLst>
              </p:cNvPr>
              <p:cNvSpPr txBox="1"/>
              <p:nvPr/>
            </p:nvSpPr>
            <p:spPr>
              <a:xfrm>
                <a:off x="2973450" y="3428469"/>
                <a:ext cx="16190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1400" b="1" dirty="0"/>
                  <a:t>-</a:t>
                </a:r>
                <a14:m>
                  <m:oMath xmlns:m="http://schemas.openxmlformats.org/officeDocument/2006/math">
                    <m:r>
                      <a:rPr lang="ru-RU" sz="1400" b="1" i="1" smtClean="0">
                        <a:latin typeface="Cambria Math" panose="02040503050406030204" pitchFamily="18" charset="0"/>
                      </a:rPr>
                      <m:t>𝟖</m:t>
                    </m:r>
                  </m:oMath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DA84C86-4BE5-4E98-868E-F57258B697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3450" y="3428469"/>
                <a:ext cx="161904" cy="215444"/>
              </a:xfrm>
              <a:prstGeom prst="rect">
                <a:avLst/>
              </a:prstGeom>
              <a:blipFill>
                <a:blip r:embed="rId23"/>
                <a:stretch>
                  <a:fillRect l="-69231" t="-25000" r="-38462" b="-472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A46096D8-5C95-4CE3-A61A-B2F68D8303B6}"/>
                  </a:ext>
                </a:extLst>
              </p:cNvPr>
              <p:cNvSpPr txBox="1"/>
              <p:nvPr/>
            </p:nvSpPr>
            <p:spPr>
              <a:xfrm>
                <a:off x="2585985" y="3428469"/>
                <a:ext cx="16190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1400" b="1" dirty="0"/>
                  <a:t>-</a:t>
                </a:r>
                <a14:m>
                  <m:oMath xmlns:m="http://schemas.openxmlformats.org/officeDocument/2006/math">
                    <m:r>
                      <a:rPr lang="ru-RU" sz="1400" b="1" i="1" smtClean="0">
                        <a:latin typeface="Cambria Math" panose="02040503050406030204" pitchFamily="18" charset="0"/>
                      </a:rPr>
                      <m:t>𝟗</m:t>
                    </m:r>
                  </m:oMath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A46096D8-5C95-4CE3-A61A-B2F68D8303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5985" y="3428469"/>
                <a:ext cx="161904" cy="215444"/>
              </a:xfrm>
              <a:prstGeom prst="rect">
                <a:avLst/>
              </a:prstGeom>
              <a:blipFill>
                <a:blip r:embed="rId24"/>
                <a:stretch>
                  <a:fillRect l="-66667" t="-25000" r="-33333" b="-472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6B919D4-334C-4D2A-81C0-7D4A5CF3D44B}"/>
                  </a:ext>
                </a:extLst>
              </p:cNvPr>
              <p:cNvSpPr txBox="1"/>
              <p:nvPr/>
            </p:nvSpPr>
            <p:spPr>
              <a:xfrm>
                <a:off x="2154988" y="3428469"/>
                <a:ext cx="26930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1400" b="1" dirty="0"/>
                  <a:t>-</a:t>
                </a:r>
                <a14:m>
                  <m:oMath xmlns:m="http://schemas.openxmlformats.org/officeDocument/2006/math">
                    <m:r>
                      <a:rPr lang="ru-RU" sz="1400" b="1" i="1" smtClean="0">
                        <a:latin typeface="Cambria Math" panose="02040503050406030204" pitchFamily="18" charset="0"/>
                      </a:rPr>
                      <m:t>𝟏𝟎</m:t>
                    </m:r>
                  </m:oMath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6B919D4-334C-4D2A-81C0-7D4A5CF3D4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4988" y="3428469"/>
                <a:ext cx="269304" cy="215444"/>
              </a:xfrm>
              <a:prstGeom prst="rect">
                <a:avLst/>
              </a:prstGeom>
              <a:blipFill>
                <a:blip r:embed="rId25"/>
                <a:stretch>
                  <a:fillRect l="-40909" t="-25000" r="-20455" b="-472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D2672783-331A-4202-B5E8-732E269F4ED8}"/>
                  </a:ext>
                </a:extLst>
              </p:cNvPr>
              <p:cNvSpPr txBox="1"/>
              <p:nvPr/>
            </p:nvSpPr>
            <p:spPr>
              <a:xfrm>
                <a:off x="5879553" y="3687227"/>
                <a:ext cx="16190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1400" b="1" dirty="0"/>
                  <a:t>-</a:t>
                </a:r>
                <a14:m>
                  <m:oMath xmlns:m="http://schemas.openxmlformats.org/officeDocument/2006/math">
                    <m:r>
                      <a:rPr lang="en-US" sz="14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D2672783-331A-4202-B5E8-732E269F4E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9553" y="3687227"/>
                <a:ext cx="161904" cy="215444"/>
              </a:xfrm>
              <a:prstGeom prst="rect">
                <a:avLst/>
              </a:prstGeom>
              <a:blipFill>
                <a:blip r:embed="rId26"/>
                <a:stretch>
                  <a:fillRect l="-66667" t="-25714" r="-33333" b="-5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41819370-D699-4EA4-9993-719B243D7B4E}"/>
                  </a:ext>
                </a:extLst>
              </p:cNvPr>
              <p:cNvSpPr txBox="1"/>
              <p:nvPr/>
            </p:nvSpPr>
            <p:spPr>
              <a:xfrm>
                <a:off x="5939959" y="3428469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41819370-D699-4EA4-9993-719B243D7B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9959" y="3428469"/>
                <a:ext cx="147476" cy="215444"/>
              </a:xfrm>
              <a:prstGeom prst="rect">
                <a:avLst/>
              </a:prstGeom>
              <a:blipFill>
                <a:blip r:embed="rId27"/>
                <a:stretch>
                  <a:fillRect l="-28000" r="-20000" b="-2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Равнобедренный треугольник 36">
            <a:extLst>
              <a:ext uri="{FF2B5EF4-FFF2-40B4-BE49-F238E27FC236}">
                <a16:creationId xmlns:a16="http://schemas.microsoft.com/office/drawing/2014/main" id="{1BB6CFD9-457D-453B-AD91-DA01527E3F9E}"/>
              </a:ext>
            </a:extLst>
          </p:cNvPr>
          <p:cNvSpPr/>
          <p:nvPr/>
        </p:nvSpPr>
        <p:spPr>
          <a:xfrm rot="5400000">
            <a:off x="10163445" y="3357931"/>
            <a:ext cx="105536" cy="65373"/>
          </a:xfrm>
          <a:prstGeom prst="triangl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1847A4E0-B57F-4911-B962-DB548CD17AAF}"/>
                  </a:ext>
                </a:extLst>
              </p:cNvPr>
              <p:cNvSpPr txBox="1"/>
              <p:nvPr/>
            </p:nvSpPr>
            <p:spPr>
              <a:xfrm>
                <a:off x="10301939" y="3216604"/>
                <a:ext cx="20518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1847A4E0-B57F-4911-B962-DB548CD17A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1939" y="3216604"/>
                <a:ext cx="205184" cy="307777"/>
              </a:xfrm>
              <a:prstGeom prst="rect">
                <a:avLst/>
              </a:prstGeom>
              <a:blipFill>
                <a:blip r:embed="rId28"/>
                <a:stretch>
                  <a:fillRect l="-17647" r="-176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847A4E0-B57F-4911-B962-DB548CD17AAF}"/>
                  </a:ext>
                </a:extLst>
              </p:cNvPr>
              <p:cNvSpPr txBox="1"/>
              <p:nvPr/>
            </p:nvSpPr>
            <p:spPr>
              <a:xfrm>
                <a:off x="5921911" y="608111"/>
                <a:ext cx="21159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847A4E0-B57F-4911-B962-DB548CD17A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1911" y="608111"/>
                <a:ext cx="211596" cy="307777"/>
              </a:xfrm>
              <a:prstGeom prst="rect">
                <a:avLst/>
              </a:prstGeom>
              <a:blipFill>
                <a:blip r:embed="rId29"/>
                <a:stretch>
                  <a:fillRect l="-28571" r="-31429" b="-2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Равнобедренный треугольник 39">
            <a:extLst>
              <a:ext uri="{FF2B5EF4-FFF2-40B4-BE49-F238E27FC236}">
                <a16:creationId xmlns:a16="http://schemas.microsoft.com/office/drawing/2014/main" id="{1BB6CFD9-457D-453B-AD91-DA01527E3F9E}"/>
              </a:ext>
            </a:extLst>
          </p:cNvPr>
          <p:cNvSpPr/>
          <p:nvPr/>
        </p:nvSpPr>
        <p:spPr>
          <a:xfrm>
            <a:off x="6041457" y="824351"/>
            <a:ext cx="105536" cy="65373"/>
          </a:xfrm>
          <a:prstGeom prst="triangl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6515748" y="977092"/>
            <a:ext cx="17461" cy="4479023"/>
          </a:xfrm>
          <a:prstGeom prst="line">
            <a:avLst/>
          </a:prstGeom>
          <a:ln w="19050"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6428756" y="3443384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8756" y="3443384"/>
                <a:ext cx="147476" cy="215444"/>
              </a:xfrm>
              <a:prstGeom prst="rect">
                <a:avLst/>
              </a:prstGeom>
              <a:blipFill>
                <a:blip r:embed="rId30"/>
                <a:stretch>
                  <a:fillRect l="-29167" r="-2500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Прямая соединительная линия 45"/>
          <p:cNvCxnSpPr/>
          <p:nvPr/>
        </p:nvCxnSpPr>
        <p:spPr>
          <a:xfrm>
            <a:off x="6098326" y="1000117"/>
            <a:ext cx="12542" cy="4508585"/>
          </a:xfrm>
          <a:prstGeom prst="line">
            <a:avLst/>
          </a:prstGeom>
          <a:ln w="19050"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V="1">
            <a:off x="6133507" y="3037944"/>
            <a:ext cx="51056" cy="56659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V="1">
            <a:off x="6127775" y="3066273"/>
            <a:ext cx="125328" cy="150329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V="1">
            <a:off x="6126678" y="3122933"/>
            <a:ext cx="189089" cy="213767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V="1">
            <a:off x="6214401" y="3198099"/>
            <a:ext cx="158494" cy="166931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V="1">
            <a:off x="6320087" y="3281533"/>
            <a:ext cx="94235" cy="83497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flipV="1">
            <a:off x="6404495" y="3337112"/>
            <a:ext cx="36790" cy="27918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Круговая стрелка 60"/>
          <p:cNvSpPr/>
          <p:nvPr/>
        </p:nvSpPr>
        <p:spPr>
          <a:xfrm rot="5400000">
            <a:off x="5825438" y="194955"/>
            <a:ext cx="563234" cy="1183779"/>
          </a:xfrm>
          <a:prstGeom prst="circularArrow">
            <a:avLst>
              <a:gd name="adj1" fmla="val 4880"/>
              <a:gd name="adj2" fmla="val 1573324"/>
              <a:gd name="adj3" fmla="val 20466993"/>
              <a:gd name="adj4" fmla="val 3553161"/>
              <a:gd name="adj5" fmla="val 9748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8" name="Овал 47">
            <a:extLst>
              <a:ext uri="{FF2B5EF4-FFF2-40B4-BE49-F238E27FC236}">
                <a16:creationId xmlns:a16="http://schemas.microsoft.com/office/drawing/2014/main" id="{490E8DDC-6455-4AE5-BD13-84450F9F8542}"/>
              </a:ext>
            </a:extLst>
          </p:cNvPr>
          <p:cNvSpPr/>
          <p:nvPr/>
        </p:nvSpPr>
        <p:spPr>
          <a:xfrm>
            <a:off x="5736911" y="3281533"/>
            <a:ext cx="736157" cy="222645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3399"/>
              </a:solidFill>
            </a:endParaRPr>
          </a:p>
        </p:txBody>
      </p:sp>
      <p:sp>
        <p:nvSpPr>
          <p:cNvPr id="49" name="Скругленная прямоугольная выноска 48"/>
          <p:cNvSpPr/>
          <p:nvPr/>
        </p:nvSpPr>
        <p:spPr>
          <a:xfrm>
            <a:off x="7740568" y="4365965"/>
            <a:ext cx="2220703" cy="728792"/>
          </a:xfrm>
          <a:prstGeom prst="wedgeRoundRectCallout">
            <a:avLst>
              <a:gd name="adj1" fmla="val -87191"/>
              <a:gd name="adj2" fmla="val 4438"/>
              <a:gd name="adj3" fmla="val 16667"/>
            </a:avLst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7832931" y="4495361"/>
                <a:ext cx="1943096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ru-RU" sz="2400" b="1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2931" y="4495361"/>
                <a:ext cx="1943096" cy="470000"/>
              </a:xfrm>
              <a:prstGeom prst="rect">
                <a:avLst/>
              </a:prstGeom>
              <a:blipFill>
                <a:blip r:embed="rId31"/>
                <a:stretch>
                  <a:fillRect b="-102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69494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171450" y="352425"/>
            <a:ext cx="11849100" cy="6134100"/>
          </a:xfrm>
          <a:prstGeom prst="roundRect">
            <a:avLst>
              <a:gd name="adj" fmla="val 14924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02284" y="119282"/>
            <a:ext cx="1586193" cy="1566643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3d gente blanca escribiendo con una pluma. | Foto Premi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9922" y="189690"/>
            <a:ext cx="1459349" cy="142956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62891" y="1919068"/>
                <a:ext cx="11078088" cy="187910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sup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m:rPr>
                                  <m:nor/>
                                </m:rPr>
                                <a:rPr lang="ru-RU" sz="4000" b="1" dirty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 </m:t>
                              </m:r>
                            </m:e>
                          </m:d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891" y="1919068"/>
                <a:ext cx="11078088" cy="18791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843193" y="869367"/>
                <a:ext cx="781207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  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  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193" y="869367"/>
                <a:ext cx="7812075" cy="629468"/>
              </a:xfrm>
              <a:prstGeom prst="rect">
                <a:avLst/>
              </a:prstGeom>
              <a:blipFill>
                <a:blip r:embed="rId4"/>
                <a:stretch>
                  <a:fillRect t="-23301" b="-475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049234" y="4280918"/>
                <a:ext cx="10093532" cy="19621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m:rPr>
                                  <m:nor/>
                                </m:rPr>
                                <a:rPr lang="ru-RU" sz="4000" b="1" dirty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 </m:t>
                              </m:r>
                            </m:e>
                          </m:d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bSup>
                        <m:sSub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ru-RU" sz="40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4000" b="1" i="1">
                                              <a:latin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</a:rPr>
                                            <m:t>𝟒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𝟒</m:t>
                                      </m:r>
                                    </m:den>
                                  </m:f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ru-RU" sz="40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4000" b="1" i="1">
                                              <a:latin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p>
                      </m:sSub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234" y="4280918"/>
                <a:ext cx="10093532" cy="196214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762203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171450" y="352425"/>
            <a:ext cx="11849100" cy="6134100"/>
          </a:xfrm>
          <a:prstGeom prst="roundRect">
            <a:avLst>
              <a:gd name="adj" fmla="val 14924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02284" y="119282"/>
            <a:ext cx="1586193" cy="1566643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3d gente blanca escribiendo con una pluma. | Foto Premi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9922" y="189690"/>
            <a:ext cx="1459349" cy="142956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826210" y="3334448"/>
                <a:ext cx="10706457" cy="15035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</m:t>
                              </m:r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den>
                          </m:f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210" y="3334448"/>
                <a:ext cx="10706457" cy="1503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915420" y="1055610"/>
                <a:ext cx="10093532" cy="19621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m:rPr>
                                  <m:nor/>
                                </m:rPr>
                                <a:rPr lang="ru-RU" sz="4000" b="1" dirty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 </m:t>
                              </m:r>
                            </m:e>
                          </m:d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bSup>
                        <m:sSub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ru-RU" sz="40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4000" b="1" i="1">
                                              <a:latin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</a:rPr>
                                            <m:t>𝟒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𝟒</m:t>
                                      </m:r>
                                    </m:den>
                                  </m:f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ru-RU" sz="40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4000" b="1" i="1">
                                              <a:latin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p>
                      </m:sSub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420" y="1055610"/>
                <a:ext cx="10093532" cy="196214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671083" y="5154699"/>
                <a:ext cx="5474368" cy="9074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66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0066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66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4000" b="1" dirty="0" err="1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kub.birlik</a:t>
                </a:r>
                <a:r>
                  <a:rPr lang="en-US" sz="4000" b="1" dirty="0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ru-RU" sz="4000" b="1" dirty="0">
                  <a:solidFill>
                    <a:srgbClr val="0066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1083" y="5154699"/>
                <a:ext cx="5474368" cy="907428"/>
              </a:xfrm>
              <a:prstGeom prst="rect">
                <a:avLst/>
              </a:prstGeom>
              <a:blipFill>
                <a:blip r:embed="rId5"/>
                <a:stretch>
                  <a:fillRect l="-3898" t="-5405" b="-135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9222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342900" y="636494"/>
            <a:ext cx="11496675" cy="5719482"/>
          </a:xfrm>
          <a:prstGeom prst="roundRect">
            <a:avLst/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CDCBAC9-DC21-473F-8291-0760DA27DB0B}"/>
                  </a:ext>
                </a:extLst>
              </p:cNvPr>
              <p:cNvSpPr txBox="1"/>
              <p:nvPr/>
            </p:nvSpPr>
            <p:spPr>
              <a:xfrm>
                <a:off x="893568" y="1293145"/>
                <a:ext cx="10567988" cy="41235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/>
                  <a:t>	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ad>
                      <m:radPr>
                        <m:degHide m:val="on"/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chiziqlar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chegaralangan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shaklning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𝑶𝒚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o‘qi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atrofida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aylanishidan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CDCBAC9-DC21-473F-8291-0760DA27DB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568" y="1293145"/>
                <a:ext cx="10567988" cy="4123565"/>
              </a:xfrm>
              <a:prstGeom prst="rect">
                <a:avLst/>
              </a:prstGeom>
              <a:blipFill>
                <a:blip r:embed="rId2"/>
                <a:stretch>
                  <a:fillRect l="-2943" r="-2943" b="-64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Овал 9"/>
          <p:cNvSpPr/>
          <p:nvPr/>
        </p:nvSpPr>
        <p:spPr>
          <a:xfrm>
            <a:off x="893568" y="119282"/>
            <a:ext cx="1311750" cy="1321547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Question mark and man concept 3d illustration — Stock Photo © mstanley  #122903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516" y="189513"/>
            <a:ext cx="1165505" cy="118445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3115031" y="296020"/>
            <a:ext cx="6194612" cy="770883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776B69-05A0-4F71-B2A6-3BABE7F9C011}"/>
              </a:ext>
            </a:extLst>
          </p:cNvPr>
          <p:cNvSpPr txBox="1"/>
          <p:nvPr/>
        </p:nvSpPr>
        <p:spPr>
          <a:xfrm>
            <a:off x="4803967" y="275433"/>
            <a:ext cx="26019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0100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171450" y="352425"/>
            <a:ext cx="11849100" cy="6134100"/>
          </a:xfrm>
          <a:prstGeom prst="roundRect">
            <a:avLst>
              <a:gd name="adj" fmla="val 14924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02284" y="119282"/>
            <a:ext cx="1586193" cy="1566643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5" r="15961" b="9399"/>
          <a:stretch/>
        </p:blipFill>
        <p:spPr>
          <a:xfrm>
            <a:off x="342900" y="162626"/>
            <a:ext cx="1504959" cy="147995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6320" y="701322"/>
            <a:ext cx="9220200" cy="56007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7C6BF20-4AEE-4D31-B6D4-9217C2067E8C}"/>
                  </a:ext>
                </a:extLst>
              </p:cNvPr>
              <p:cNvSpPr txBox="1"/>
              <p:nvPr/>
            </p:nvSpPr>
            <p:spPr>
              <a:xfrm>
                <a:off x="5884776" y="5382935"/>
                <a:ext cx="16190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1400" b="1" dirty="0"/>
                  <a:t>-</a:t>
                </a:r>
                <a14:m>
                  <m:oMath xmlns:m="http://schemas.openxmlformats.org/officeDocument/2006/math">
                    <m:r>
                      <a:rPr lang="en-US" sz="14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7C6BF20-4AEE-4D31-B6D4-9217C2067E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4776" y="5382935"/>
                <a:ext cx="161904" cy="215444"/>
              </a:xfrm>
              <a:prstGeom prst="rect">
                <a:avLst/>
              </a:prstGeom>
              <a:blipFill>
                <a:blip r:embed="rId4"/>
                <a:stretch>
                  <a:fillRect l="-66667" t="-25714" r="-33333" b="-5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82D25C7-C03B-437F-8378-55FA3156B635}"/>
                  </a:ext>
                </a:extLst>
              </p:cNvPr>
              <p:cNvSpPr txBox="1"/>
              <p:nvPr/>
            </p:nvSpPr>
            <p:spPr>
              <a:xfrm>
                <a:off x="5311187" y="5394507"/>
                <a:ext cx="16190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1400" b="1" dirty="0"/>
                  <a:t>-</a:t>
                </a:r>
                <a14:m>
                  <m:oMath xmlns:m="http://schemas.openxmlformats.org/officeDocument/2006/math">
                    <m:r>
                      <a:rPr lang="ru-RU" sz="1400" b="1" i="1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82D25C7-C03B-437F-8378-55FA3156B6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1187" y="5394507"/>
                <a:ext cx="161904" cy="215444"/>
              </a:xfrm>
              <a:prstGeom prst="rect">
                <a:avLst/>
              </a:prstGeom>
              <a:blipFill>
                <a:blip r:embed="rId5"/>
                <a:stretch>
                  <a:fillRect l="-66667" t="-25714" r="-33333" b="-5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ECC5BF0-4D15-4AE9-8175-EDFE4151252B}"/>
                  </a:ext>
                </a:extLst>
              </p:cNvPr>
              <p:cNvSpPr txBox="1"/>
              <p:nvPr/>
            </p:nvSpPr>
            <p:spPr>
              <a:xfrm>
                <a:off x="4708746" y="5382935"/>
                <a:ext cx="16190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1400" b="1" dirty="0"/>
                  <a:t>-</a:t>
                </a:r>
                <a14:m>
                  <m:oMath xmlns:m="http://schemas.openxmlformats.org/officeDocument/2006/math">
                    <m:r>
                      <a:rPr lang="ru-RU" sz="1400" b="1" i="1" smtClean="0"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ECC5BF0-4D15-4AE9-8175-EDFE415125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8746" y="5382935"/>
                <a:ext cx="161904" cy="215444"/>
              </a:xfrm>
              <a:prstGeom prst="rect">
                <a:avLst/>
              </a:prstGeom>
              <a:blipFill>
                <a:blip r:embed="rId6"/>
                <a:stretch>
                  <a:fillRect l="-66667" t="-25714" r="-33333" b="-5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CAD8351-9109-456E-A452-952E3F33B0B2}"/>
                  </a:ext>
                </a:extLst>
              </p:cNvPr>
              <p:cNvSpPr txBox="1"/>
              <p:nvPr/>
            </p:nvSpPr>
            <p:spPr>
              <a:xfrm>
                <a:off x="4073635" y="5375205"/>
                <a:ext cx="16190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1400" b="1" dirty="0"/>
                  <a:t>-</a:t>
                </a:r>
                <a14:m>
                  <m:oMath xmlns:m="http://schemas.openxmlformats.org/officeDocument/2006/math">
                    <m:r>
                      <a:rPr lang="ru-RU" sz="1400" b="1" i="1" smtClean="0"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CAD8351-9109-456E-A452-952E3F33B0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35" y="5375205"/>
                <a:ext cx="161904" cy="215444"/>
              </a:xfrm>
              <a:prstGeom prst="rect">
                <a:avLst/>
              </a:prstGeom>
              <a:blipFill>
                <a:blip r:embed="rId7"/>
                <a:stretch>
                  <a:fillRect l="-66667" t="-25714" r="-33333" b="-5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902B294-59EB-418D-9F12-E9FA3B35BF42}"/>
                  </a:ext>
                </a:extLst>
              </p:cNvPr>
              <p:cNvSpPr txBox="1"/>
              <p:nvPr/>
            </p:nvSpPr>
            <p:spPr>
              <a:xfrm>
                <a:off x="3507509" y="5382935"/>
                <a:ext cx="16190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1400" b="1" dirty="0"/>
                  <a:t>-</a:t>
                </a:r>
                <a14:m>
                  <m:oMath xmlns:m="http://schemas.openxmlformats.org/officeDocument/2006/math">
                    <m:r>
                      <a:rPr lang="ru-RU" sz="1400" b="1" i="1" smtClean="0"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902B294-59EB-418D-9F12-E9FA3B35BF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7509" y="5382935"/>
                <a:ext cx="161904" cy="215444"/>
              </a:xfrm>
              <a:prstGeom prst="rect">
                <a:avLst/>
              </a:prstGeom>
              <a:blipFill>
                <a:blip r:embed="rId8"/>
                <a:stretch>
                  <a:fillRect l="-66667" t="-25714" r="-37037" b="-5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EAB857F-6150-4E9A-85A7-D22C3DB90B45}"/>
                  </a:ext>
                </a:extLst>
              </p:cNvPr>
              <p:cNvSpPr txBox="1"/>
              <p:nvPr/>
            </p:nvSpPr>
            <p:spPr>
              <a:xfrm>
                <a:off x="2872259" y="5394507"/>
                <a:ext cx="16190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1400" b="1" dirty="0"/>
                  <a:t>-</a:t>
                </a:r>
                <a14:m>
                  <m:oMath xmlns:m="http://schemas.openxmlformats.org/officeDocument/2006/math">
                    <m:r>
                      <a:rPr lang="ru-RU" sz="1400" b="1" i="1" smtClean="0">
                        <a:latin typeface="Cambria Math" panose="02040503050406030204" pitchFamily="18" charset="0"/>
                      </a:rPr>
                      <m:t>𝟔</m:t>
                    </m:r>
                  </m:oMath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EAB857F-6150-4E9A-85A7-D22C3DB90B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2259" y="5394507"/>
                <a:ext cx="161904" cy="215444"/>
              </a:xfrm>
              <a:prstGeom prst="rect">
                <a:avLst/>
              </a:prstGeom>
              <a:blipFill>
                <a:blip r:embed="rId9"/>
                <a:stretch>
                  <a:fillRect l="-66667" t="-25714" r="-33333" b="-5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CC56FA0-6EA1-4311-9CCD-ED5F311B59CB}"/>
                  </a:ext>
                </a:extLst>
              </p:cNvPr>
              <p:cNvSpPr txBox="1"/>
              <p:nvPr/>
            </p:nvSpPr>
            <p:spPr>
              <a:xfrm>
                <a:off x="2284244" y="5394507"/>
                <a:ext cx="16190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1400" b="1" dirty="0"/>
                  <a:t>-</a:t>
                </a:r>
                <a14:m>
                  <m:oMath xmlns:m="http://schemas.openxmlformats.org/officeDocument/2006/math">
                    <m:r>
                      <a:rPr lang="ru-RU" sz="1400" b="1" i="1" smtClean="0">
                        <a:latin typeface="Cambria Math" panose="02040503050406030204" pitchFamily="18" charset="0"/>
                      </a:rPr>
                      <m:t>𝟕</m:t>
                    </m:r>
                  </m:oMath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CC56FA0-6EA1-4311-9CCD-ED5F311B59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4244" y="5394507"/>
                <a:ext cx="161904" cy="215444"/>
              </a:xfrm>
              <a:prstGeom prst="rect">
                <a:avLst/>
              </a:prstGeom>
              <a:blipFill>
                <a:blip r:embed="rId10"/>
                <a:stretch>
                  <a:fillRect l="-69231" t="-25714" r="-38462" b="-5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1819370-D699-4EA4-9993-719B243D7B4E}"/>
                  </a:ext>
                </a:extLst>
              </p:cNvPr>
              <p:cNvSpPr txBox="1"/>
              <p:nvPr/>
            </p:nvSpPr>
            <p:spPr>
              <a:xfrm>
                <a:off x="6434112" y="5375205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1819370-D699-4EA4-9993-719B243D7B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4112" y="5375205"/>
                <a:ext cx="147476" cy="215444"/>
              </a:xfrm>
              <a:prstGeom prst="rect">
                <a:avLst/>
              </a:prstGeom>
              <a:blipFill>
                <a:blip r:embed="rId11"/>
                <a:stretch>
                  <a:fillRect l="-28000" r="-2000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/>
          <p:cNvCxnSpPr/>
          <p:nvPr/>
        </p:nvCxnSpPr>
        <p:spPr>
          <a:xfrm>
            <a:off x="3600428" y="5257791"/>
            <a:ext cx="2118" cy="117414"/>
          </a:xfrm>
          <a:prstGeom prst="line">
            <a:avLst/>
          </a:prstGeom>
          <a:ln w="127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853751" y="5375205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3751" y="5375205"/>
                <a:ext cx="147476" cy="215444"/>
              </a:xfrm>
              <a:prstGeom prst="rect">
                <a:avLst/>
              </a:prstGeom>
              <a:blipFill>
                <a:blip r:embed="rId12"/>
                <a:stretch>
                  <a:fillRect l="-28000" r="-2000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224050" y="5375205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4050" y="5375205"/>
                <a:ext cx="147476" cy="215444"/>
              </a:xfrm>
              <a:prstGeom prst="rect">
                <a:avLst/>
              </a:prstGeom>
              <a:blipFill>
                <a:blip r:embed="rId13"/>
                <a:stretch>
                  <a:fillRect l="-29167" r="-2500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8615985" y="5368020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5985" y="5368020"/>
                <a:ext cx="147476" cy="215444"/>
              </a:xfrm>
              <a:prstGeom prst="rect">
                <a:avLst/>
              </a:prstGeom>
              <a:blipFill>
                <a:blip r:embed="rId14"/>
                <a:stretch>
                  <a:fillRect l="-28000" r="-2400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971644" y="5372869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1644" y="5372869"/>
                <a:ext cx="147476" cy="215444"/>
              </a:xfrm>
              <a:prstGeom prst="rect">
                <a:avLst/>
              </a:prstGeom>
              <a:blipFill>
                <a:blip r:embed="rId15"/>
                <a:stretch>
                  <a:fillRect l="-29167" r="-25000" b="-2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9344492" y="5375205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4492" y="5375205"/>
                <a:ext cx="147476" cy="215444"/>
              </a:xfrm>
              <a:prstGeom prst="rect">
                <a:avLst/>
              </a:prstGeom>
              <a:blipFill>
                <a:blip r:embed="rId16"/>
                <a:stretch>
                  <a:fillRect l="-29167" r="-2500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471301" y="5375205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1301" y="5375205"/>
                <a:ext cx="147476" cy="215444"/>
              </a:xfrm>
              <a:prstGeom prst="rect">
                <a:avLst/>
              </a:prstGeom>
              <a:blipFill>
                <a:blip r:embed="rId17"/>
                <a:stretch>
                  <a:fillRect l="-29167" r="-2500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9734843" y="5371435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4843" y="5371435"/>
                <a:ext cx="147476" cy="215444"/>
              </a:xfrm>
              <a:prstGeom prst="rect">
                <a:avLst/>
              </a:prstGeom>
              <a:blipFill>
                <a:blip r:embed="rId18"/>
                <a:stretch>
                  <a:fillRect l="-29167" r="-2500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0113523" y="5371435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3523" y="5371435"/>
                <a:ext cx="147476" cy="215444"/>
              </a:xfrm>
              <a:prstGeom prst="rect">
                <a:avLst/>
              </a:prstGeom>
              <a:blipFill>
                <a:blip r:embed="rId19"/>
                <a:stretch>
                  <a:fillRect l="-29167" r="-2500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434112" y="4810980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4112" y="4810980"/>
                <a:ext cx="147476" cy="215444"/>
              </a:xfrm>
              <a:prstGeom prst="rect">
                <a:avLst/>
              </a:prstGeom>
              <a:blipFill>
                <a:blip r:embed="rId20"/>
                <a:stretch>
                  <a:fillRect l="-28000" r="-20000" b="-2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434112" y="4429714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4112" y="4429714"/>
                <a:ext cx="147476" cy="215444"/>
              </a:xfrm>
              <a:prstGeom prst="rect">
                <a:avLst/>
              </a:prstGeom>
              <a:blipFill>
                <a:blip r:embed="rId17"/>
                <a:stretch>
                  <a:fillRect l="-28000" r="-2000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434112" y="3989977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4112" y="3989977"/>
                <a:ext cx="147476" cy="215444"/>
              </a:xfrm>
              <a:prstGeom prst="rect">
                <a:avLst/>
              </a:prstGeom>
              <a:blipFill>
                <a:blip r:embed="rId12"/>
                <a:stretch>
                  <a:fillRect l="-28000" r="-2000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 flipH="1">
                <a:off x="6403108" y="3607276"/>
                <a:ext cx="169487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403108" y="3607276"/>
                <a:ext cx="169487" cy="215444"/>
              </a:xfrm>
              <a:prstGeom prst="rect">
                <a:avLst/>
              </a:prstGeom>
              <a:blipFill>
                <a:blip r:embed="rId13"/>
                <a:stretch>
                  <a:fillRect l="-17857" r="-14286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403108" y="3186875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3108" y="3186875"/>
                <a:ext cx="147476" cy="215444"/>
              </a:xfrm>
              <a:prstGeom prst="rect">
                <a:avLst/>
              </a:prstGeom>
              <a:blipFill>
                <a:blip r:embed="rId14"/>
                <a:stretch>
                  <a:fillRect l="-28000" r="-2400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Равнобедренный треугольник 32">
            <a:extLst>
              <a:ext uri="{FF2B5EF4-FFF2-40B4-BE49-F238E27FC236}">
                <a16:creationId xmlns:a16="http://schemas.microsoft.com/office/drawing/2014/main" id="{1BB6CFD9-457D-453B-AD91-DA01527E3F9E}"/>
              </a:ext>
            </a:extLst>
          </p:cNvPr>
          <p:cNvSpPr/>
          <p:nvPr/>
        </p:nvSpPr>
        <p:spPr>
          <a:xfrm rot="5400000">
            <a:off x="11295618" y="5294426"/>
            <a:ext cx="105536" cy="65373"/>
          </a:xfrm>
          <a:prstGeom prst="triangl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1847A4E0-B57F-4911-B962-DB548CD17AAF}"/>
                  </a:ext>
                </a:extLst>
              </p:cNvPr>
              <p:cNvSpPr txBox="1"/>
              <p:nvPr/>
            </p:nvSpPr>
            <p:spPr>
              <a:xfrm>
                <a:off x="11389843" y="5173223"/>
                <a:ext cx="20518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1847A4E0-B57F-4911-B962-DB548CD17A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89843" y="5173223"/>
                <a:ext cx="205184" cy="307777"/>
              </a:xfrm>
              <a:prstGeom prst="rect">
                <a:avLst/>
              </a:prstGeom>
              <a:blipFill>
                <a:blip r:embed="rId21"/>
                <a:stretch>
                  <a:fillRect l="-17647" r="-176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Равнобедренный треугольник 34">
            <a:extLst>
              <a:ext uri="{FF2B5EF4-FFF2-40B4-BE49-F238E27FC236}">
                <a16:creationId xmlns:a16="http://schemas.microsoft.com/office/drawing/2014/main" id="{1BB6CFD9-457D-453B-AD91-DA01527E3F9E}"/>
              </a:ext>
            </a:extLst>
          </p:cNvPr>
          <p:cNvSpPr/>
          <p:nvPr/>
        </p:nvSpPr>
        <p:spPr>
          <a:xfrm>
            <a:off x="6528820" y="851876"/>
            <a:ext cx="105536" cy="65373"/>
          </a:xfrm>
          <a:prstGeom prst="triangl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7127264" y="5375205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7264" y="5375205"/>
                <a:ext cx="147476" cy="215444"/>
              </a:xfrm>
              <a:prstGeom prst="rect">
                <a:avLst/>
              </a:prstGeom>
              <a:blipFill>
                <a:blip r:embed="rId20"/>
                <a:stretch>
                  <a:fillRect l="-29167" r="-2500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Круговая стрелка 36"/>
          <p:cNvSpPr/>
          <p:nvPr/>
        </p:nvSpPr>
        <p:spPr>
          <a:xfrm rot="5400000">
            <a:off x="6327495" y="344148"/>
            <a:ext cx="563234" cy="1183779"/>
          </a:xfrm>
          <a:prstGeom prst="circularArrow">
            <a:avLst>
              <a:gd name="adj1" fmla="val 4880"/>
              <a:gd name="adj2" fmla="val 1573324"/>
              <a:gd name="adj3" fmla="val 20466993"/>
              <a:gd name="adj4" fmla="val 3553161"/>
              <a:gd name="adj5" fmla="val 9748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6403081" y="2787238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3081" y="2787238"/>
                <a:ext cx="147476" cy="215444"/>
              </a:xfrm>
              <a:prstGeom prst="rect">
                <a:avLst/>
              </a:prstGeom>
              <a:blipFill>
                <a:blip r:embed="rId15"/>
                <a:stretch>
                  <a:fillRect l="-28000" r="-20000" b="-2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6414113" y="2361594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4113" y="2361594"/>
                <a:ext cx="147476" cy="215444"/>
              </a:xfrm>
              <a:prstGeom prst="rect">
                <a:avLst/>
              </a:prstGeom>
              <a:blipFill>
                <a:blip r:embed="rId16"/>
                <a:stretch>
                  <a:fillRect l="-29167" r="-25000" b="-2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6403081" y="1978893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3081" y="1978893"/>
                <a:ext cx="147476" cy="215444"/>
              </a:xfrm>
              <a:prstGeom prst="rect">
                <a:avLst/>
              </a:prstGeom>
              <a:blipFill>
                <a:blip r:embed="rId18"/>
                <a:stretch>
                  <a:fillRect l="-28000" r="-2000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6402611" y="1545874"/>
                <a:ext cx="14747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2611" y="1545874"/>
                <a:ext cx="147476" cy="215444"/>
              </a:xfrm>
              <a:prstGeom prst="rect">
                <a:avLst/>
              </a:prstGeom>
              <a:blipFill>
                <a:blip r:embed="rId19"/>
                <a:stretch>
                  <a:fillRect l="-29167" r="-2500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847A4E0-B57F-4911-B962-DB548CD17AAF}"/>
                  </a:ext>
                </a:extLst>
              </p:cNvPr>
              <p:cNvSpPr txBox="1"/>
              <p:nvPr/>
            </p:nvSpPr>
            <p:spPr>
              <a:xfrm>
                <a:off x="6317224" y="703590"/>
                <a:ext cx="21159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847A4E0-B57F-4911-B962-DB548CD17A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7224" y="703590"/>
                <a:ext cx="211596" cy="307777"/>
              </a:xfrm>
              <a:prstGeom prst="rect">
                <a:avLst/>
              </a:prstGeom>
              <a:blipFill>
                <a:blip r:embed="rId22"/>
                <a:stretch>
                  <a:fillRect l="-28571" r="-31429" b="-254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Прямая соединительная линия 42"/>
          <p:cNvCxnSpPr/>
          <p:nvPr/>
        </p:nvCxnSpPr>
        <p:spPr>
          <a:xfrm>
            <a:off x="6576404" y="1642579"/>
            <a:ext cx="17461" cy="4479023"/>
          </a:xfrm>
          <a:prstGeom prst="line">
            <a:avLst/>
          </a:prstGeom>
          <a:ln w="19050"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 flipV="1">
            <a:off x="2446149" y="4241133"/>
            <a:ext cx="8014033" cy="853"/>
          </a:xfrm>
          <a:prstGeom prst="line">
            <a:avLst/>
          </a:prstGeom>
          <a:ln w="19050"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 flipV="1">
            <a:off x="6609112" y="5073326"/>
            <a:ext cx="218749" cy="22292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H="1" flipV="1">
            <a:off x="6605480" y="4937624"/>
            <a:ext cx="317728" cy="320167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H="1" flipV="1">
            <a:off x="6612073" y="4790800"/>
            <a:ext cx="436182" cy="429351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flipH="1" flipV="1">
            <a:off x="6612073" y="4668357"/>
            <a:ext cx="511516" cy="504866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H="1" flipV="1">
            <a:off x="6614747" y="4550558"/>
            <a:ext cx="586255" cy="585507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flipH="1" flipV="1">
            <a:off x="6602472" y="4402046"/>
            <a:ext cx="672268" cy="655808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flipH="1" flipV="1">
            <a:off x="6609113" y="4277964"/>
            <a:ext cx="737349" cy="737666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H="1" flipV="1">
            <a:off x="6716977" y="4261301"/>
            <a:ext cx="697049" cy="678754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H="1" flipV="1">
            <a:off x="6847991" y="4253623"/>
            <a:ext cx="645076" cy="628736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flipH="1" flipV="1">
            <a:off x="6988740" y="4261301"/>
            <a:ext cx="556299" cy="549428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H="1" flipV="1">
            <a:off x="7118532" y="4262722"/>
            <a:ext cx="482056" cy="467228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 flipH="1" flipV="1">
            <a:off x="7253381" y="4260325"/>
            <a:ext cx="414771" cy="408032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flipH="1" flipV="1">
            <a:off x="7380843" y="4262722"/>
            <a:ext cx="347307" cy="337956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 flipH="1" flipV="1">
            <a:off x="7506445" y="4262722"/>
            <a:ext cx="289080" cy="267454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 flipH="1" flipV="1">
            <a:off x="7634970" y="4259716"/>
            <a:ext cx="218781" cy="202781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 flipH="1" flipV="1">
            <a:off x="7763636" y="4262475"/>
            <a:ext cx="122391" cy="110528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/>
          <p:nvPr/>
        </p:nvCxnSpPr>
        <p:spPr>
          <a:xfrm flipH="1" flipV="1">
            <a:off x="7862337" y="4253623"/>
            <a:ext cx="56150" cy="64116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/>
          <p:nvPr/>
        </p:nvCxnSpPr>
        <p:spPr>
          <a:xfrm flipH="1" flipV="1">
            <a:off x="6607541" y="5208169"/>
            <a:ext cx="122391" cy="110528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9" name="Овал 14348"/>
          <p:cNvSpPr/>
          <p:nvPr/>
        </p:nvSpPr>
        <p:spPr>
          <a:xfrm>
            <a:off x="5179578" y="4004884"/>
            <a:ext cx="2821649" cy="429887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3399"/>
              </a:solidFill>
            </a:endParaRPr>
          </a:p>
        </p:txBody>
      </p:sp>
      <p:sp>
        <p:nvSpPr>
          <p:cNvPr id="2" name="Скругленная прямоугольная выноска 1"/>
          <p:cNvSpPr/>
          <p:nvPr/>
        </p:nvSpPr>
        <p:spPr>
          <a:xfrm>
            <a:off x="1855350" y="1217655"/>
            <a:ext cx="1792955" cy="1082032"/>
          </a:xfrm>
          <a:prstGeom prst="wedgeRoundRectCallout">
            <a:avLst>
              <a:gd name="adj1" fmla="val 80743"/>
              <a:gd name="adj2" fmla="val 41340"/>
              <a:gd name="adj3" fmla="val 16667"/>
            </a:avLst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100330" y="1338428"/>
                <a:ext cx="1163460" cy="8404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ru-RU" sz="24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4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0330" y="1338428"/>
                <a:ext cx="1163460" cy="840486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3293134" y="3807709"/>
                <a:ext cx="1104084" cy="4019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US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3134" y="3807709"/>
                <a:ext cx="1104084" cy="401970"/>
              </a:xfrm>
              <a:prstGeom prst="rect">
                <a:avLst/>
              </a:prstGeom>
              <a:blipFill>
                <a:blip r:embed="rId24"/>
                <a:stretch>
                  <a:fillRect b="-60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5858899" y="5743621"/>
                <a:ext cx="80983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8899" y="5743621"/>
                <a:ext cx="809837" cy="369332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5316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226359" y="356875"/>
            <a:ext cx="11768417" cy="6297925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99427" y="155251"/>
            <a:ext cx="1311750" cy="1321547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632" y="215341"/>
            <a:ext cx="1183340" cy="1201365"/>
          </a:xfrm>
          <a:prstGeom prst="ellipse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CDCBAC9-DC21-473F-8291-0760DA27DB0B}"/>
                  </a:ext>
                </a:extLst>
              </p:cNvPr>
              <p:cNvSpPr txBox="1"/>
              <p:nvPr/>
            </p:nvSpPr>
            <p:spPr>
              <a:xfrm>
                <a:off x="1096936" y="893899"/>
                <a:ext cx="10400979" cy="387798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/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Yuqoridan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uzluksiz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grafigi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pastdan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𝑶𝒙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o‘qi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chap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o‘ngdan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ravishda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vertikal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chiziqlar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chegaralangan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egri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chiziqli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trapetsiyaning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𝑶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o‘qi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atrofida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aylanishidan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bo‘ladigan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formula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hisoblanadi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CDCBAC9-DC21-473F-8291-0760DA27DB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6936" y="893899"/>
                <a:ext cx="10400979" cy="3877985"/>
              </a:xfrm>
              <a:prstGeom prst="rect">
                <a:avLst/>
              </a:prstGeom>
              <a:blipFill>
                <a:blip r:embed="rId3"/>
                <a:stretch>
                  <a:fillRect l="-2696" t="-3616" r="-2638" b="-61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497738" y="4369356"/>
                <a:ext cx="4671279" cy="18791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sub>
                        <m:sup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sup>
                        <m:e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𝒇</m:t>
                          </m:r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</m:oMath>
                  </m:oMathPara>
                </a14:m>
                <a:endParaRPr lang="ru-RU" sz="4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7738" y="4369356"/>
                <a:ext cx="4671279" cy="18791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6473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Скругленный прямоугольник 3">
                <a:extLst>
                  <a:ext uri="{FF2B5EF4-FFF2-40B4-BE49-F238E27FC236}">
                    <a16:creationId xmlns:a16="http://schemas.microsoft.com/office/drawing/2014/main" id="{B19824EC-E4B3-4EC4-AC9B-A0885A287D3D}"/>
                  </a:ext>
                </a:extLst>
              </p:cNvPr>
              <p:cNvSpPr/>
              <p:nvPr/>
            </p:nvSpPr>
            <p:spPr>
              <a:xfrm>
                <a:off x="171450" y="352425"/>
                <a:ext cx="11849100" cy="6134100"/>
              </a:xfrm>
              <a:prstGeom prst="roundRect">
                <a:avLst>
                  <a:gd name="adj" fmla="val 14924"/>
                </a:avLst>
              </a:prstGeom>
              <a:noFill/>
              <a:ln w="57150"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</a:rPr>
                      <m:t>𝒚</m:t>
                    </m:r>
                    <m:r>
                      <a:rPr lang="ru-RU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n-US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ad>
                      <m:radPr>
                        <m:degHide m:val="on"/>
                        <m:ctrlPr>
                          <a:rPr lang="en-US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rad>
                  </m:oMath>
                </a14:m>
                <a:endParaRPr lang="ru-RU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Скругленный прямоугольник 3">
                <a:extLst>
                  <a:ext uri="{FF2B5EF4-FFF2-40B4-BE49-F238E27FC236}">
                    <a16:creationId xmlns:a16="http://schemas.microsoft.com/office/drawing/2014/main" id="{B19824EC-E4B3-4EC4-AC9B-A0885A287D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450" y="352425"/>
                <a:ext cx="11849100" cy="6134100"/>
              </a:xfrm>
              <a:prstGeom prst="roundRect">
                <a:avLst>
                  <a:gd name="adj" fmla="val 14924"/>
                </a:avLst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Овал 4"/>
          <p:cNvSpPr/>
          <p:nvPr/>
        </p:nvSpPr>
        <p:spPr>
          <a:xfrm>
            <a:off x="302284" y="119282"/>
            <a:ext cx="1586193" cy="1566643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3d gente blanca escribiendo con una pluma. | Foto Premi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9922" y="189690"/>
            <a:ext cx="1459349" cy="142956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185685" y="2281694"/>
                <a:ext cx="1816588" cy="13392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ru-RU" sz="40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5685" y="2281694"/>
                <a:ext cx="1816588" cy="13392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Стрелка вправо 5"/>
          <p:cNvSpPr/>
          <p:nvPr/>
        </p:nvSpPr>
        <p:spPr>
          <a:xfrm>
            <a:off x="5509847" y="2951332"/>
            <a:ext cx="961292" cy="269631"/>
          </a:xfrm>
          <a:prstGeom prst="righ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6802316" y="2575088"/>
                <a:ext cx="2257990" cy="8377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rad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2316" y="2575088"/>
                <a:ext cx="2257990" cy="83779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3101561" y="3975064"/>
                <a:ext cx="2267608" cy="8377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1561" y="3975064"/>
                <a:ext cx="2267608" cy="83779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Стрелка вправо 11"/>
          <p:cNvSpPr/>
          <p:nvPr/>
        </p:nvSpPr>
        <p:spPr>
          <a:xfrm>
            <a:off x="5509847" y="4259143"/>
            <a:ext cx="961292" cy="269631"/>
          </a:xfrm>
          <a:prstGeom prst="righ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6802316" y="4040016"/>
                <a:ext cx="158049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2316" y="4040016"/>
                <a:ext cx="1580497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185685" y="717959"/>
                <a:ext cx="6481454" cy="10707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</a:rPr>
                      <m:t>𝒚</m:t>
                    </m:r>
                    <m:r>
                      <a:rPr lang="ru-RU" sz="40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   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   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ad>
                      <m:radPr>
                        <m:degHide m:val="on"/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rad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5685" y="717959"/>
                <a:ext cx="6481454" cy="1070742"/>
              </a:xfrm>
              <a:prstGeom prst="rect">
                <a:avLst/>
              </a:prstGeom>
              <a:blipFill>
                <a:blip r:embed="rId8"/>
                <a:stretch>
                  <a:fillRect b="-108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327378" y="5344385"/>
                <a:ext cx="7605736" cy="74546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ad>
                      <m:radPr>
                        <m:degHide m:val="on"/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  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  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</m:rad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7378" y="5344385"/>
                <a:ext cx="7605736" cy="745460"/>
              </a:xfrm>
              <a:prstGeom prst="rect">
                <a:avLst/>
              </a:prstGeom>
              <a:blipFill>
                <a:blip r:embed="rId9"/>
                <a:stretch>
                  <a:fillRect t="-10656" b="-336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41162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171450" y="352425"/>
            <a:ext cx="11849100" cy="6134100"/>
          </a:xfrm>
          <a:prstGeom prst="roundRect">
            <a:avLst>
              <a:gd name="adj" fmla="val 14924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02284" y="119282"/>
            <a:ext cx="1586193" cy="1566643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3d gente blanca escribiendo con una pluma. | Foto Premi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9922" y="189690"/>
            <a:ext cx="1459349" cy="142956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019311" y="690075"/>
                <a:ext cx="9389965" cy="19916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sup>
                        <m:e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</m:e>
                          </m:d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</m:sup>
                        <m:e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𝒚</m:t>
                                      </m:r>
                                    </m:e>
                                  </m:rad>
                                </m:e>
                              </m:d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nary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𝒅𝒚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9311" y="690075"/>
                <a:ext cx="9389965" cy="19916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31372" y="2844509"/>
                <a:ext cx="11660628" cy="197233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</m:sup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</m:nary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𝒅𝒚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Sup>
                        <m:sSub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d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</m:sup>
                      </m:sSub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372" y="2844509"/>
                <a:ext cx="11660628" cy="197233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660465" y="5163086"/>
                <a:ext cx="540244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>
                    <a:solidFill>
                      <a:srgbClr val="00660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rgbClr val="0066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𝟖</m:t>
                    </m:r>
                    <m:r>
                      <a:rPr lang="en-US" sz="4000" b="1" i="1">
                        <a:solidFill>
                          <a:srgbClr val="0066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</m:oMath>
                </a14:m>
                <a:r>
                  <a:rPr lang="en-US" sz="4000" b="1" dirty="0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4000" b="1" dirty="0" err="1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kub.birlik</a:t>
                </a:r>
                <a:r>
                  <a:rPr lang="en-US" sz="4000" b="1" dirty="0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ru-RU" sz="4000" b="1" dirty="0">
                  <a:solidFill>
                    <a:srgbClr val="0066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0465" y="5163086"/>
                <a:ext cx="5402441" cy="707886"/>
              </a:xfrm>
              <a:prstGeom prst="rect">
                <a:avLst/>
              </a:prstGeom>
              <a:blipFill>
                <a:blip r:embed="rId5"/>
                <a:stretch>
                  <a:fillRect l="-3946" t="-15517" r="-2931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4632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5401" t="10451" r="15508" b="18086"/>
          <a:stretch/>
        </p:blipFill>
        <p:spPr>
          <a:xfrm flipH="1">
            <a:off x="7877174" y="2247057"/>
            <a:ext cx="3962399" cy="4372817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2211254" y="1414114"/>
            <a:ext cx="4827721" cy="1390357"/>
          </a:xfrm>
          <a:prstGeom prst="ellipse">
            <a:avLst/>
          </a:prstGeom>
          <a:gradFill flip="none" rotWithShape="1">
            <a:gsLst>
              <a:gs pos="12000">
                <a:srgbClr val="00B0F0"/>
              </a:gs>
              <a:gs pos="50000">
                <a:schemeClr val="bg1"/>
              </a:gs>
              <a:gs pos="85000">
                <a:srgbClr val="00B0F0"/>
              </a:gs>
            </a:gsLst>
            <a:lin ang="16200000" scaled="1"/>
            <a:tileRect/>
          </a:gra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9-sahifa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83279" y="3609750"/>
            <a:ext cx="4547529" cy="1409263"/>
          </a:xfrm>
          <a:prstGeom prst="ellipse">
            <a:avLst/>
          </a:prstGeom>
          <a:gradFill flip="none" rotWithShape="1">
            <a:gsLst>
              <a:gs pos="13000">
                <a:srgbClr val="00B0F0"/>
              </a:gs>
              <a:gs pos="50000">
                <a:schemeClr val="bg1"/>
              </a:gs>
              <a:gs pos="90000">
                <a:srgbClr val="00B0F0"/>
              </a:gs>
            </a:gsLst>
            <a:lin ang="16200000" scaled="1"/>
            <a:tileRect/>
          </a:gra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60-masala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/>
          <p:cNvCxnSpPr>
            <a:cxnSpLocks/>
          </p:cNvCxnSpPr>
          <p:nvPr/>
        </p:nvCxnSpPr>
        <p:spPr>
          <a:xfrm flipH="1">
            <a:off x="2817434" y="2837649"/>
            <a:ext cx="1206114" cy="719353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>
            <a:off x="3512634" y="5114812"/>
            <a:ext cx="4480217" cy="1409263"/>
          </a:xfrm>
          <a:prstGeom prst="ellipse">
            <a:avLst/>
          </a:prstGeom>
          <a:gradFill flip="none" rotWithShape="1">
            <a:gsLst>
              <a:gs pos="13000">
                <a:srgbClr val="00B0F0"/>
              </a:gs>
              <a:gs pos="50000">
                <a:schemeClr val="bg1"/>
              </a:gs>
              <a:gs pos="90000">
                <a:srgbClr val="00B0F0"/>
              </a:gs>
            </a:gsLst>
            <a:lin ang="16200000" scaled="1"/>
            <a:tileRect/>
          </a:gra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69-masala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 стрелкой 12"/>
          <p:cNvCxnSpPr>
            <a:cxnSpLocks/>
          </p:cNvCxnSpPr>
          <p:nvPr/>
        </p:nvCxnSpPr>
        <p:spPr>
          <a:xfrm>
            <a:off x="5085764" y="2837649"/>
            <a:ext cx="666978" cy="2207048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1101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197224" y="636494"/>
            <a:ext cx="11797552" cy="6018306"/>
          </a:xfrm>
          <a:prstGeom prst="roundRect">
            <a:avLst>
              <a:gd name="adj" fmla="val 10262"/>
            </a:avLst>
          </a:prstGeom>
          <a:noFill/>
          <a:ln w="28575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CDCBAC9-DC21-473F-8291-0760DA27DB0B}"/>
                  </a:ext>
                </a:extLst>
              </p:cNvPr>
              <p:cNvSpPr txBox="1"/>
              <p:nvPr/>
            </p:nvSpPr>
            <p:spPr>
              <a:xfrm>
                <a:off x="351941" y="1569810"/>
                <a:ext cx="6520242" cy="411894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/>
                <a:r>
                  <a:rPr lang="en-US" sz="3600" b="1" dirty="0"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𝑶𝑨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𝑯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𝑶𝑩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deylik.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chiziq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tenglamasini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𝑯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𝑹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𝑯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olsak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kesmaning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𝑶𝒚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o‘qi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atrofida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aylanishidan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bo‘ladigan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konus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hisoblaymiz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CDCBAC9-DC21-473F-8291-0760DA27DB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941" y="1569810"/>
                <a:ext cx="6520242" cy="4118948"/>
              </a:xfrm>
              <a:prstGeom prst="rect">
                <a:avLst/>
              </a:prstGeom>
              <a:blipFill>
                <a:blip r:embed="rId2"/>
                <a:stretch>
                  <a:fillRect l="-4303" t="-3704" r="-4303" b="-5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Овал 9"/>
          <p:cNvSpPr/>
          <p:nvPr/>
        </p:nvSpPr>
        <p:spPr>
          <a:xfrm>
            <a:off x="287735" y="155251"/>
            <a:ext cx="1311750" cy="1321547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070100" y="251053"/>
            <a:ext cx="8978900" cy="717854"/>
          </a:xfrm>
          <a:prstGeom prst="roundRect">
            <a:avLst>
              <a:gd name="adj" fmla="val 34789"/>
            </a:avLst>
          </a:prstGeom>
          <a:solidFill>
            <a:schemeClr val="bg1"/>
          </a:solidFill>
          <a:ln w="381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776B69-05A0-4F71-B2A6-3BABE7F9C011}"/>
              </a:ext>
            </a:extLst>
          </p:cNvPr>
          <p:cNvSpPr txBox="1"/>
          <p:nvPr/>
        </p:nvSpPr>
        <p:spPr>
          <a:xfrm>
            <a:off x="3217919" y="275433"/>
            <a:ext cx="6683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Konusning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940" y="215341"/>
            <a:ext cx="1183340" cy="1201365"/>
          </a:xfrm>
          <a:prstGeom prst="ellipse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6965959" y="1282825"/>
            <a:ext cx="4715436" cy="4723527"/>
          </a:xfrm>
          <a:prstGeom prst="roundRect">
            <a:avLst>
              <a:gd name="adj" fmla="val 22643"/>
            </a:avLst>
          </a:prstGeom>
          <a:noFill/>
          <a:ln w="28575">
            <a:solidFill>
              <a:srgbClr val="00B0F0"/>
            </a:solidFill>
          </a:ln>
          <a:scene3d>
            <a:camera prst="perspectiveLef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10343339" y="5087522"/>
            <a:ext cx="1742306" cy="1678787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5" r="15961" b="9399"/>
          <a:stretch/>
        </p:blipFill>
        <p:spPr>
          <a:xfrm flipH="1">
            <a:off x="10489816" y="5158972"/>
            <a:ext cx="1504959" cy="154662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</p:pic>
      <p:cxnSp>
        <p:nvCxnSpPr>
          <p:cNvPr id="18" name="Прямая со стрелкой 17"/>
          <p:cNvCxnSpPr/>
          <p:nvPr/>
        </p:nvCxnSpPr>
        <p:spPr>
          <a:xfrm flipH="1" flipV="1">
            <a:off x="9146156" y="1811142"/>
            <a:ext cx="9525" cy="2822575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7622445" y="3998540"/>
            <a:ext cx="3530529" cy="9692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8896157" y="1568095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6157" y="1568095"/>
                <a:ext cx="253274" cy="369332"/>
              </a:xfrm>
              <a:prstGeom prst="rect">
                <a:avLst/>
              </a:prstGeom>
              <a:blipFill>
                <a:blip r:embed="rId5"/>
                <a:stretch>
                  <a:fillRect l="-28571" r="-30952" b="-262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1167047" y="3807426"/>
                <a:ext cx="2468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67047" y="3807426"/>
                <a:ext cx="246862" cy="369332"/>
              </a:xfrm>
              <a:prstGeom prst="rect">
                <a:avLst/>
              </a:prstGeom>
              <a:blipFill>
                <a:blip r:embed="rId6"/>
                <a:stretch>
                  <a:fillRect l="-17500" r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9153909" y="2068901"/>
                <a:ext cx="27251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3909" y="2068901"/>
                <a:ext cx="272510" cy="369332"/>
              </a:xfrm>
              <a:prstGeom prst="rect">
                <a:avLst/>
              </a:prstGeom>
              <a:blipFill>
                <a:blip r:embed="rId7"/>
                <a:stretch>
                  <a:fillRect l="-27273" r="-27273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9950313" y="3992092"/>
                <a:ext cx="29174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0313" y="3992092"/>
                <a:ext cx="291747" cy="369332"/>
              </a:xfrm>
              <a:prstGeom prst="rect">
                <a:avLst/>
              </a:prstGeom>
              <a:blipFill>
                <a:blip r:embed="rId8"/>
                <a:stretch>
                  <a:fillRect l="-22917" r="-25000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единительная линия 26"/>
          <p:cNvCxnSpPr>
            <a:cxnSpLocks/>
          </p:cNvCxnSpPr>
          <p:nvPr/>
        </p:nvCxnSpPr>
        <p:spPr>
          <a:xfrm flipV="1">
            <a:off x="8298644" y="2387248"/>
            <a:ext cx="857321" cy="157511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99B06DAF-889C-43EE-9202-26779D003106}"/>
              </a:ext>
            </a:extLst>
          </p:cNvPr>
          <p:cNvCxnSpPr>
            <a:cxnSpLocks/>
            <a:stCxn id="7" idx="6"/>
          </p:cNvCxnSpPr>
          <p:nvPr/>
        </p:nvCxnSpPr>
        <p:spPr>
          <a:xfrm flipH="1" flipV="1">
            <a:off x="9149431" y="2409545"/>
            <a:ext cx="857322" cy="1575114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>
            <a:extLst>
              <a:ext uri="{FF2B5EF4-FFF2-40B4-BE49-F238E27FC236}">
                <a16:creationId xmlns:a16="http://schemas.microsoft.com/office/drawing/2014/main" id="{06B92CED-4E39-4852-8F5E-F84224D69736}"/>
              </a:ext>
            </a:extLst>
          </p:cNvPr>
          <p:cNvSpPr/>
          <p:nvPr/>
        </p:nvSpPr>
        <p:spPr>
          <a:xfrm>
            <a:off x="8292110" y="3722138"/>
            <a:ext cx="1714643" cy="525042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внобедренный треугольник 14">
            <a:extLst>
              <a:ext uri="{FF2B5EF4-FFF2-40B4-BE49-F238E27FC236}">
                <a16:creationId xmlns:a16="http://schemas.microsoft.com/office/drawing/2014/main" id="{5F23C335-5D57-4882-8D33-8E60FD6D2B54}"/>
              </a:ext>
            </a:extLst>
          </p:cNvPr>
          <p:cNvSpPr/>
          <p:nvPr/>
        </p:nvSpPr>
        <p:spPr>
          <a:xfrm>
            <a:off x="9173059" y="2466920"/>
            <a:ext cx="824168" cy="1525347"/>
          </a:xfrm>
          <a:prstGeom prst="triangle">
            <a:avLst>
              <a:gd name="adj" fmla="val 0"/>
            </a:avLst>
          </a:prstGeom>
          <a:solidFill>
            <a:srgbClr val="92D050">
              <a:alpha val="6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E7FC05E2-EFD2-4BF3-A49F-F4695135E46D}"/>
              </a:ext>
            </a:extLst>
          </p:cNvPr>
          <p:cNvSpPr/>
          <p:nvPr/>
        </p:nvSpPr>
        <p:spPr>
          <a:xfrm>
            <a:off x="9126287" y="2376052"/>
            <a:ext cx="45719" cy="5119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id="{6E467FED-064F-4257-9A00-5CC2FE589DB3}"/>
              </a:ext>
            </a:extLst>
          </p:cNvPr>
          <p:cNvSpPr/>
          <p:nvPr/>
        </p:nvSpPr>
        <p:spPr>
          <a:xfrm>
            <a:off x="9983527" y="3984659"/>
            <a:ext cx="45719" cy="5119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>
            <a:extLst>
              <a:ext uri="{FF2B5EF4-FFF2-40B4-BE49-F238E27FC236}">
                <a16:creationId xmlns:a16="http://schemas.microsoft.com/office/drawing/2014/main" id="{5DF1643D-E7F7-4B7A-A959-6D9244DECF73}"/>
              </a:ext>
            </a:extLst>
          </p:cNvPr>
          <p:cNvSpPr/>
          <p:nvPr/>
        </p:nvSpPr>
        <p:spPr>
          <a:xfrm>
            <a:off x="8275785" y="3971066"/>
            <a:ext cx="45719" cy="5119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id="{4327EBAB-6983-4D1A-A7C3-53796E1A6AD0}"/>
              </a:ext>
            </a:extLst>
          </p:cNvPr>
          <p:cNvSpPr/>
          <p:nvPr/>
        </p:nvSpPr>
        <p:spPr>
          <a:xfrm>
            <a:off x="9134820" y="3969304"/>
            <a:ext cx="45719" cy="5119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8844943" y="3992122"/>
                <a:ext cx="237248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4943" y="3992122"/>
                <a:ext cx="237248" cy="369332"/>
              </a:xfrm>
              <a:prstGeom prst="rect">
                <a:avLst/>
              </a:prstGeom>
              <a:blipFill>
                <a:blip r:embed="rId9"/>
                <a:stretch>
                  <a:fillRect l="-43590" r="-41026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Стрелка: круговая 28">
            <a:extLst>
              <a:ext uri="{FF2B5EF4-FFF2-40B4-BE49-F238E27FC236}">
                <a16:creationId xmlns:a16="http://schemas.microsoft.com/office/drawing/2014/main" id="{312151B1-FB1E-4E13-B5AF-E023FE731922}"/>
              </a:ext>
            </a:extLst>
          </p:cNvPr>
          <p:cNvSpPr/>
          <p:nvPr/>
        </p:nvSpPr>
        <p:spPr>
          <a:xfrm rot="5400000">
            <a:off x="8756093" y="662064"/>
            <a:ext cx="652195" cy="2133081"/>
          </a:xfrm>
          <a:prstGeom prst="circularArrow">
            <a:avLst>
              <a:gd name="adj1" fmla="val 2630"/>
              <a:gd name="adj2" fmla="val 927672"/>
              <a:gd name="adj3" fmla="val 17647660"/>
              <a:gd name="adj4" fmla="val 3777564"/>
              <a:gd name="adj5" fmla="val 11651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496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152400" y="552450"/>
            <a:ext cx="11877675" cy="6115050"/>
          </a:xfrm>
          <a:prstGeom prst="roundRect">
            <a:avLst>
              <a:gd name="adj" fmla="val 12661"/>
            </a:avLst>
          </a:prstGeom>
          <a:noFill/>
          <a:ln w="28575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62169" y="160337"/>
            <a:ext cx="1403878" cy="1354697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3d gente blanca escribiendo con una pluma. | Foto Premi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1419" y="213202"/>
            <a:ext cx="1288934" cy="124604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2070100" y="251053"/>
            <a:ext cx="8978900" cy="717854"/>
          </a:xfrm>
          <a:prstGeom prst="roundRect">
            <a:avLst>
              <a:gd name="adj" fmla="val 34789"/>
            </a:avLst>
          </a:prstGeom>
          <a:solidFill>
            <a:schemeClr val="bg1"/>
          </a:solidFill>
          <a:ln w="28575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E776B69-05A0-4F71-B2A6-3BABE7F9C011}"/>
              </a:ext>
            </a:extLst>
          </p:cNvPr>
          <p:cNvSpPr txBox="1"/>
          <p:nvPr/>
        </p:nvSpPr>
        <p:spPr>
          <a:xfrm>
            <a:off x="3363969" y="275433"/>
            <a:ext cx="6683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Konusning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825297" y="1515034"/>
                <a:ext cx="7538302" cy="186685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𝑹</m:t>
                          </m:r>
                        </m:sup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𝑯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𝑹</m:t>
                              </m:r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𝑯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5297" y="1515034"/>
                <a:ext cx="7538302" cy="186685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354995" y="3774005"/>
                <a:ext cx="6789006" cy="186685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𝑹</m:t>
                          </m:r>
                        </m:sup>
                        <m:e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𝑯</m:t>
                                  </m:r>
                                </m:num>
                                <m:den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𝑹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𝑯𝒙</m:t>
                              </m:r>
                            </m:e>
                          </m:d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4995" y="3774005"/>
                <a:ext cx="6789006" cy="186685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4396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276224" y="552450"/>
            <a:ext cx="11639551" cy="5943600"/>
          </a:xfrm>
          <a:prstGeom prst="roundRect">
            <a:avLst/>
          </a:prstGeom>
          <a:noFill/>
          <a:ln w="28575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62169" y="160337"/>
            <a:ext cx="1403878" cy="1354697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3d gente blanca escribiendo con una pluma. | Foto Premi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1419" y="213202"/>
            <a:ext cx="1288934" cy="124604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2070100" y="251053"/>
            <a:ext cx="8978900" cy="717854"/>
          </a:xfrm>
          <a:prstGeom prst="roundRect">
            <a:avLst>
              <a:gd name="adj" fmla="val 34789"/>
            </a:avLst>
          </a:prstGeom>
          <a:solidFill>
            <a:schemeClr val="bg1"/>
          </a:solidFill>
          <a:ln w="28575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E776B69-05A0-4F71-B2A6-3BABE7F9C011}"/>
              </a:ext>
            </a:extLst>
          </p:cNvPr>
          <p:cNvSpPr txBox="1"/>
          <p:nvPr/>
        </p:nvSpPr>
        <p:spPr>
          <a:xfrm>
            <a:off x="3363969" y="275433"/>
            <a:ext cx="6683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Konusning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471935" y="3362328"/>
                <a:ext cx="8809015" cy="12700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ru-RU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  <m:d>
                        <m:d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𝑹</m:t>
                                  </m:r>
                                </m:e>
                                <m:sup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𝑹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ru-RU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𝑹</m:t>
                              </m:r>
                            </m:e>
                            <m:sup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𝑹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𝑯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1935" y="3362328"/>
                <a:ext cx="8809015" cy="12700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69266" y="1390517"/>
                <a:ext cx="11253465" cy="16325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ru-RU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  <m:d>
                                <m:d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𝑯</m:t>
                                      </m:r>
                                    </m:num>
                                    <m:den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𝑹</m:t>
                                      </m:r>
                                    </m:den>
                                  </m:f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∙</m:t>
                                  </m:r>
                                  <m:f>
                                    <m:fPr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3600" b="1" i="1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𝟑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</m:den>
                                  </m:f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𝑯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∙</m:t>
                                  </m:r>
                                  <m:f>
                                    <m:f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3600" b="1" i="1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𝑹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ru-RU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d>
                        <m:d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𝑯</m:t>
                              </m:r>
                            </m:num>
                            <m:den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𝑹</m:t>
                              </m:r>
                            </m:den>
                          </m:f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𝑹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𝑯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𝑹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266" y="1390517"/>
                <a:ext cx="11253465" cy="16325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329249" y="4933816"/>
                <a:ext cx="4005327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𝒌𝒐𝒏𝒖𝒔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𝑹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𝑯</m:t>
                      </m:r>
                    </m:oMath>
                  </m:oMathPara>
                </a14:m>
                <a:endParaRPr lang="ru-RU" sz="4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9249" y="4933816"/>
                <a:ext cx="4005327" cy="11564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9339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197224" y="636494"/>
            <a:ext cx="11797552" cy="6018306"/>
          </a:xfrm>
          <a:prstGeom prst="roundRect">
            <a:avLst>
              <a:gd name="adj" fmla="val 10262"/>
            </a:avLst>
          </a:prstGeom>
          <a:noFill/>
          <a:ln w="28575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87735" y="155251"/>
            <a:ext cx="1311750" cy="1321547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070100" y="251053"/>
            <a:ext cx="8978900" cy="717854"/>
          </a:xfrm>
          <a:prstGeom prst="roundRect">
            <a:avLst>
              <a:gd name="adj" fmla="val 34789"/>
            </a:avLst>
          </a:prstGeom>
          <a:solidFill>
            <a:schemeClr val="bg1"/>
          </a:solidFill>
          <a:ln w="381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776B69-05A0-4F71-B2A6-3BABE7F9C011}"/>
              </a:ext>
            </a:extLst>
          </p:cNvPr>
          <p:cNvSpPr txBox="1"/>
          <p:nvPr/>
        </p:nvSpPr>
        <p:spPr>
          <a:xfrm>
            <a:off x="3217919" y="275433"/>
            <a:ext cx="6683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Sharning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940" y="215341"/>
            <a:ext cx="1183340" cy="1201365"/>
          </a:xfrm>
          <a:prstGeom prst="ellipse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6965959" y="1282825"/>
            <a:ext cx="4715436" cy="4723527"/>
          </a:xfrm>
          <a:prstGeom prst="roundRect">
            <a:avLst>
              <a:gd name="adj" fmla="val 22643"/>
            </a:avLst>
          </a:prstGeom>
          <a:noFill/>
          <a:ln w="28575">
            <a:solidFill>
              <a:srgbClr val="00B0F0"/>
            </a:solidFill>
          </a:ln>
          <a:scene3d>
            <a:camera prst="perspectiveLef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0343339" y="5087522"/>
            <a:ext cx="1742306" cy="1678787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5" r="15961" b="9399"/>
          <a:stretch/>
        </p:blipFill>
        <p:spPr>
          <a:xfrm flipH="1">
            <a:off x="10489816" y="5158972"/>
            <a:ext cx="1504959" cy="154662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CDCBAC9-DC21-473F-8291-0760DA27DB0B}"/>
                  </a:ext>
                </a:extLst>
              </p:cNvPr>
              <p:cNvSpPr txBox="1"/>
              <p:nvPr/>
            </p:nvSpPr>
            <p:spPr>
              <a:xfrm>
                <a:off x="534492" y="1272793"/>
                <a:ext cx="6490406" cy="50781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𝑶𝑨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𝑶𝑩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𝑶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markazi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deylik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</a:p>
              <a:p>
                <a:pPr algn="ctr"/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Bu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tenglamasi</a:t>
                </a:r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𝒚</m:t>
                        </m:r>
                      </m:e>
                      <m:sup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𝑹</m:t>
                        </m:r>
                      </m:e>
                      <m:sup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         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𝑹</m:t>
                            </m:r>
                          </m:e>
                          <m:sup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≤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≤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ctr"/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Bunga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doiraning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chorak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qismini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𝑶𝒚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o‘qi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atrofida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aylantirishdan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sharning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yarmi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CDCBAC9-DC21-473F-8291-0760DA27DB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492" y="1272793"/>
                <a:ext cx="6490406" cy="5078121"/>
              </a:xfrm>
              <a:prstGeom prst="rect">
                <a:avLst/>
              </a:prstGeom>
              <a:blipFill>
                <a:blip r:embed="rId4"/>
                <a:stretch>
                  <a:fillRect l="-2162" t="-2761" r="-2068" b="-44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887817" y="1433320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7817" y="1433320"/>
                <a:ext cx="253274" cy="369332"/>
              </a:xfrm>
              <a:prstGeom prst="rect">
                <a:avLst/>
              </a:prstGeom>
              <a:blipFill>
                <a:blip r:embed="rId5"/>
                <a:stretch>
                  <a:fillRect l="-30952" r="-28571" b="-262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1158707" y="3672651"/>
                <a:ext cx="2468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8707" y="3672651"/>
                <a:ext cx="246862" cy="369332"/>
              </a:xfrm>
              <a:prstGeom prst="rect">
                <a:avLst/>
              </a:prstGeom>
              <a:blipFill>
                <a:blip r:embed="rId6"/>
                <a:stretch>
                  <a:fillRect l="-17073" r="-170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836603" y="3857347"/>
                <a:ext cx="237248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6603" y="3857347"/>
                <a:ext cx="237248" cy="369332"/>
              </a:xfrm>
              <a:prstGeom prst="rect">
                <a:avLst/>
              </a:prstGeom>
              <a:blipFill>
                <a:blip r:embed="rId7"/>
                <a:stretch>
                  <a:fillRect l="-44737" r="-44737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Дуга 18"/>
          <p:cNvSpPr/>
          <p:nvPr/>
        </p:nvSpPr>
        <p:spPr>
          <a:xfrm>
            <a:off x="7957121" y="2642293"/>
            <a:ext cx="2380439" cy="2430048"/>
          </a:xfrm>
          <a:prstGeom prst="arc">
            <a:avLst/>
          </a:prstGeom>
          <a:gradFill flip="none" rotWithShape="1">
            <a:gsLst>
              <a:gs pos="0">
                <a:srgbClr val="FF66FF">
                  <a:tint val="66000"/>
                  <a:satMod val="160000"/>
                </a:srgbClr>
              </a:gs>
              <a:gs pos="50000">
                <a:srgbClr val="FF66FF">
                  <a:tint val="44500"/>
                  <a:satMod val="160000"/>
                </a:srgbClr>
              </a:gs>
              <a:gs pos="100000">
                <a:srgbClr val="FF66FF">
                  <a:tint val="23500"/>
                  <a:satMod val="160000"/>
                </a:srgbClr>
              </a:gs>
            </a:gsLst>
            <a:lin ang="5400000" scaled="1"/>
            <a:tileRect/>
          </a:gradFill>
          <a:ln w="38100">
            <a:solidFill>
              <a:srgbClr val="FF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831456" y="2434020"/>
                <a:ext cx="27251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1456" y="2434020"/>
                <a:ext cx="272510" cy="369332"/>
              </a:xfrm>
              <a:prstGeom prst="rect">
                <a:avLst/>
              </a:prstGeom>
              <a:blipFill>
                <a:blip r:embed="rId8"/>
                <a:stretch>
                  <a:fillRect l="-27273" r="-27273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0228486" y="3868611"/>
                <a:ext cx="29174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28486" y="3868611"/>
                <a:ext cx="291747" cy="369332"/>
              </a:xfrm>
              <a:prstGeom prst="rect">
                <a:avLst/>
              </a:prstGeom>
              <a:blipFill>
                <a:blip r:embed="rId9"/>
                <a:stretch>
                  <a:fillRect l="-25000" r="-22917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 стрелкой 21"/>
          <p:cNvCxnSpPr/>
          <p:nvPr/>
        </p:nvCxnSpPr>
        <p:spPr>
          <a:xfrm flipH="1" flipV="1">
            <a:off x="9137816" y="1676367"/>
            <a:ext cx="9525" cy="2822575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7614105" y="3863765"/>
            <a:ext cx="3530529" cy="9692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вал 23">
            <a:extLst>
              <a:ext uri="{FF2B5EF4-FFF2-40B4-BE49-F238E27FC236}">
                <a16:creationId xmlns:a16="http://schemas.microsoft.com/office/drawing/2014/main" id="{4327EBAB-6983-4D1A-A7C3-53796E1A6AD0}"/>
              </a:ext>
            </a:extLst>
          </p:cNvPr>
          <p:cNvSpPr/>
          <p:nvPr/>
        </p:nvSpPr>
        <p:spPr>
          <a:xfrm>
            <a:off x="9116024" y="3826333"/>
            <a:ext cx="62634" cy="62027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4327EBAB-6983-4D1A-A7C3-53796E1A6AD0}"/>
              </a:ext>
            </a:extLst>
          </p:cNvPr>
          <p:cNvSpPr/>
          <p:nvPr/>
        </p:nvSpPr>
        <p:spPr>
          <a:xfrm>
            <a:off x="10309561" y="3832751"/>
            <a:ext cx="62634" cy="62027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4327EBAB-6983-4D1A-A7C3-53796E1A6AD0}"/>
              </a:ext>
            </a:extLst>
          </p:cNvPr>
          <p:cNvSpPr/>
          <p:nvPr/>
        </p:nvSpPr>
        <p:spPr>
          <a:xfrm>
            <a:off x="9106499" y="2618686"/>
            <a:ext cx="62634" cy="62027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: круговая 26">
            <a:extLst>
              <a:ext uri="{FF2B5EF4-FFF2-40B4-BE49-F238E27FC236}">
                <a16:creationId xmlns:a16="http://schemas.microsoft.com/office/drawing/2014/main" id="{27598CEC-3669-4799-8C69-87953C560EBE}"/>
              </a:ext>
            </a:extLst>
          </p:cNvPr>
          <p:cNvSpPr/>
          <p:nvPr/>
        </p:nvSpPr>
        <p:spPr>
          <a:xfrm rot="5400000">
            <a:off x="8756093" y="662064"/>
            <a:ext cx="652195" cy="2133081"/>
          </a:xfrm>
          <a:prstGeom prst="circularArrow">
            <a:avLst>
              <a:gd name="adj1" fmla="val 2630"/>
              <a:gd name="adj2" fmla="val 927672"/>
              <a:gd name="adj3" fmla="val 17647660"/>
              <a:gd name="adj4" fmla="val 3777564"/>
              <a:gd name="adj5" fmla="val 11651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962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197224" y="636494"/>
            <a:ext cx="11797552" cy="6018306"/>
          </a:xfrm>
          <a:prstGeom prst="roundRect">
            <a:avLst>
              <a:gd name="adj" fmla="val 10262"/>
            </a:avLst>
          </a:prstGeom>
          <a:noFill/>
          <a:ln w="28575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87735" y="155251"/>
            <a:ext cx="1311750" cy="1321547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070100" y="251053"/>
            <a:ext cx="8978900" cy="717854"/>
          </a:xfrm>
          <a:prstGeom prst="roundRect">
            <a:avLst>
              <a:gd name="adj" fmla="val 34789"/>
            </a:avLst>
          </a:prstGeom>
          <a:solidFill>
            <a:schemeClr val="bg1"/>
          </a:solidFill>
          <a:ln w="381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776B69-05A0-4F71-B2A6-3BABE7F9C011}"/>
              </a:ext>
            </a:extLst>
          </p:cNvPr>
          <p:cNvSpPr txBox="1"/>
          <p:nvPr/>
        </p:nvSpPr>
        <p:spPr>
          <a:xfrm>
            <a:off x="3217919" y="275433"/>
            <a:ext cx="6683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Sharning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940" y="215341"/>
            <a:ext cx="1183340" cy="1201365"/>
          </a:xfrm>
          <a:prstGeom prst="ellipse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6965959" y="1282825"/>
            <a:ext cx="4715436" cy="4723527"/>
          </a:xfrm>
          <a:prstGeom prst="roundRect">
            <a:avLst>
              <a:gd name="adj" fmla="val 22643"/>
            </a:avLst>
          </a:prstGeom>
          <a:noFill/>
          <a:ln w="28575">
            <a:solidFill>
              <a:srgbClr val="00B0F0"/>
            </a:solidFill>
          </a:ln>
          <a:scene3d>
            <a:camera prst="perspectiveLef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0343339" y="5087522"/>
            <a:ext cx="1742306" cy="1678787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5" r="15961" b="9399"/>
          <a:stretch/>
        </p:blipFill>
        <p:spPr>
          <a:xfrm flipH="1">
            <a:off x="10489816" y="5158972"/>
            <a:ext cx="1504959" cy="154662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CDCBAC9-DC21-473F-8291-0760DA27DB0B}"/>
              </a:ext>
            </a:extLst>
          </p:cNvPr>
          <p:cNvSpPr txBox="1"/>
          <p:nvPr/>
        </p:nvSpPr>
        <p:spPr>
          <a:xfrm>
            <a:off x="629995" y="1331346"/>
            <a:ext cx="6347886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yarimshar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topamiz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887817" y="1433320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7817" y="1433320"/>
                <a:ext cx="253274" cy="369332"/>
              </a:xfrm>
              <a:prstGeom prst="rect">
                <a:avLst/>
              </a:prstGeom>
              <a:blipFill>
                <a:blip r:embed="rId4"/>
                <a:stretch>
                  <a:fillRect l="-30952" r="-28571" b="-262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1158707" y="3672651"/>
                <a:ext cx="2468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8707" y="3672651"/>
                <a:ext cx="246862" cy="369332"/>
              </a:xfrm>
              <a:prstGeom prst="rect">
                <a:avLst/>
              </a:prstGeom>
              <a:blipFill>
                <a:blip r:embed="rId5"/>
                <a:stretch>
                  <a:fillRect l="-17073" r="-170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836603" y="3857347"/>
                <a:ext cx="237248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6603" y="3857347"/>
                <a:ext cx="237248" cy="369332"/>
              </a:xfrm>
              <a:prstGeom prst="rect">
                <a:avLst/>
              </a:prstGeom>
              <a:blipFill>
                <a:blip r:embed="rId6"/>
                <a:stretch>
                  <a:fillRect l="-44737" r="-44737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Дуга 18"/>
          <p:cNvSpPr/>
          <p:nvPr/>
        </p:nvSpPr>
        <p:spPr>
          <a:xfrm>
            <a:off x="7957121" y="2642293"/>
            <a:ext cx="2380439" cy="2430048"/>
          </a:xfrm>
          <a:prstGeom prst="arc">
            <a:avLst/>
          </a:prstGeom>
          <a:gradFill flip="none" rotWithShape="1">
            <a:gsLst>
              <a:gs pos="0">
                <a:srgbClr val="FF66FF">
                  <a:tint val="66000"/>
                  <a:satMod val="160000"/>
                </a:srgbClr>
              </a:gs>
              <a:gs pos="50000">
                <a:srgbClr val="FF66FF">
                  <a:tint val="44500"/>
                  <a:satMod val="160000"/>
                </a:srgbClr>
              </a:gs>
              <a:gs pos="100000">
                <a:srgbClr val="FF66FF">
                  <a:tint val="23500"/>
                  <a:satMod val="160000"/>
                </a:srgbClr>
              </a:gs>
            </a:gsLst>
            <a:lin ang="5400000" scaled="1"/>
            <a:tileRect/>
          </a:gradFill>
          <a:ln w="38100">
            <a:solidFill>
              <a:srgbClr val="FF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0228486" y="3868611"/>
                <a:ext cx="29174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28486" y="3868611"/>
                <a:ext cx="291747" cy="369332"/>
              </a:xfrm>
              <a:prstGeom prst="rect">
                <a:avLst/>
              </a:prstGeom>
              <a:blipFill>
                <a:blip r:embed="rId8"/>
                <a:stretch>
                  <a:fillRect l="-25000" r="-22917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 стрелкой 21"/>
          <p:cNvCxnSpPr/>
          <p:nvPr/>
        </p:nvCxnSpPr>
        <p:spPr>
          <a:xfrm flipH="1" flipV="1">
            <a:off x="9137816" y="1676367"/>
            <a:ext cx="9525" cy="2822575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7614105" y="3863765"/>
            <a:ext cx="3530529" cy="9692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>
            <a:extLst>
              <a:ext uri="{FF2B5EF4-FFF2-40B4-BE49-F238E27FC236}">
                <a16:creationId xmlns:a16="http://schemas.microsoft.com/office/drawing/2014/main" id="{4327EBAB-6983-4D1A-A7C3-53796E1A6AD0}"/>
              </a:ext>
            </a:extLst>
          </p:cNvPr>
          <p:cNvSpPr/>
          <p:nvPr/>
        </p:nvSpPr>
        <p:spPr>
          <a:xfrm>
            <a:off x="10309561" y="3832751"/>
            <a:ext cx="62634" cy="62027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830834" y="2803352"/>
                <a:ext cx="5946209" cy="16801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𝑹</m:t>
                          </m:r>
                        </m:sup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834" y="2803352"/>
                <a:ext cx="5946209" cy="168014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805710" y="4756773"/>
                <a:ext cx="2768578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𝑹</m:t>
                          </m:r>
                        </m:e>
                        <m:sup>
                          <m:r>
                            <a:rPr lang="en-US" sz="3600" b="1" i="1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3600" b="1" i="1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3600" b="1" i="1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𝒖</m:t>
                      </m:r>
                    </m:oMath>
                  </m:oMathPara>
                </a14:m>
                <a:endParaRPr lang="ru-RU" sz="3600" dirty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710" y="4756773"/>
                <a:ext cx="2768578" cy="65889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3917304" y="4466100"/>
                <a:ext cx="2839239" cy="11409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𝒙𝒅𝒙</m:t>
                      </m:r>
                      <m:r>
                        <a:rPr lang="en-US" sz="3600" b="1" i="1" smtClean="0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𝒅𝒖</m:t>
                          </m:r>
                          <m:r>
                            <m:rPr>
                              <m:nor/>
                            </m:rPr>
                            <a:rPr lang="ru-RU" sz="3600" dirty="0">
                              <a:solidFill>
                                <a:srgbClr val="006600"/>
                              </a:solidFill>
                            </a:rPr>
                            <m:t> 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3600" dirty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7304" y="4466100"/>
                <a:ext cx="2839239" cy="114095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Стрелка: круговая 28">
            <a:extLst>
              <a:ext uri="{FF2B5EF4-FFF2-40B4-BE49-F238E27FC236}">
                <a16:creationId xmlns:a16="http://schemas.microsoft.com/office/drawing/2014/main" id="{5EAE1C8D-5C31-4EE8-8153-2F4A795F07B6}"/>
              </a:ext>
            </a:extLst>
          </p:cNvPr>
          <p:cNvSpPr/>
          <p:nvPr/>
        </p:nvSpPr>
        <p:spPr>
          <a:xfrm rot="5400000">
            <a:off x="8756093" y="662064"/>
            <a:ext cx="652195" cy="2133081"/>
          </a:xfrm>
          <a:prstGeom prst="circularArrow">
            <a:avLst>
              <a:gd name="adj1" fmla="val 2630"/>
              <a:gd name="adj2" fmla="val 927672"/>
              <a:gd name="adj3" fmla="val 17647660"/>
              <a:gd name="adj4" fmla="val 3777564"/>
              <a:gd name="adj5" fmla="val 11651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0" name="Дуга 29">
            <a:extLst>
              <a:ext uri="{FF2B5EF4-FFF2-40B4-BE49-F238E27FC236}">
                <a16:creationId xmlns:a16="http://schemas.microsoft.com/office/drawing/2014/main" id="{7C00FC7A-791B-4655-95C8-F9E60B8F30AF}"/>
              </a:ext>
            </a:extLst>
          </p:cNvPr>
          <p:cNvSpPr/>
          <p:nvPr/>
        </p:nvSpPr>
        <p:spPr>
          <a:xfrm flipH="1">
            <a:off x="7929122" y="2641704"/>
            <a:ext cx="2380439" cy="2430048"/>
          </a:xfrm>
          <a:prstGeom prst="arc">
            <a:avLst/>
          </a:prstGeom>
          <a:gradFill flip="none" rotWithShape="1">
            <a:gsLst>
              <a:gs pos="0">
                <a:srgbClr val="FF66FF">
                  <a:tint val="66000"/>
                  <a:satMod val="160000"/>
                </a:srgbClr>
              </a:gs>
              <a:gs pos="50000">
                <a:srgbClr val="FF66FF">
                  <a:tint val="44500"/>
                  <a:satMod val="160000"/>
                </a:srgbClr>
              </a:gs>
              <a:gs pos="100000">
                <a:srgbClr val="FF66FF">
                  <a:tint val="23500"/>
                  <a:satMod val="160000"/>
                </a:srgbClr>
              </a:gs>
            </a:gsLst>
            <a:lin ang="5400000" scaled="1"/>
            <a:tileRect/>
          </a:gradFill>
          <a:ln w="38100">
            <a:solidFill>
              <a:srgbClr val="FF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B37E9C8B-CF7C-4E80-A9B3-636557C37B65}"/>
                  </a:ext>
                </a:extLst>
              </p:cNvPr>
              <p:cNvSpPr txBox="1"/>
              <p:nvPr/>
            </p:nvSpPr>
            <p:spPr>
              <a:xfrm>
                <a:off x="8831456" y="2434020"/>
                <a:ext cx="27251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B37E9C8B-CF7C-4E80-A9B3-636557C37B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1456" y="2434020"/>
                <a:ext cx="272510" cy="369332"/>
              </a:xfrm>
              <a:prstGeom prst="rect">
                <a:avLst/>
              </a:prstGeom>
              <a:blipFill>
                <a:blip r:embed="rId12"/>
                <a:stretch>
                  <a:fillRect l="-27273" r="-27273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Овал 31">
            <a:extLst>
              <a:ext uri="{FF2B5EF4-FFF2-40B4-BE49-F238E27FC236}">
                <a16:creationId xmlns:a16="http://schemas.microsoft.com/office/drawing/2014/main" id="{79C3D0FB-C252-46C8-8BE4-E091B50C0110}"/>
              </a:ext>
            </a:extLst>
          </p:cNvPr>
          <p:cNvSpPr/>
          <p:nvPr/>
        </p:nvSpPr>
        <p:spPr>
          <a:xfrm>
            <a:off x="9116024" y="3826333"/>
            <a:ext cx="62634" cy="62027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7FBF889E-80F7-4B73-B00E-BA611CE8CECD}"/>
              </a:ext>
            </a:extLst>
          </p:cNvPr>
          <p:cNvSpPr/>
          <p:nvPr/>
        </p:nvSpPr>
        <p:spPr>
          <a:xfrm>
            <a:off x="9106499" y="2618686"/>
            <a:ext cx="62634" cy="62027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636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276224" y="552450"/>
            <a:ext cx="11639551" cy="5943600"/>
          </a:xfrm>
          <a:prstGeom prst="roundRect">
            <a:avLst/>
          </a:prstGeom>
          <a:noFill/>
          <a:ln w="28575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62169" y="160337"/>
            <a:ext cx="1403878" cy="1354697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3d gente blanca escribiendo con una pluma. | Foto Premi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1419" y="213202"/>
            <a:ext cx="1288934" cy="124604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2070100" y="251053"/>
            <a:ext cx="8978900" cy="717854"/>
          </a:xfrm>
          <a:prstGeom prst="roundRect">
            <a:avLst>
              <a:gd name="adj" fmla="val 34789"/>
            </a:avLst>
          </a:prstGeom>
          <a:solidFill>
            <a:schemeClr val="bg1"/>
          </a:solidFill>
          <a:ln w="28575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E776B69-05A0-4F71-B2A6-3BABE7F9C011}"/>
              </a:ext>
            </a:extLst>
          </p:cNvPr>
          <p:cNvSpPr txBox="1"/>
          <p:nvPr/>
        </p:nvSpPr>
        <p:spPr>
          <a:xfrm>
            <a:off x="3363969" y="275433"/>
            <a:ext cx="6683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Sharning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30827" y="1736267"/>
                <a:ext cx="11276998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𝑹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rad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=−</m:t>
                          </m:r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den>
                          </m:f>
                          <m:nary>
                            <m:naryPr>
                              <m:limLoc m:val="undOvr"/>
                              <m:subHide m:val="on"/>
                              <m:supHide m:val="on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ad>
                                <m:radPr>
                                  <m:degHide m:val="on"/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𝒖</m:t>
                                  </m:r>
                                </m:e>
                              </m:rad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𝒅𝒖</m:t>
                              </m:r>
                            </m:e>
                          </m:nary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=−</m:t>
                          </m:r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den>
                          </m:f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𝒖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</m:num>
                                <m:den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den>
                              </m:f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827" y="1736267"/>
                <a:ext cx="11276998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437940" y="3350812"/>
                <a:ext cx="8121582" cy="13276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𝒖</m:t>
                          </m:r>
                        </m:e>
                        <m:sup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𝑪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𝑹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𝑪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7940" y="3350812"/>
                <a:ext cx="8121582" cy="132767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585043" y="5016036"/>
                <a:ext cx="846218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Bu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yerda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olish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5043" y="5016036"/>
                <a:ext cx="8462188" cy="707886"/>
              </a:xfrm>
              <a:prstGeom prst="rect">
                <a:avLst/>
              </a:prstGeom>
              <a:blipFill>
                <a:blip r:embed="rId5"/>
                <a:stretch>
                  <a:fillRect l="-2522" t="-15517" r="-1585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19980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276224" y="552450"/>
            <a:ext cx="11639551" cy="5943600"/>
          </a:xfrm>
          <a:prstGeom prst="roundRect">
            <a:avLst/>
          </a:prstGeom>
          <a:noFill/>
          <a:ln w="28575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62169" y="160337"/>
            <a:ext cx="1403878" cy="1354697"/>
          </a:xfrm>
          <a:prstGeom prst="ellipse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3d gente blanca escribiendo con una pluma. | Foto Premi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1419" y="213202"/>
            <a:ext cx="1288934" cy="124604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2070100" y="251053"/>
            <a:ext cx="8978900" cy="717854"/>
          </a:xfrm>
          <a:prstGeom prst="roundRect">
            <a:avLst>
              <a:gd name="adj" fmla="val 34789"/>
            </a:avLst>
          </a:prstGeom>
          <a:solidFill>
            <a:schemeClr val="bg1"/>
          </a:solidFill>
          <a:ln w="28575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E776B69-05A0-4F71-B2A6-3BABE7F9C011}"/>
              </a:ext>
            </a:extLst>
          </p:cNvPr>
          <p:cNvSpPr txBox="1"/>
          <p:nvPr/>
        </p:nvSpPr>
        <p:spPr>
          <a:xfrm>
            <a:off x="3363969" y="275433"/>
            <a:ext cx="6683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Sharning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238469" y="1111470"/>
                <a:ext cx="8165248" cy="19062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𝒚𝒂𝒓𝒊𝒎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𝒔𝒉𝒂𝒓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Sup>
                        <m:sSub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𝝅</m:t>
                                  </m:r>
                                </m:num>
                                <m:den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n-US" sz="4000" b="1" i="1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4000" b="1" i="1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𝑹</m:t>
                                          </m:r>
                                        </m:e>
                                        <m:sup>
                                          <m:r>
                                            <a:rPr lang="en-US" sz="4000" b="1" i="1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−</m:t>
                                      </m:r>
                                      <m:sSup>
                                        <m:sSupPr>
                                          <m:ctrlPr>
                                            <a:rPr lang="en-US" sz="4000" b="1" i="1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4000" b="1" i="1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4000" b="1" i="1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e>
                                  </m:d>
                                </m:e>
                                <m:sup>
                                  <m:f>
                                    <m:f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</m:num>
                                    <m:den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</m:sup>
                              </m:sSup>
                            </m:e>
                          </m:d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𝑹</m:t>
                          </m:r>
                        </m:sup>
                      </m:sSub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8469" y="1111470"/>
                <a:ext cx="8165248" cy="19062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778165" y="3283090"/>
                <a:ext cx="10635668" cy="13276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𝑹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𝑹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𝑹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𝟎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𝑹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165" y="3283090"/>
                <a:ext cx="10635668" cy="132767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6846277" y="4950009"/>
                <a:ext cx="3526350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𝒔𝒉𝒂𝒓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𝑹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6277" y="4950009"/>
                <a:ext cx="3526350" cy="124880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4AAD3A45-C8BD-421A-8640-8F425DFCC2F2}"/>
                  </a:ext>
                </a:extLst>
              </p:cNvPr>
              <p:cNvSpPr/>
              <p:nvPr/>
            </p:nvSpPr>
            <p:spPr>
              <a:xfrm>
                <a:off x="1324623" y="5162429"/>
                <a:ext cx="4843505" cy="7644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𝒔𝒉𝒂𝒓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𝒚𝒂𝒓𝒊𝒎𝒔𝒉𝒂𝒓</m:t>
                          </m:r>
                        </m:sub>
                      </m:sSub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4AAD3A45-C8BD-421A-8640-8F425DFCC2F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4623" y="5162429"/>
                <a:ext cx="4843505" cy="76444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95970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789</Words>
  <Application>Microsoft Office PowerPoint</Application>
  <PresentationFormat>Широкоэкранный</PresentationFormat>
  <Paragraphs>181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173</cp:revision>
  <dcterms:created xsi:type="dcterms:W3CDTF">2020-12-27T06:03:11Z</dcterms:created>
  <dcterms:modified xsi:type="dcterms:W3CDTF">2021-11-17T14:04:29Z</dcterms:modified>
</cp:coreProperties>
</file>