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2" r:id="rId4"/>
    <p:sldId id="283" r:id="rId5"/>
    <p:sldId id="297" r:id="rId6"/>
    <p:sldId id="298" r:id="rId7"/>
    <p:sldId id="299" r:id="rId8"/>
    <p:sldId id="300" r:id="rId9"/>
    <p:sldId id="301" r:id="rId10"/>
    <p:sldId id="302" r:id="rId11"/>
    <p:sldId id="307" r:id="rId12"/>
    <p:sldId id="306" r:id="rId13"/>
    <p:sldId id="308" r:id="rId14"/>
    <p:sldId id="304" r:id="rId15"/>
    <p:sldId id="309" r:id="rId16"/>
    <p:sldId id="310" r:id="rId17"/>
    <p:sldId id="311" r:id="rId18"/>
    <p:sldId id="313" r:id="rId19"/>
    <p:sldId id="312" r:id="rId20"/>
    <p:sldId id="316" r:id="rId21"/>
    <p:sldId id="315" r:id="rId22"/>
    <p:sldId id="2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FF"/>
    <a:srgbClr val="006600"/>
    <a:srgbClr val="0000FF"/>
    <a:srgbClr val="008000"/>
    <a:srgbClr val="FF3399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3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2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26" Type="http://schemas.openxmlformats.org/officeDocument/2006/relationships/image" Target="../media/image76.png"/><Relationship Id="rId3" Type="http://schemas.openxmlformats.org/officeDocument/2006/relationships/image" Target="../media/image70.png"/><Relationship Id="rId21" Type="http://schemas.openxmlformats.org/officeDocument/2006/relationships/image" Target="../media/image51.png"/><Relationship Id="rId7" Type="http://schemas.openxmlformats.org/officeDocument/2006/relationships/image" Target="../media/image74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2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38.png"/><Relationship Id="rId23" Type="http://schemas.openxmlformats.org/officeDocument/2006/relationships/image" Target="../media/image53.png"/><Relationship Id="rId28" Type="http://schemas.openxmlformats.org/officeDocument/2006/relationships/image" Target="../media/image77.png"/><Relationship Id="rId10" Type="http://schemas.openxmlformats.org/officeDocument/2006/relationships/image" Target="../media/image41.png"/><Relationship Id="rId19" Type="http://schemas.openxmlformats.org/officeDocument/2006/relationships/image" Target="../media/image75.png"/><Relationship Id="rId31" Type="http://schemas.openxmlformats.org/officeDocument/2006/relationships/image" Target="../media/image7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37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5.png"/><Relationship Id="rId2" Type="http://schemas.openxmlformats.org/officeDocument/2006/relationships/image" Target="../media/image2.jpeg"/><Relationship Id="rId16" Type="http://schemas.openxmlformats.org/officeDocument/2006/relationships/image" Target="../media/image97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4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3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3.jpeg"/><Relationship Id="rId7" Type="http://schemas.openxmlformats.org/officeDocument/2006/relationships/image" Target="../media/image107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35" y="2295526"/>
            <a:ext cx="10159017" cy="27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571948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820970" y="1282995"/>
                <a:ext cx="10567988" cy="4616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:r>
                  <a:rPr lang="en-US" sz="4000" b="1" dirty="0" err="1"/>
                  <a:t>Yuqoridan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pastdan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chapdan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o‘ngdan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sohaning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0" y="1282995"/>
                <a:ext cx="10567988" cy="4616648"/>
              </a:xfrm>
              <a:prstGeom prst="rect">
                <a:avLst/>
              </a:prstGeom>
              <a:blipFill>
                <a:blip r:embed="rId2"/>
                <a:stretch>
                  <a:fillRect l="-2943" r="-2943" b="-3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93568" y="119282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189513"/>
            <a:ext cx="1165505" cy="118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031" y="296020"/>
            <a:ext cx="6194612" cy="7708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4803967" y="275433"/>
            <a:ext cx="260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0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342900" y="162626"/>
            <a:ext cx="1504959" cy="147995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9" y="1588125"/>
            <a:ext cx="8458200" cy="330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68488" y="429729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88" y="4297295"/>
                <a:ext cx="147476" cy="215444"/>
              </a:xfrm>
              <a:prstGeom prst="rect">
                <a:avLst/>
              </a:prstGeom>
              <a:blipFill>
                <a:blip r:embed="rId4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8787" y="429729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787" y="4297295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30722" y="4290110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722" y="4290110"/>
                <a:ext cx="147476" cy="215444"/>
              </a:xfrm>
              <a:prstGeom prst="rect">
                <a:avLst/>
              </a:prstGeom>
              <a:blipFill>
                <a:blip r:embed="rId6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6381" y="429495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381" y="4294959"/>
                <a:ext cx="147476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59229" y="429729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229" y="4297295"/>
                <a:ext cx="147476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86038" y="429729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38" y="4297295"/>
                <a:ext cx="147476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9580" y="429352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580" y="4293525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28260" y="429352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260" y="4293525"/>
                <a:ext cx="147476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19638" y="4297295"/>
                <a:ext cx="2548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638" y="4297295"/>
                <a:ext cx="254878" cy="215444"/>
              </a:xfrm>
              <a:prstGeom prst="rect">
                <a:avLst/>
              </a:prstGeom>
              <a:blipFill>
                <a:blip r:embed="rId12"/>
                <a:stretch>
                  <a:fillRect l="-16667" r="-11905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5712" y="3758587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12" y="3758587"/>
                <a:ext cx="147476" cy="215444"/>
              </a:xfrm>
              <a:prstGeom prst="rect">
                <a:avLst/>
              </a:prstGeom>
              <a:blipFill>
                <a:blip r:embed="rId13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6822" y="339254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22" y="3392545"/>
                <a:ext cx="147476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96822" y="2984773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22" y="2984773"/>
                <a:ext cx="147476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96822" y="258217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22" y="2582174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93926" y="2195267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26" y="2195267"/>
                <a:ext cx="147476" cy="215444"/>
              </a:xfrm>
              <a:prstGeom prst="rect">
                <a:avLst/>
              </a:prstGeom>
              <a:blipFill>
                <a:blip r:embed="rId14"/>
                <a:stretch>
                  <a:fillRect l="-29167" r="-29167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85712" y="1786370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12" y="1786370"/>
                <a:ext cx="147476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/>
              <p:nvPr/>
            </p:nvSpPr>
            <p:spPr>
              <a:xfrm>
                <a:off x="5685531" y="430118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31" y="4301187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69231" t="-28571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/>
              <p:nvPr/>
            </p:nvSpPr>
            <p:spPr>
              <a:xfrm>
                <a:off x="5326427" y="4296592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427" y="4296592"/>
                <a:ext cx="161904" cy="215444"/>
              </a:xfrm>
              <a:prstGeom prst="rect">
                <a:avLst/>
              </a:prstGeom>
              <a:blipFill>
                <a:blip r:embed="rId16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/>
              <p:nvPr/>
            </p:nvSpPr>
            <p:spPr>
              <a:xfrm>
                <a:off x="4957024" y="430097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024" y="4300979"/>
                <a:ext cx="161904" cy="215444"/>
              </a:xfrm>
              <a:prstGeom prst="rect">
                <a:avLst/>
              </a:prstGeom>
              <a:blipFill>
                <a:blip r:embed="rId17"/>
                <a:stretch>
                  <a:fillRect l="-66667" t="-28571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/>
              <p:nvPr/>
            </p:nvSpPr>
            <p:spPr>
              <a:xfrm>
                <a:off x="4566705" y="4294256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05" y="4294256"/>
                <a:ext cx="161904" cy="215444"/>
              </a:xfrm>
              <a:prstGeom prst="rect">
                <a:avLst/>
              </a:prstGeom>
              <a:blipFill>
                <a:blip r:embed="rId18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/>
              <p:nvPr/>
            </p:nvSpPr>
            <p:spPr>
              <a:xfrm>
                <a:off x="4182957" y="428940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957" y="4289407"/>
                <a:ext cx="161904" cy="215444"/>
              </a:xfrm>
              <a:prstGeom prst="rect">
                <a:avLst/>
              </a:prstGeom>
              <a:blipFill>
                <a:blip r:embed="rId19"/>
                <a:stretch>
                  <a:fillRect l="-66667" t="-28571" r="-37037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/>
              <p:nvPr/>
            </p:nvSpPr>
            <p:spPr>
              <a:xfrm>
                <a:off x="3809579" y="428940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79" y="4289407"/>
                <a:ext cx="161904" cy="215444"/>
              </a:xfrm>
              <a:prstGeom prst="rect">
                <a:avLst/>
              </a:prstGeom>
              <a:blipFill>
                <a:blip r:embed="rId20"/>
                <a:stretch>
                  <a:fillRect l="-69231" t="-28571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/>
              <p:nvPr/>
            </p:nvSpPr>
            <p:spPr>
              <a:xfrm>
                <a:off x="3436846" y="4285092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46" y="4285092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/>
              <p:nvPr/>
            </p:nvSpPr>
            <p:spPr>
              <a:xfrm>
                <a:off x="3064222" y="428167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22" y="4281677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/>
              <p:nvPr/>
            </p:nvSpPr>
            <p:spPr>
              <a:xfrm>
                <a:off x="2676757" y="428167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57" y="4281677"/>
                <a:ext cx="161904" cy="215444"/>
              </a:xfrm>
              <a:prstGeom prst="rect">
                <a:avLst/>
              </a:prstGeom>
              <a:blipFill>
                <a:blip r:embed="rId23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/>
              <p:nvPr/>
            </p:nvSpPr>
            <p:spPr>
              <a:xfrm>
                <a:off x="2245760" y="4281677"/>
                <a:ext cx="2693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60" y="4281677"/>
                <a:ext cx="269304" cy="215444"/>
              </a:xfrm>
              <a:prstGeom prst="rect">
                <a:avLst/>
              </a:prstGeom>
              <a:blipFill>
                <a:blip r:embed="rId24"/>
                <a:stretch>
                  <a:fillRect l="-40000" t="-25000" r="-17778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/>
              <p:nvPr/>
            </p:nvSpPr>
            <p:spPr>
              <a:xfrm>
                <a:off x="5971284" y="456665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84" y="4566655"/>
                <a:ext cx="161904" cy="215444"/>
              </a:xfrm>
              <a:prstGeom prst="rect">
                <a:avLst/>
              </a:prstGeom>
              <a:blipFill>
                <a:blip r:embed="rId25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/>
              <p:nvPr/>
            </p:nvSpPr>
            <p:spPr>
              <a:xfrm>
                <a:off x="5998826" y="428577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26" y="4285775"/>
                <a:ext cx="147476" cy="215444"/>
              </a:xfrm>
              <a:prstGeom prst="rect">
                <a:avLst/>
              </a:prstGeom>
              <a:blipFill>
                <a:blip r:embed="rId26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 rot="5400000">
            <a:off x="10265022" y="4239612"/>
            <a:ext cx="124332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10415341" y="4101132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341" y="4101132"/>
                <a:ext cx="205184" cy="307777"/>
              </a:xfrm>
              <a:prstGeom prst="rect">
                <a:avLst/>
              </a:prstGeom>
              <a:blipFill>
                <a:blip r:embed="rId27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>
            <a:off x="6118009" y="1301094"/>
            <a:ext cx="124332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5985712" y="1060599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12" y="1060599"/>
                <a:ext cx="211596" cy="307777"/>
              </a:xfrm>
              <a:prstGeom prst="rect">
                <a:avLst/>
              </a:prstGeom>
              <a:blipFill>
                <a:blip r:embed="rId28"/>
                <a:stretch>
                  <a:fillRect l="-31429" r="-28571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6185764" y="2001814"/>
            <a:ext cx="7075" cy="4004246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576958" y="1971756"/>
            <a:ext cx="2960" cy="4038569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19645" y="4074732"/>
            <a:ext cx="100249" cy="2033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15662" y="3907069"/>
            <a:ext cx="188232" cy="3485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264307" y="3830642"/>
            <a:ext cx="231360" cy="4250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19894" y="3755880"/>
            <a:ext cx="220435" cy="415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371397" y="3676634"/>
            <a:ext cx="168932" cy="33696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419906" y="3607989"/>
            <a:ext cx="127264" cy="2371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61574" y="3531180"/>
            <a:ext cx="85596" cy="15361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501315" y="3447400"/>
            <a:ext cx="45855" cy="837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528865" y="3362820"/>
            <a:ext cx="22928" cy="341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11268" y="4194294"/>
            <a:ext cx="31073" cy="613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03219" y="4286927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19" y="4286927"/>
                <a:ext cx="147476" cy="215444"/>
              </a:xfrm>
              <a:prstGeom prst="rect">
                <a:avLst/>
              </a:prstGeom>
              <a:blipFill>
                <a:blip r:embed="rId13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Круговая стрелка 57"/>
          <p:cNvSpPr/>
          <p:nvPr/>
        </p:nvSpPr>
        <p:spPr>
          <a:xfrm rot="5400000">
            <a:off x="5859784" y="716750"/>
            <a:ext cx="563234" cy="1183779"/>
          </a:xfrm>
          <a:prstGeom prst="circularArrow">
            <a:avLst>
              <a:gd name="adj1" fmla="val 4880"/>
              <a:gd name="adj2" fmla="val 1573324"/>
              <a:gd name="adj3" fmla="val 20466993"/>
              <a:gd name="adj4" fmla="val 3553161"/>
              <a:gd name="adj5" fmla="val 97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178859" y="1366467"/>
            <a:ext cx="3260" cy="527625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ая прямоугольная выноска 52"/>
          <p:cNvSpPr/>
          <p:nvPr/>
        </p:nvSpPr>
        <p:spPr>
          <a:xfrm>
            <a:off x="7697753" y="1894092"/>
            <a:ext cx="2220703" cy="728792"/>
          </a:xfrm>
          <a:prstGeom prst="wedgeRoundRectCallout">
            <a:avLst>
              <a:gd name="adj1" fmla="val -87191"/>
              <a:gd name="adj2" fmla="val 4438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911031" y="1874288"/>
                <a:ext cx="1794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031" y="1874288"/>
                <a:ext cx="1794146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56196" y="5609526"/>
                <a:ext cx="809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6" y="5609526"/>
                <a:ext cx="809837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547170" y="5598579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70" y="5598579"/>
                <a:ext cx="821059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07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32699" y="1268481"/>
                <a:ext cx="8521311" cy="16911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699" y="1268481"/>
                <a:ext cx="8521311" cy="1691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77730" y="533454"/>
                <a:ext cx="58365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730" y="533454"/>
                <a:ext cx="5836534" cy="553998"/>
              </a:xfrm>
              <a:prstGeom prst="rect">
                <a:avLst/>
              </a:prstGeom>
              <a:blipFill>
                <a:blip r:embed="rId4"/>
                <a:stretch>
                  <a:fillRect t="-25556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3492" y="3259927"/>
                <a:ext cx="10565007" cy="1691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2" y="3259927"/>
                <a:ext cx="10565007" cy="16911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6745" y="5220820"/>
                <a:ext cx="2065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45" y="5220820"/>
                <a:ext cx="206505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98607" y="5250489"/>
                <a:ext cx="21932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607" y="5250489"/>
                <a:ext cx="219329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95995" y="5220821"/>
                <a:ext cx="24368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5" y="5220821"/>
                <a:ext cx="243688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097565" y="5184239"/>
                <a:ext cx="23182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565" y="5184239"/>
                <a:ext cx="231826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2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19311" y="513975"/>
                <a:ext cx="6464462" cy="1981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11" y="513975"/>
                <a:ext cx="6464462" cy="1981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88477" y="4190431"/>
                <a:ext cx="9396420" cy="6948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77" y="4190431"/>
                <a:ext cx="9396420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19311" y="2741991"/>
                <a:ext cx="6735434" cy="1139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11" y="2741991"/>
                <a:ext cx="6735434" cy="1139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9503" y="5430017"/>
                <a:ext cx="54743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kub.birlik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03" y="5430017"/>
                <a:ext cx="5474368" cy="707886"/>
              </a:xfrm>
              <a:prstGeom prst="rect">
                <a:avLst/>
              </a:prstGeom>
              <a:blipFill>
                <a:blip r:embed="rId6"/>
                <a:stretch>
                  <a:fillRect l="-3893" t="-15517" r="-155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571948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820970" y="1562086"/>
                <a:ext cx="10567988" cy="37142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/>
                  <a:t>	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0" y="1562086"/>
                <a:ext cx="10567988" cy="3714222"/>
              </a:xfrm>
              <a:prstGeom prst="rect">
                <a:avLst/>
              </a:prstGeom>
              <a:blipFill>
                <a:blip r:embed="rId2"/>
                <a:stretch>
                  <a:fillRect l="-2943" r="-2943" b="-4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93568" y="119282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189513"/>
            <a:ext cx="1165505" cy="118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031" y="296020"/>
            <a:ext cx="6194612" cy="7708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4803967" y="275433"/>
            <a:ext cx="260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3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342900" y="162626"/>
            <a:ext cx="1504959" cy="147995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762000"/>
            <a:ext cx="8305800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55243" y="344338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243" y="3443384"/>
                <a:ext cx="147476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25542" y="344338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542" y="3443384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17477" y="343619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477" y="3436199"/>
                <a:ext cx="147476" cy="215444"/>
              </a:xfrm>
              <a:prstGeom prst="rect">
                <a:avLst/>
              </a:prstGeom>
              <a:blipFill>
                <a:blip r:embed="rId6"/>
                <a:stretch>
                  <a:fillRect l="-33333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36" y="344104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36" y="3441048"/>
                <a:ext cx="147476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45984" y="344338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984" y="3443384"/>
                <a:ext cx="147476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72793" y="344338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793" y="3443384"/>
                <a:ext cx="147476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36335" y="343961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335" y="3439614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8000" r="-20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15015" y="343961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015" y="3439614"/>
                <a:ext cx="147476" cy="215444"/>
              </a:xfrm>
              <a:prstGeom prst="rect">
                <a:avLst/>
              </a:prstGeom>
              <a:blipFill>
                <a:blip r:embed="rId11"/>
                <a:stretch>
                  <a:fillRect l="-28000" r="-20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06393" y="3443384"/>
                <a:ext cx="2548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93" y="3443384"/>
                <a:ext cx="254878" cy="215444"/>
              </a:xfrm>
              <a:prstGeom prst="rect">
                <a:avLst/>
              </a:prstGeom>
              <a:blipFill>
                <a:blip r:embed="rId12"/>
                <a:stretch>
                  <a:fillRect l="-16667" r="-11905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93981" y="287915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981" y="2879159"/>
                <a:ext cx="147476" cy="215444"/>
              </a:xfrm>
              <a:prstGeom prst="rect">
                <a:avLst/>
              </a:prstGeom>
              <a:blipFill>
                <a:blip r:embed="rId13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05091" y="2513117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1" y="2513117"/>
                <a:ext cx="147476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05091" y="210534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1" y="2105345"/>
                <a:ext cx="147476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5091" y="1702746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1" y="1702746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2195" y="131583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95" y="1315839"/>
                <a:ext cx="147476" cy="215444"/>
              </a:xfrm>
              <a:prstGeom prst="rect">
                <a:avLst/>
              </a:prstGeom>
              <a:blipFill>
                <a:blip r:embed="rId14"/>
                <a:stretch>
                  <a:fillRect l="-29167" r="-29167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93981" y="90694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981" y="906942"/>
                <a:ext cx="147476" cy="215444"/>
              </a:xfrm>
              <a:prstGeom prst="rect">
                <a:avLst/>
              </a:prstGeom>
              <a:blipFill>
                <a:blip r:embed="rId1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/>
              <p:nvPr/>
            </p:nvSpPr>
            <p:spPr>
              <a:xfrm>
                <a:off x="5594759" y="344797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59" y="3447979"/>
                <a:ext cx="161904" cy="215444"/>
              </a:xfrm>
              <a:prstGeom prst="rect">
                <a:avLst/>
              </a:prstGeom>
              <a:blipFill>
                <a:blip r:embed="rId16"/>
                <a:stretch>
                  <a:fillRect l="-69231" t="-28571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/>
              <p:nvPr/>
            </p:nvSpPr>
            <p:spPr>
              <a:xfrm>
                <a:off x="5235655" y="344338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655" y="3443384"/>
                <a:ext cx="161904" cy="215444"/>
              </a:xfrm>
              <a:prstGeom prst="rect">
                <a:avLst/>
              </a:prstGeom>
              <a:blipFill>
                <a:blip r:embed="rId17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/>
              <p:nvPr/>
            </p:nvSpPr>
            <p:spPr>
              <a:xfrm>
                <a:off x="4866252" y="3447771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52" y="3447771"/>
                <a:ext cx="161904" cy="215444"/>
              </a:xfrm>
              <a:prstGeom prst="rect">
                <a:avLst/>
              </a:prstGeom>
              <a:blipFill>
                <a:blip r:embed="rId18"/>
                <a:stretch>
                  <a:fillRect l="-66667" t="-28571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/>
              <p:nvPr/>
            </p:nvSpPr>
            <p:spPr>
              <a:xfrm>
                <a:off x="4475933" y="3441048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33" y="3441048"/>
                <a:ext cx="161904" cy="215444"/>
              </a:xfrm>
              <a:prstGeom prst="rect">
                <a:avLst/>
              </a:prstGeom>
              <a:blipFill>
                <a:blip r:embed="rId19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/>
              <p:nvPr/>
            </p:nvSpPr>
            <p:spPr>
              <a:xfrm>
                <a:off x="4092185" y="343619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185" y="3436199"/>
                <a:ext cx="161904" cy="215444"/>
              </a:xfrm>
              <a:prstGeom prst="rect">
                <a:avLst/>
              </a:prstGeom>
              <a:blipFill>
                <a:blip r:embed="rId20"/>
                <a:stretch>
                  <a:fillRect l="-66667" t="-28571" r="-37037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/>
              <p:nvPr/>
            </p:nvSpPr>
            <p:spPr>
              <a:xfrm>
                <a:off x="3718807" y="343619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07" y="3436199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66667" t="-28571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/>
              <p:nvPr/>
            </p:nvSpPr>
            <p:spPr>
              <a:xfrm>
                <a:off x="3346074" y="343188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74" y="3431884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/>
              <p:nvPr/>
            </p:nvSpPr>
            <p:spPr>
              <a:xfrm>
                <a:off x="2973450" y="342846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50" y="3428469"/>
                <a:ext cx="161904" cy="215444"/>
              </a:xfrm>
              <a:prstGeom prst="rect">
                <a:avLst/>
              </a:prstGeom>
              <a:blipFill>
                <a:blip r:embed="rId23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/>
              <p:nvPr/>
            </p:nvSpPr>
            <p:spPr>
              <a:xfrm>
                <a:off x="2585985" y="342846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85" y="3428469"/>
                <a:ext cx="161904" cy="215444"/>
              </a:xfrm>
              <a:prstGeom prst="rect">
                <a:avLst/>
              </a:prstGeom>
              <a:blipFill>
                <a:blip r:embed="rId24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/>
              <p:nvPr/>
            </p:nvSpPr>
            <p:spPr>
              <a:xfrm>
                <a:off x="2154988" y="3428469"/>
                <a:ext cx="2693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988" y="3428469"/>
                <a:ext cx="269304" cy="215444"/>
              </a:xfrm>
              <a:prstGeom prst="rect">
                <a:avLst/>
              </a:prstGeom>
              <a:blipFill>
                <a:blip r:embed="rId25"/>
                <a:stretch>
                  <a:fillRect l="-40909" t="-25000" r="-20455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/>
              <p:nvPr/>
            </p:nvSpPr>
            <p:spPr>
              <a:xfrm>
                <a:off x="5879553" y="368722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53" y="3687227"/>
                <a:ext cx="161904" cy="215444"/>
              </a:xfrm>
              <a:prstGeom prst="rect">
                <a:avLst/>
              </a:prstGeom>
              <a:blipFill>
                <a:blip r:embed="rId26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/>
              <p:nvPr/>
            </p:nvSpPr>
            <p:spPr>
              <a:xfrm>
                <a:off x="5939959" y="342846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59" y="3428469"/>
                <a:ext cx="147476" cy="215444"/>
              </a:xfrm>
              <a:prstGeom prst="rect">
                <a:avLst/>
              </a:prstGeom>
              <a:blipFill>
                <a:blip r:embed="rId27"/>
                <a:stretch>
                  <a:fillRect l="-28000" r="-20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 rot="5400000">
            <a:off x="10163445" y="3357931"/>
            <a:ext cx="105536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10301939" y="3216604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939" y="3216604"/>
                <a:ext cx="205184" cy="307777"/>
              </a:xfrm>
              <a:prstGeom prst="rect">
                <a:avLst/>
              </a:prstGeom>
              <a:blipFill>
                <a:blip r:embed="rId28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5921911" y="60811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911" y="608111"/>
                <a:ext cx="211596" cy="307777"/>
              </a:xfrm>
              <a:prstGeom prst="rect">
                <a:avLst/>
              </a:prstGeom>
              <a:blipFill>
                <a:blip r:embed="rId29"/>
                <a:stretch>
                  <a:fillRect l="-28571" r="-31429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>
            <a:off x="6041457" y="824351"/>
            <a:ext cx="105536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515748" y="977092"/>
            <a:ext cx="17461" cy="4479023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428756" y="344338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756" y="3443384"/>
                <a:ext cx="147476" cy="215444"/>
              </a:xfrm>
              <a:prstGeom prst="rect">
                <a:avLst/>
              </a:prstGeom>
              <a:blipFill>
                <a:blip r:embed="rId3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>
            <a:off x="6098326" y="1000117"/>
            <a:ext cx="12542" cy="4508585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133507" y="3037944"/>
            <a:ext cx="51056" cy="5665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127775" y="3066273"/>
            <a:ext cx="125328" cy="1503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6126678" y="3122933"/>
            <a:ext cx="189089" cy="21376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214401" y="3198099"/>
            <a:ext cx="158494" cy="1669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320087" y="3281533"/>
            <a:ext cx="94235" cy="834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6404495" y="3337112"/>
            <a:ext cx="36790" cy="279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Круговая стрелка 60"/>
          <p:cNvSpPr/>
          <p:nvPr/>
        </p:nvSpPr>
        <p:spPr>
          <a:xfrm rot="5400000">
            <a:off x="5825438" y="194955"/>
            <a:ext cx="563234" cy="1183779"/>
          </a:xfrm>
          <a:prstGeom prst="circularArrow">
            <a:avLst>
              <a:gd name="adj1" fmla="val 4880"/>
              <a:gd name="adj2" fmla="val 1573324"/>
              <a:gd name="adj3" fmla="val 20466993"/>
              <a:gd name="adj4" fmla="val 3553161"/>
              <a:gd name="adj5" fmla="val 97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90E8DDC-6455-4AE5-BD13-84450F9F8542}"/>
              </a:ext>
            </a:extLst>
          </p:cNvPr>
          <p:cNvSpPr/>
          <p:nvPr/>
        </p:nvSpPr>
        <p:spPr>
          <a:xfrm>
            <a:off x="5736911" y="3281533"/>
            <a:ext cx="736157" cy="22264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3399"/>
              </a:solidFill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7740568" y="4365965"/>
            <a:ext cx="2220703" cy="728792"/>
          </a:xfrm>
          <a:prstGeom prst="wedgeRoundRectCallout">
            <a:avLst>
              <a:gd name="adj1" fmla="val -87191"/>
              <a:gd name="adj2" fmla="val 4438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32931" y="4495361"/>
                <a:ext cx="194309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931" y="4495361"/>
                <a:ext cx="1943096" cy="470000"/>
              </a:xfrm>
              <a:prstGeom prst="rect">
                <a:avLst/>
              </a:prstGeom>
              <a:blipFill>
                <a:blip r:embed="rId31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4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891" y="1919068"/>
                <a:ext cx="11078088" cy="1879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1" y="1919068"/>
                <a:ext cx="11078088" cy="1879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3193" y="869367"/>
                <a:ext cx="781207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193" y="869367"/>
                <a:ext cx="7812075" cy="629468"/>
              </a:xfrm>
              <a:prstGeom prst="rect">
                <a:avLst/>
              </a:prstGeom>
              <a:blipFill>
                <a:blip r:embed="rId4"/>
                <a:stretch>
                  <a:fillRect t="-23301" b="-47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49234" y="4280918"/>
                <a:ext cx="10093532" cy="196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34" y="4280918"/>
                <a:ext cx="10093532" cy="1962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22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26210" y="3334448"/>
                <a:ext cx="10706457" cy="1503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10" y="3334448"/>
                <a:ext cx="10706457" cy="150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15420" y="1055610"/>
                <a:ext cx="10093532" cy="196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20" y="1055610"/>
                <a:ext cx="10093532" cy="1962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71083" y="5154699"/>
                <a:ext cx="5474368" cy="9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kub.birlik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083" y="5154699"/>
                <a:ext cx="5474368" cy="907428"/>
              </a:xfrm>
              <a:prstGeom prst="rect">
                <a:avLst/>
              </a:prstGeom>
              <a:blipFill>
                <a:blip r:embed="rId5"/>
                <a:stretch>
                  <a:fillRect l="-3898" t="-5405" b="-1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2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571948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893568" y="1293145"/>
                <a:ext cx="10567988" cy="4123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/>
                  <a:t>	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chiziqlar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68" y="1293145"/>
                <a:ext cx="10567988" cy="4123565"/>
              </a:xfrm>
              <a:prstGeom prst="rect">
                <a:avLst/>
              </a:prstGeom>
              <a:blipFill>
                <a:blip r:embed="rId2"/>
                <a:stretch>
                  <a:fillRect l="-2943" r="-2943" b="-6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93568" y="119282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189513"/>
            <a:ext cx="1165505" cy="118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031" y="296020"/>
            <a:ext cx="6194612" cy="7708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4803967" y="275433"/>
            <a:ext cx="260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1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342900" y="162626"/>
            <a:ext cx="1504959" cy="147995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20" y="701322"/>
            <a:ext cx="9220200" cy="560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/>
              <p:nvPr/>
            </p:nvSpPr>
            <p:spPr>
              <a:xfrm>
                <a:off x="5884776" y="538293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76" y="5382935"/>
                <a:ext cx="161904" cy="215444"/>
              </a:xfrm>
              <a:prstGeom prst="rect">
                <a:avLst/>
              </a:prstGeom>
              <a:blipFill>
                <a:blip r:embed="rId4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/>
              <p:nvPr/>
            </p:nvSpPr>
            <p:spPr>
              <a:xfrm>
                <a:off x="5311187" y="539450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187" y="5394507"/>
                <a:ext cx="161904" cy="215444"/>
              </a:xfrm>
              <a:prstGeom prst="rect">
                <a:avLst/>
              </a:prstGeom>
              <a:blipFill>
                <a:blip r:embed="rId5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/>
              <p:nvPr/>
            </p:nvSpPr>
            <p:spPr>
              <a:xfrm>
                <a:off x="4708746" y="538293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746" y="5382935"/>
                <a:ext cx="161904" cy="215444"/>
              </a:xfrm>
              <a:prstGeom prst="rect">
                <a:avLst/>
              </a:prstGeom>
              <a:blipFill>
                <a:blip r:embed="rId6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/>
              <p:nvPr/>
            </p:nvSpPr>
            <p:spPr>
              <a:xfrm>
                <a:off x="4073635" y="537520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35" y="5375205"/>
                <a:ext cx="161904" cy="215444"/>
              </a:xfrm>
              <a:prstGeom prst="rect">
                <a:avLst/>
              </a:prstGeom>
              <a:blipFill>
                <a:blip r:embed="rId7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/>
              <p:nvPr/>
            </p:nvSpPr>
            <p:spPr>
              <a:xfrm>
                <a:off x="3507509" y="538293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09" y="5382935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66667" t="-25714" r="-37037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/>
              <p:nvPr/>
            </p:nvSpPr>
            <p:spPr>
              <a:xfrm>
                <a:off x="2872259" y="539450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59" y="5394507"/>
                <a:ext cx="161904" cy="215444"/>
              </a:xfrm>
              <a:prstGeom prst="rect">
                <a:avLst/>
              </a:prstGeom>
              <a:blipFill>
                <a:blip r:embed="rId9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/>
              <p:nvPr/>
            </p:nvSpPr>
            <p:spPr>
              <a:xfrm>
                <a:off x="2284244" y="5394507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44" y="5394507"/>
                <a:ext cx="161904" cy="215444"/>
              </a:xfrm>
              <a:prstGeom prst="rect">
                <a:avLst/>
              </a:prstGeom>
              <a:blipFill>
                <a:blip r:embed="rId10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/>
              <p:nvPr/>
            </p:nvSpPr>
            <p:spPr>
              <a:xfrm>
                <a:off x="6434112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12" y="5375205"/>
                <a:ext cx="147476" cy="215444"/>
              </a:xfrm>
              <a:prstGeom prst="rect">
                <a:avLst/>
              </a:prstGeom>
              <a:blipFill>
                <a:blip r:embed="rId11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3600428" y="5257791"/>
            <a:ext cx="2118" cy="11741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53751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51" y="5375205"/>
                <a:ext cx="147476" cy="215444"/>
              </a:xfrm>
              <a:prstGeom prst="rect">
                <a:avLst/>
              </a:prstGeom>
              <a:blipFill>
                <a:blip r:embed="rId12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24050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50" y="5375205"/>
                <a:ext cx="147476" cy="215444"/>
              </a:xfrm>
              <a:prstGeom prst="rect">
                <a:avLst/>
              </a:prstGeom>
              <a:blipFill>
                <a:blip r:embed="rId13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15985" y="5368020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85" y="5368020"/>
                <a:ext cx="147476" cy="215444"/>
              </a:xfrm>
              <a:prstGeom prst="rect">
                <a:avLst/>
              </a:prstGeom>
              <a:blipFill>
                <a:blip r:embed="rId14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71644" y="537286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44" y="5372869"/>
                <a:ext cx="147476" cy="215444"/>
              </a:xfrm>
              <a:prstGeom prst="rect">
                <a:avLst/>
              </a:prstGeom>
              <a:blipFill>
                <a:blip r:embed="rId15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44492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92" y="5375205"/>
                <a:ext cx="147476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71301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301" y="5375205"/>
                <a:ext cx="147476" cy="215444"/>
              </a:xfrm>
              <a:prstGeom prst="rect">
                <a:avLst/>
              </a:prstGeom>
              <a:blipFill>
                <a:blip r:embed="rId17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34843" y="537143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843" y="5371435"/>
                <a:ext cx="147476" cy="215444"/>
              </a:xfrm>
              <a:prstGeom prst="rect">
                <a:avLst/>
              </a:prstGeom>
              <a:blipFill>
                <a:blip r:embed="rId1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13523" y="537143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523" y="5371435"/>
                <a:ext cx="147476" cy="215444"/>
              </a:xfrm>
              <a:prstGeom prst="rect">
                <a:avLst/>
              </a:prstGeom>
              <a:blipFill>
                <a:blip r:embed="rId19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34112" y="4810980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12" y="4810980"/>
                <a:ext cx="147476" cy="215444"/>
              </a:xfrm>
              <a:prstGeom prst="rect">
                <a:avLst/>
              </a:prstGeom>
              <a:blipFill>
                <a:blip r:embed="rId20"/>
                <a:stretch>
                  <a:fillRect l="-28000" r="-20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34112" y="442971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12" y="4429714"/>
                <a:ext cx="147476" cy="215444"/>
              </a:xfrm>
              <a:prstGeom prst="rect">
                <a:avLst/>
              </a:prstGeom>
              <a:blipFill>
                <a:blip r:embed="rId17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34112" y="3989977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12" y="3989977"/>
                <a:ext cx="147476" cy="215444"/>
              </a:xfrm>
              <a:prstGeom prst="rect">
                <a:avLst/>
              </a:prstGeom>
              <a:blipFill>
                <a:blip r:embed="rId12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flipH="1">
                <a:off x="6403108" y="3607276"/>
                <a:ext cx="16948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03108" y="3607276"/>
                <a:ext cx="169487" cy="215444"/>
              </a:xfrm>
              <a:prstGeom prst="rect">
                <a:avLst/>
              </a:prstGeom>
              <a:blipFill>
                <a:blip r:embed="rId13"/>
                <a:stretch>
                  <a:fillRect l="-17857" r="-14286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3108" y="318687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08" y="3186875"/>
                <a:ext cx="147476" cy="215444"/>
              </a:xfrm>
              <a:prstGeom prst="rect">
                <a:avLst/>
              </a:prstGeom>
              <a:blipFill>
                <a:blip r:embed="rId14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 rot="5400000">
            <a:off x="11295618" y="5294426"/>
            <a:ext cx="105536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11389843" y="5173223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843" y="5173223"/>
                <a:ext cx="205184" cy="307777"/>
              </a:xfrm>
              <a:prstGeom prst="rect">
                <a:avLst/>
              </a:prstGeom>
              <a:blipFill>
                <a:blip r:embed="rId21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>
            <a:off x="6528820" y="851876"/>
            <a:ext cx="105536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27264" y="5375205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64" y="5375205"/>
                <a:ext cx="147476" cy="215444"/>
              </a:xfrm>
              <a:prstGeom prst="rect">
                <a:avLst/>
              </a:prstGeom>
              <a:blipFill>
                <a:blip r:embed="rId2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Круговая стрелка 36"/>
          <p:cNvSpPr/>
          <p:nvPr/>
        </p:nvSpPr>
        <p:spPr>
          <a:xfrm rot="5400000">
            <a:off x="6327495" y="344148"/>
            <a:ext cx="563234" cy="1183779"/>
          </a:xfrm>
          <a:prstGeom prst="circularArrow">
            <a:avLst>
              <a:gd name="adj1" fmla="val 4880"/>
              <a:gd name="adj2" fmla="val 1573324"/>
              <a:gd name="adj3" fmla="val 20466993"/>
              <a:gd name="adj4" fmla="val 3553161"/>
              <a:gd name="adj5" fmla="val 97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03081" y="278723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81" y="2787238"/>
                <a:ext cx="147476" cy="215444"/>
              </a:xfrm>
              <a:prstGeom prst="rect">
                <a:avLst/>
              </a:prstGeom>
              <a:blipFill>
                <a:blip r:embed="rId15"/>
                <a:stretch>
                  <a:fillRect l="-28000" r="-20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14113" y="236159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13" y="2361594"/>
                <a:ext cx="147476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03081" y="1978893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81" y="1978893"/>
                <a:ext cx="147476" cy="215444"/>
              </a:xfrm>
              <a:prstGeom prst="rect">
                <a:avLst/>
              </a:prstGeom>
              <a:blipFill>
                <a:blip r:embed="rId18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02611" y="154587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611" y="1545874"/>
                <a:ext cx="147476" cy="215444"/>
              </a:xfrm>
              <a:prstGeom prst="rect">
                <a:avLst/>
              </a:prstGeom>
              <a:blipFill>
                <a:blip r:embed="rId19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6317224" y="703590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24" y="703590"/>
                <a:ext cx="211596" cy="307777"/>
              </a:xfrm>
              <a:prstGeom prst="rect">
                <a:avLst/>
              </a:prstGeom>
              <a:blipFill>
                <a:blip r:embed="rId22"/>
                <a:stretch>
                  <a:fillRect l="-28571" r="-31429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6576404" y="1642579"/>
            <a:ext cx="17461" cy="4479023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446149" y="4241133"/>
            <a:ext cx="8014033" cy="853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6609112" y="5073326"/>
            <a:ext cx="218749" cy="2229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6605480" y="4937624"/>
            <a:ext cx="317728" cy="32016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6612073" y="4790800"/>
            <a:ext cx="436182" cy="4293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612073" y="4668357"/>
            <a:ext cx="511516" cy="5048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6614747" y="4550558"/>
            <a:ext cx="586255" cy="58550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6602472" y="4402046"/>
            <a:ext cx="672268" cy="6558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6609113" y="4277964"/>
            <a:ext cx="737349" cy="7376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6716977" y="4261301"/>
            <a:ext cx="697049" cy="67875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6847991" y="4253623"/>
            <a:ext cx="645076" cy="6287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6988740" y="4261301"/>
            <a:ext cx="556299" cy="5494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7118532" y="4262722"/>
            <a:ext cx="482056" cy="4672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7253381" y="4260325"/>
            <a:ext cx="414771" cy="40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7380843" y="4262722"/>
            <a:ext cx="347307" cy="3379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7506445" y="4262722"/>
            <a:ext cx="289080" cy="26745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7634970" y="4259716"/>
            <a:ext cx="218781" cy="2027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7763636" y="4262475"/>
            <a:ext cx="122391" cy="1105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 flipV="1">
            <a:off x="7862337" y="4253623"/>
            <a:ext cx="56150" cy="6411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6607541" y="5208169"/>
            <a:ext cx="122391" cy="1105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Овал 14348"/>
          <p:cNvSpPr/>
          <p:nvPr/>
        </p:nvSpPr>
        <p:spPr>
          <a:xfrm>
            <a:off x="5179578" y="4004884"/>
            <a:ext cx="2821649" cy="4298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3399"/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855350" y="1217655"/>
            <a:ext cx="1792955" cy="1082032"/>
          </a:xfrm>
          <a:prstGeom prst="wedgeRoundRectCallout">
            <a:avLst>
              <a:gd name="adj1" fmla="val 80743"/>
              <a:gd name="adj2" fmla="val 41340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00330" y="1338428"/>
                <a:ext cx="1163460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330" y="1338428"/>
                <a:ext cx="1163460" cy="8404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93134" y="3807709"/>
                <a:ext cx="1104084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34" y="3807709"/>
                <a:ext cx="1104084" cy="401970"/>
              </a:xfrm>
              <a:prstGeom prst="rect">
                <a:avLst/>
              </a:prstGeom>
              <a:blipFill>
                <a:blip r:embed="rId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858899" y="5743621"/>
                <a:ext cx="809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99" y="5743621"/>
                <a:ext cx="809837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1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6359" y="356875"/>
            <a:ext cx="11768417" cy="629792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9427" y="155251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" y="215341"/>
            <a:ext cx="1183340" cy="1201365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1096936" y="893899"/>
                <a:ext cx="10400979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uzluksiz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pastdan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chap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o‘ngdan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6" y="893899"/>
                <a:ext cx="10400979" cy="3877985"/>
              </a:xfrm>
              <a:prstGeom prst="rect">
                <a:avLst/>
              </a:prstGeom>
              <a:blipFill>
                <a:blip r:embed="rId3"/>
                <a:stretch>
                  <a:fillRect l="-2696" t="-3616" r="-2638" b="-6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7738" y="4369356"/>
                <a:ext cx="4671279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38" y="4369356"/>
                <a:ext cx="4671279" cy="1879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4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>
                <a:extLst>
                  <a:ext uri="{FF2B5EF4-FFF2-40B4-BE49-F238E27FC236}">
                    <a16:creationId xmlns:a16="http://schemas.microsoft.com/office/drawing/2014/main" id="{B19824EC-E4B3-4EC4-AC9B-A0885A287D3D}"/>
                  </a:ext>
                </a:extLst>
              </p:cNvPr>
              <p:cNvSpPr/>
              <p:nvPr/>
            </p:nvSpPr>
            <p:spPr>
              <a:xfrm>
                <a:off x="171450" y="352425"/>
                <a:ext cx="11849100" cy="6134100"/>
              </a:xfrm>
              <a:prstGeom prst="roundRect">
                <a:avLst>
                  <a:gd name="adj" fmla="val 14924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>
                <a:extLst>
                  <a:ext uri="{FF2B5EF4-FFF2-40B4-BE49-F238E27FC236}">
                    <a16:creationId xmlns:a16="http://schemas.microsoft.com/office/drawing/2014/main" id="{B19824EC-E4B3-4EC4-AC9B-A0885A287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352425"/>
                <a:ext cx="11849100" cy="6134100"/>
              </a:xfrm>
              <a:prstGeom prst="roundRect">
                <a:avLst>
                  <a:gd name="adj" fmla="val 14924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85685" y="2281694"/>
                <a:ext cx="1816588" cy="1339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85" y="2281694"/>
                <a:ext cx="1816588" cy="1339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5509847" y="2951332"/>
            <a:ext cx="961292" cy="26963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02316" y="2575088"/>
                <a:ext cx="2257990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316" y="2575088"/>
                <a:ext cx="2257990" cy="837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01561" y="3975064"/>
                <a:ext cx="2267608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61" y="3975064"/>
                <a:ext cx="2267608" cy="837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право 11"/>
          <p:cNvSpPr/>
          <p:nvPr/>
        </p:nvSpPr>
        <p:spPr>
          <a:xfrm>
            <a:off x="5509847" y="4259143"/>
            <a:ext cx="961292" cy="26963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802316" y="4040016"/>
                <a:ext cx="1580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316" y="4040016"/>
                <a:ext cx="158049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185685" y="717959"/>
                <a:ext cx="6481454" cy="107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85" y="717959"/>
                <a:ext cx="6481454" cy="1070742"/>
              </a:xfrm>
              <a:prstGeom prst="rect">
                <a:avLst/>
              </a:prstGeom>
              <a:blipFill>
                <a:blip r:embed="rId8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27378" y="5344385"/>
                <a:ext cx="7605736" cy="745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rad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378" y="5344385"/>
                <a:ext cx="7605736" cy="745460"/>
              </a:xfrm>
              <a:prstGeom prst="rect">
                <a:avLst/>
              </a:prstGeom>
              <a:blipFill>
                <a:blip r:embed="rId9"/>
                <a:stretch>
                  <a:fillRect t="-10656" b="-33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11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71450" y="352425"/>
            <a:ext cx="11849100" cy="6134100"/>
          </a:xfrm>
          <a:prstGeom prst="roundRect">
            <a:avLst>
              <a:gd name="adj" fmla="val 14924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284" y="119282"/>
            <a:ext cx="1586193" cy="156664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22" y="189690"/>
            <a:ext cx="1459349" cy="1429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9311" y="690075"/>
                <a:ext cx="9389965" cy="1991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11" y="690075"/>
                <a:ext cx="9389965" cy="199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1372" y="2844509"/>
                <a:ext cx="11660628" cy="1972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2" y="2844509"/>
                <a:ext cx="11660628" cy="1972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60465" y="5163086"/>
                <a:ext cx="54024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kub.birlik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65" y="5163086"/>
                <a:ext cx="5402441" cy="707886"/>
              </a:xfrm>
              <a:prstGeom prst="rect">
                <a:avLst/>
              </a:prstGeom>
              <a:blipFill>
                <a:blip r:embed="rId5"/>
                <a:stretch>
                  <a:fillRect l="-3946" t="-15517" r="-293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6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11254" y="1414114"/>
            <a:ext cx="4827721" cy="1390357"/>
          </a:xfrm>
          <a:prstGeom prst="ellipse">
            <a:avLst/>
          </a:prstGeom>
          <a:gradFill flip="none" rotWithShape="1">
            <a:gsLst>
              <a:gs pos="12000">
                <a:srgbClr val="00B0F0"/>
              </a:gs>
              <a:gs pos="50000">
                <a:schemeClr val="bg1"/>
              </a:gs>
              <a:gs pos="85000">
                <a:srgbClr val="00B0F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3279" y="3609750"/>
            <a:ext cx="4547529" cy="1409263"/>
          </a:xfrm>
          <a:prstGeom prst="ellipse">
            <a:avLst/>
          </a:prstGeom>
          <a:gradFill flip="none" rotWithShape="1">
            <a:gsLst>
              <a:gs pos="13000">
                <a:srgbClr val="00B0F0"/>
              </a:gs>
              <a:gs pos="50000">
                <a:schemeClr val="bg1"/>
              </a:gs>
              <a:gs pos="90000">
                <a:srgbClr val="00B0F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2817434" y="2837649"/>
            <a:ext cx="1206114" cy="7193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12634" y="5114812"/>
            <a:ext cx="4480217" cy="1409263"/>
          </a:xfrm>
          <a:prstGeom prst="ellipse">
            <a:avLst/>
          </a:prstGeom>
          <a:gradFill flip="none" rotWithShape="1">
            <a:gsLst>
              <a:gs pos="13000">
                <a:srgbClr val="00B0F0"/>
              </a:gs>
              <a:gs pos="50000">
                <a:schemeClr val="bg1"/>
              </a:gs>
              <a:gs pos="90000">
                <a:srgbClr val="00B0F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69-masala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5085764" y="2837649"/>
            <a:ext cx="666978" cy="22070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97224" y="636494"/>
            <a:ext cx="11797552" cy="6018306"/>
          </a:xfrm>
          <a:prstGeom prst="roundRect">
            <a:avLst>
              <a:gd name="adj" fmla="val 10262"/>
            </a:avLst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351941" y="1569810"/>
                <a:ext cx="6520242" cy="41189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𝑶𝑨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𝑶𝑩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deylik.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olsak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hisoblaymiz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1" y="1569810"/>
                <a:ext cx="6520242" cy="4118948"/>
              </a:xfrm>
              <a:prstGeom prst="rect">
                <a:avLst/>
              </a:prstGeom>
              <a:blipFill>
                <a:blip r:embed="rId2"/>
                <a:stretch>
                  <a:fillRect l="-4303" t="-3704" r="-4303" b="-5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287735" y="155251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0" y="215341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65959" y="1282825"/>
            <a:ext cx="4715436" cy="4723527"/>
          </a:xfrm>
          <a:prstGeom prst="roundRect">
            <a:avLst>
              <a:gd name="adj" fmla="val 22643"/>
            </a:avLst>
          </a:prstGeom>
          <a:noFill/>
          <a:ln w="28575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43339" y="5087522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489816" y="5158972"/>
            <a:ext cx="1504959" cy="15466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9146156" y="1811142"/>
            <a:ext cx="9525" cy="282257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22445" y="3998540"/>
            <a:ext cx="3530529" cy="969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96157" y="156809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157" y="1568095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67047" y="3807426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047" y="3807426"/>
                <a:ext cx="246862" cy="369332"/>
              </a:xfrm>
              <a:prstGeom prst="rect">
                <a:avLst/>
              </a:prstGeom>
              <a:blipFill>
                <a:blip r:embed="rId6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53909" y="2068901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909" y="2068901"/>
                <a:ext cx="272510" cy="369332"/>
              </a:xfrm>
              <a:prstGeom prst="rect">
                <a:avLst/>
              </a:prstGeom>
              <a:blipFill>
                <a:blip r:embed="rId7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50313" y="3992092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13" y="3992092"/>
                <a:ext cx="291747" cy="369332"/>
              </a:xfrm>
              <a:prstGeom prst="rect">
                <a:avLst/>
              </a:prstGeom>
              <a:blipFill>
                <a:blip r:embed="rId8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 flipV="1">
            <a:off x="8298644" y="2387248"/>
            <a:ext cx="857321" cy="1575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9B06DAF-889C-43EE-9202-26779D003106}"/>
              </a:ext>
            </a:extLst>
          </p:cNvPr>
          <p:cNvCxnSpPr>
            <a:cxnSpLocks/>
            <a:stCxn id="7" idx="6"/>
          </p:cNvCxnSpPr>
          <p:nvPr/>
        </p:nvCxnSpPr>
        <p:spPr>
          <a:xfrm flipH="1" flipV="1">
            <a:off x="9149431" y="2409545"/>
            <a:ext cx="857322" cy="15751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06B92CED-4E39-4852-8F5E-F84224D69736}"/>
              </a:ext>
            </a:extLst>
          </p:cNvPr>
          <p:cNvSpPr/>
          <p:nvPr/>
        </p:nvSpPr>
        <p:spPr>
          <a:xfrm>
            <a:off x="8292110" y="3722138"/>
            <a:ext cx="1714643" cy="5250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5F23C335-5D57-4882-8D33-8E60FD6D2B54}"/>
              </a:ext>
            </a:extLst>
          </p:cNvPr>
          <p:cNvSpPr/>
          <p:nvPr/>
        </p:nvSpPr>
        <p:spPr>
          <a:xfrm>
            <a:off x="9173059" y="2466920"/>
            <a:ext cx="824168" cy="1525347"/>
          </a:xfrm>
          <a:prstGeom prst="triangle">
            <a:avLst>
              <a:gd name="adj" fmla="val 0"/>
            </a:avLst>
          </a:prstGeom>
          <a:solidFill>
            <a:srgbClr val="92D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7FC05E2-EFD2-4BF3-A49F-F4695135E46D}"/>
              </a:ext>
            </a:extLst>
          </p:cNvPr>
          <p:cNvSpPr/>
          <p:nvPr/>
        </p:nvSpPr>
        <p:spPr>
          <a:xfrm>
            <a:off x="9126287" y="2376052"/>
            <a:ext cx="45719" cy="511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E467FED-064F-4257-9A00-5CC2FE589DB3}"/>
              </a:ext>
            </a:extLst>
          </p:cNvPr>
          <p:cNvSpPr/>
          <p:nvPr/>
        </p:nvSpPr>
        <p:spPr>
          <a:xfrm>
            <a:off x="9983527" y="3984659"/>
            <a:ext cx="45719" cy="511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DF1643D-E7F7-4B7A-A959-6D9244DECF73}"/>
              </a:ext>
            </a:extLst>
          </p:cNvPr>
          <p:cNvSpPr/>
          <p:nvPr/>
        </p:nvSpPr>
        <p:spPr>
          <a:xfrm>
            <a:off x="8275785" y="3971066"/>
            <a:ext cx="45719" cy="511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327EBAB-6983-4D1A-A7C3-53796E1A6AD0}"/>
              </a:ext>
            </a:extLst>
          </p:cNvPr>
          <p:cNvSpPr/>
          <p:nvPr/>
        </p:nvSpPr>
        <p:spPr>
          <a:xfrm>
            <a:off x="9134820" y="3969304"/>
            <a:ext cx="45719" cy="511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844943" y="3992122"/>
                <a:ext cx="2372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43" y="3992122"/>
                <a:ext cx="237248" cy="369332"/>
              </a:xfrm>
              <a:prstGeom prst="rect">
                <a:avLst/>
              </a:prstGeom>
              <a:blipFill>
                <a:blip r:embed="rId9"/>
                <a:stretch>
                  <a:fillRect l="-43590" r="-4102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312151B1-FB1E-4E13-B5AF-E023FE731922}"/>
              </a:ext>
            </a:extLst>
          </p:cNvPr>
          <p:cNvSpPr/>
          <p:nvPr/>
        </p:nvSpPr>
        <p:spPr>
          <a:xfrm rot="5400000">
            <a:off x="8756093" y="662064"/>
            <a:ext cx="652195" cy="2133081"/>
          </a:xfrm>
          <a:prstGeom prst="circularArrow">
            <a:avLst>
              <a:gd name="adj1" fmla="val 2630"/>
              <a:gd name="adj2" fmla="val 927672"/>
              <a:gd name="adj3" fmla="val 17647660"/>
              <a:gd name="adj4" fmla="val 3777564"/>
              <a:gd name="adj5" fmla="val 116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52400" y="552450"/>
            <a:ext cx="11877675" cy="6115050"/>
          </a:xfrm>
          <a:prstGeom prst="roundRect">
            <a:avLst>
              <a:gd name="adj" fmla="val 12661"/>
            </a:avLst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69" y="160337"/>
            <a:ext cx="1403878" cy="135469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19" y="213202"/>
            <a:ext cx="1288934" cy="1246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5297" y="1515034"/>
                <a:ext cx="7538302" cy="1866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𝑯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𝑯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97" y="1515034"/>
                <a:ext cx="7538302" cy="1866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54995" y="3774005"/>
                <a:ext cx="6789006" cy="1866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𝑯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𝑯𝒙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95" y="3774005"/>
                <a:ext cx="6789006" cy="186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3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69" y="160337"/>
            <a:ext cx="1403878" cy="135469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19" y="213202"/>
            <a:ext cx="1288934" cy="1246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1935" y="3362328"/>
                <a:ext cx="8809015" cy="1270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35" y="3362328"/>
                <a:ext cx="8809015" cy="1270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266" y="1390517"/>
                <a:ext cx="11253465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𝑯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𝑯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𝑯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𝑯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66" y="1390517"/>
                <a:ext cx="11253465" cy="16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9249" y="4933816"/>
                <a:ext cx="4005327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𝒌𝒐𝒏𝒖𝒔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49" y="4933816"/>
                <a:ext cx="4005327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97224" y="636494"/>
            <a:ext cx="11797552" cy="6018306"/>
          </a:xfrm>
          <a:prstGeom prst="roundRect">
            <a:avLst>
              <a:gd name="adj" fmla="val 10262"/>
            </a:avLst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7735" y="155251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0" y="215341"/>
            <a:ext cx="1183340" cy="1201365"/>
          </a:xfrm>
          <a:prstGeom prst="ellipse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965959" y="1282825"/>
            <a:ext cx="4715436" cy="4723527"/>
          </a:xfrm>
          <a:prstGeom prst="roundRect">
            <a:avLst>
              <a:gd name="adj" fmla="val 22643"/>
            </a:avLst>
          </a:prstGeom>
          <a:noFill/>
          <a:ln w="28575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343339" y="5087522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489816" y="5158972"/>
            <a:ext cx="1504959" cy="15466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534492" y="1272793"/>
                <a:ext cx="6490406" cy="5078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𝑶𝑨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𝑶𝑩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deylik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doiraning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chorak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yarmi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" y="1272793"/>
                <a:ext cx="6490406" cy="5078121"/>
              </a:xfrm>
              <a:prstGeom prst="rect">
                <a:avLst/>
              </a:prstGeom>
              <a:blipFill>
                <a:blip r:embed="rId4"/>
                <a:stretch>
                  <a:fillRect l="-2162" t="-2761" r="-2068" b="-4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87817" y="143332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17" y="1433320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30952" r="-28571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58707" y="3672651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707" y="3672651"/>
                <a:ext cx="246862" cy="369332"/>
              </a:xfrm>
              <a:prstGeom prst="rect">
                <a:avLst/>
              </a:prstGeom>
              <a:blipFill>
                <a:blip r:embed="rId6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36603" y="3857347"/>
                <a:ext cx="2372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603" y="3857347"/>
                <a:ext cx="237248" cy="369332"/>
              </a:xfrm>
              <a:prstGeom prst="rect">
                <a:avLst/>
              </a:prstGeom>
              <a:blipFill>
                <a:blip r:embed="rId7"/>
                <a:stretch>
                  <a:fillRect l="-44737" r="-4473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Дуга 18"/>
          <p:cNvSpPr/>
          <p:nvPr/>
        </p:nvSpPr>
        <p:spPr>
          <a:xfrm>
            <a:off x="7957121" y="2642293"/>
            <a:ext cx="2380439" cy="2430048"/>
          </a:xfrm>
          <a:prstGeom prst="arc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31456" y="243402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56" y="2434020"/>
                <a:ext cx="272510" cy="369332"/>
              </a:xfrm>
              <a:prstGeom prst="rect">
                <a:avLst/>
              </a:prstGeom>
              <a:blipFill>
                <a:blip r:embed="rId8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8486" y="3868611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86" y="3868611"/>
                <a:ext cx="291747" cy="369332"/>
              </a:xfrm>
              <a:prstGeom prst="rect">
                <a:avLst/>
              </a:prstGeom>
              <a:blipFill>
                <a:blip r:embed="rId9"/>
                <a:stretch>
                  <a:fillRect l="-25000" r="-2291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 flipH="1" flipV="1">
            <a:off x="9137816" y="1676367"/>
            <a:ext cx="9525" cy="282257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14105" y="3863765"/>
            <a:ext cx="3530529" cy="969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4327EBAB-6983-4D1A-A7C3-53796E1A6AD0}"/>
              </a:ext>
            </a:extLst>
          </p:cNvPr>
          <p:cNvSpPr/>
          <p:nvPr/>
        </p:nvSpPr>
        <p:spPr>
          <a:xfrm>
            <a:off x="9116024" y="3826333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327EBAB-6983-4D1A-A7C3-53796E1A6AD0}"/>
              </a:ext>
            </a:extLst>
          </p:cNvPr>
          <p:cNvSpPr/>
          <p:nvPr/>
        </p:nvSpPr>
        <p:spPr>
          <a:xfrm>
            <a:off x="10309561" y="3832751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327EBAB-6983-4D1A-A7C3-53796E1A6AD0}"/>
              </a:ext>
            </a:extLst>
          </p:cNvPr>
          <p:cNvSpPr/>
          <p:nvPr/>
        </p:nvSpPr>
        <p:spPr>
          <a:xfrm>
            <a:off x="9106499" y="2618686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круговая 26">
            <a:extLst>
              <a:ext uri="{FF2B5EF4-FFF2-40B4-BE49-F238E27FC236}">
                <a16:creationId xmlns:a16="http://schemas.microsoft.com/office/drawing/2014/main" id="{27598CEC-3669-4799-8C69-87953C560EBE}"/>
              </a:ext>
            </a:extLst>
          </p:cNvPr>
          <p:cNvSpPr/>
          <p:nvPr/>
        </p:nvSpPr>
        <p:spPr>
          <a:xfrm rot="5400000">
            <a:off x="8756093" y="662064"/>
            <a:ext cx="652195" cy="2133081"/>
          </a:xfrm>
          <a:prstGeom prst="circularArrow">
            <a:avLst>
              <a:gd name="adj1" fmla="val 2630"/>
              <a:gd name="adj2" fmla="val 927672"/>
              <a:gd name="adj3" fmla="val 17647660"/>
              <a:gd name="adj4" fmla="val 3777564"/>
              <a:gd name="adj5" fmla="val 116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97224" y="636494"/>
            <a:ext cx="11797552" cy="6018306"/>
          </a:xfrm>
          <a:prstGeom prst="roundRect">
            <a:avLst>
              <a:gd name="adj" fmla="val 10262"/>
            </a:avLst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7735" y="155251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0" y="215341"/>
            <a:ext cx="1183340" cy="1201365"/>
          </a:xfrm>
          <a:prstGeom prst="ellipse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965959" y="1282825"/>
            <a:ext cx="4715436" cy="4723527"/>
          </a:xfrm>
          <a:prstGeom prst="roundRect">
            <a:avLst>
              <a:gd name="adj" fmla="val 22643"/>
            </a:avLst>
          </a:prstGeom>
          <a:noFill/>
          <a:ln w="28575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343339" y="5087522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489816" y="5158972"/>
            <a:ext cx="1504959" cy="15466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DCBAC9-DC21-473F-8291-0760DA27DB0B}"/>
              </a:ext>
            </a:extLst>
          </p:cNvPr>
          <p:cNvSpPr txBox="1"/>
          <p:nvPr/>
        </p:nvSpPr>
        <p:spPr>
          <a:xfrm>
            <a:off x="629995" y="1331346"/>
            <a:ext cx="63478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yarimshar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87817" y="143332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17" y="1433320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30952" r="-28571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58707" y="3672651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707" y="3672651"/>
                <a:ext cx="246862" cy="369332"/>
              </a:xfrm>
              <a:prstGeom prst="rect">
                <a:avLst/>
              </a:prstGeom>
              <a:blipFill>
                <a:blip r:embed="rId5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36603" y="3857347"/>
                <a:ext cx="2372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603" y="3857347"/>
                <a:ext cx="237248" cy="369332"/>
              </a:xfrm>
              <a:prstGeom prst="rect">
                <a:avLst/>
              </a:prstGeom>
              <a:blipFill>
                <a:blip r:embed="rId6"/>
                <a:stretch>
                  <a:fillRect l="-44737" r="-4473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Дуга 18"/>
          <p:cNvSpPr/>
          <p:nvPr/>
        </p:nvSpPr>
        <p:spPr>
          <a:xfrm>
            <a:off x="7957121" y="2642293"/>
            <a:ext cx="2380439" cy="2430048"/>
          </a:xfrm>
          <a:prstGeom prst="arc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8486" y="3868611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86" y="3868611"/>
                <a:ext cx="291747" cy="369332"/>
              </a:xfrm>
              <a:prstGeom prst="rect">
                <a:avLst/>
              </a:prstGeom>
              <a:blipFill>
                <a:blip r:embed="rId8"/>
                <a:stretch>
                  <a:fillRect l="-25000" r="-2291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 flipH="1" flipV="1">
            <a:off x="9137816" y="1676367"/>
            <a:ext cx="9525" cy="282257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14105" y="3863765"/>
            <a:ext cx="3530529" cy="969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4327EBAB-6983-4D1A-A7C3-53796E1A6AD0}"/>
              </a:ext>
            </a:extLst>
          </p:cNvPr>
          <p:cNvSpPr/>
          <p:nvPr/>
        </p:nvSpPr>
        <p:spPr>
          <a:xfrm>
            <a:off x="10309561" y="3832751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0834" y="2803352"/>
                <a:ext cx="5946209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4" y="2803352"/>
                <a:ext cx="5946209" cy="1680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05710" y="4756773"/>
                <a:ext cx="2768578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ru-RU" sz="3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0" y="4756773"/>
                <a:ext cx="2768578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917304" y="4466100"/>
                <a:ext cx="2839239" cy="114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𝒙𝒅𝒙</m:t>
                      </m:r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  <m:r>
                            <m:rPr>
                              <m:nor/>
                            </m:rPr>
                            <a:rPr lang="ru-RU" sz="3600" dirty="0">
                              <a:solidFill>
                                <a:srgbClr val="0066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304" y="4466100"/>
                <a:ext cx="2839239" cy="1140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5EAE1C8D-5C31-4EE8-8153-2F4A795F07B6}"/>
              </a:ext>
            </a:extLst>
          </p:cNvPr>
          <p:cNvSpPr/>
          <p:nvPr/>
        </p:nvSpPr>
        <p:spPr>
          <a:xfrm rot="5400000">
            <a:off x="8756093" y="662064"/>
            <a:ext cx="652195" cy="2133081"/>
          </a:xfrm>
          <a:prstGeom prst="circularArrow">
            <a:avLst>
              <a:gd name="adj1" fmla="val 2630"/>
              <a:gd name="adj2" fmla="val 927672"/>
              <a:gd name="adj3" fmla="val 17647660"/>
              <a:gd name="adj4" fmla="val 3777564"/>
              <a:gd name="adj5" fmla="val 116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7C00FC7A-791B-4655-95C8-F9E60B8F30AF}"/>
              </a:ext>
            </a:extLst>
          </p:cNvPr>
          <p:cNvSpPr/>
          <p:nvPr/>
        </p:nvSpPr>
        <p:spPr>
          <a:xfrm flipH="1">
            <a:off x="7929122" y="2641704"/>
            <a:ext cx="2380439" cy="2430048"/>
          </a:xfrm>
          <a:prstGeom prst="arc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7E9C8B-CF7C-4E80-A9B3-636557C37B65}"/>
                  </a:ext>
                </a:extLst>
              </p:cNvPr>
              <p:cNvSpPr txBox="1"/>
              <p:nvPr/>
            </p:nvSpPr>
            <p:spPr>
              <a:xfrm>
                <a:off x="8831456" y="243402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7E9C8B-CF7C-4E80-A9B3-636557C37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56" y="2434020"/>
                <a:ext cx="272510" cy="369332"/>
              </a:xfrm>
              <a:prstGeom prst="rect">
                <a:avLst/>
              </a:prstGeom>
              <a:blipFill>
                <a:blip r:embed="rId12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>
            <a:extLst>
              <a:ext uri="{FF2B5EF4-FFF2-40B4-BE49-F238E27FC236}">
                <a16:creationId xmlns:a16="http://schemas.microsoft.com/office/drawing/2014/main" id="{79C3D0FB-C252-46C8-8BE4-E091B50C0110}"/>
              </a:ext>
            </a:extLst>
          </p:cNvPr>
          <p:cNvSpPr/>
          <p:nvPr/>
        </p:nvSpPr>
        <p:spPr>
          <a:xfrm>
            <a:off x="9116024" y="3826333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FBF889E-80F7-4B73-B00E-BA611CE8CECD}"/>
              </a:ext>
            </a:extLst>
          </p:cNvPr>
          <p:cNvSpPr/>
          <p:nvPr/>
        </p:nvSpPr>
        <p:spPr>
          <a:xfrm>
            <a:off x="9106499" y="2618686"/>
            <a:ext cx="62634" cy="6202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3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69" y="160337"/>
            <a:ext cx="1403878" cy="135469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19" y="213202"/>
            <a:ext cx="1288934" cy="1246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0827" y="1736267"/>
                <a:ext cx="1127699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𝒖</m:t>
                                  </m:r>
                                </m:e>
                              </m:ra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𝒅𝒖</m:t>
                              </m:r>
                            </m:e>
                          </m:nary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7" y="1736267"/>
                <a:ext cx="11276998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7940" y="3350812"/>
                <a:ext cx="8121582" cy="1327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𝒖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40" y="3350812"/>
                <a:ext cx="8121582" cy="1327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5043" y="5016036"/>
                <a:ext cx="8462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43" y="5016036"/>
                <a:ext cx="8462188" cy="707886"/>
              </a:xfrm>
              <a:prstGeom prst="rect">
                <a:avLst/>
              </a:prstGeom>
              <a:blipFill>
                <a:blip r:embed="rId5"/>
                <a:stretch>
                  <a:fillRect l="-2522" t="-15517" r="-1585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9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69" y="160337"/>
            <a:ext cx="1403878" cy="135469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19" y="213202"/>
            <a:ext cx="1288934" cy="1246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38469" y="1111470"/>
                <a:ext cx="8165248" cy="1906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𝒚𝒂𝒓𝒊𝒎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𝑹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69" y="1111470"/>
                <a:ext cx="8165248" cy="1906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78165" y="3283090"/>
                <a:ext cx="10635668" cy="1327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5" y="3283090"/>
                <a:ext cx="10635668" cy="1327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846277" y="4950009"/>
                <a:ext cx="352635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77" y="4950009"/>
                <a:ext cx="3526350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AAD3A45-C8BD-421A-8640-8F425DFCC2F2}"/>
                  </a:ext>
                </a:extLst>
              </p:cNvPr>
              <p:cNvSpPr/>
              <p:nvPr/>
            </p:nvSpPr>
            <p:spPr>
              <a:xfrm>
                <a:off x="1324623" y="5162429"/>
                <a:ext cx="4843505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𝒚𝒂𝒓𝒊𝒎𝒔𝒉𝒂𝒓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AAD3A45-C8BD-421A-8640-8F425DFCC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23" y="5162429"/>
                <a:ext cx="4843505" cy="764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97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Широкоэкранный</PresentationFormat>
  <Paragraphs>181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173</cp:revision>
  <dcterms:created xsi:type="dcterms:W3CDTF">2020-12-27T06:03:11Z</dcterms:created>
  <dcterms:modified xsi:type="dcterms:W3CDTF">2021-11-17T14:04:29Z</dcterms:modified>
</cp:coreProperties>
</file>