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81" r:id="rId5"/>
    <p:sldId id="282" r:id="rId6"/>
    <p:sldId id="258" r:id="rId7"/>
    <p:sldId id="268" r:id="rId8"/>
    <p:sldId id="283" r:id="rId9"/>
    <p:sldId id="259" r:id="rId10"/>
    <p:sldId id="285" r:id="rId11"/>
    <p:sldId id="284" r:id="rId12"/>
    <p:sldId id="260" r:id="rId13"/>
    <p:sldId id="270" r:id="rId14"/>
    <p:sldId id="286" r:id="rId15"/>
    <p:sldId id="287" r:id="rId16"/>
    <p:sldId id="261" r:id="rId17"/>
    <p:sldId id="274" r:id="rId18"/>
    <p:sldId id="288" r:id="rId19"/>
    <p:sldId id="262" r:id="rId20"/>
    <p:sldId id="275" r:id="rId21"/>
    <p:sldId id="289" r:id="rId22"/>
    <p:sldId id="290" r:id="rId23"/>
    <p:sldId id="263" r:id="rId24"/>
    <p:sldId id="291" r:id="rId25"/>
    <p:sldId id="279" r:id="rId26"/>
    <p:sldId id="292" r:id="rId27"/>
    <p:sldId id="293" r:id="rId28"/>
    <p:sldId id="264" r:id="rId29"/>
    <p:sldId id="277" r:id="rId30"/>
    <p:sldId id="294" r:id="rId31"/>
    <p:sldId id="295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66FF"/>
    <a:srgbClr val="0000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45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48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275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6190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7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49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09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4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55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3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2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95FE9-A699-4DAF-AC80-9D0E6B5E1AC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434CC-C5D4-499C-ABFC-EEF50DAB6D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6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.jpe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1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62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0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80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63.jpe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64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87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97.png"/><Relationship Id="rId7" Type="http://schemas.openxmlformats.org/officeDocument/2006/relationships/image" Target="../media/image116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98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5.png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682625"/>
            <a:ext cx="2127250" cy="9636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649433"/>
          </a:xfrm>
          <a:prstGeom prst="rect">
            <a:avLst/>
          </a:prstGeom>
          <a:solidFill>
            <a:srgbClr val="00B050"/>
          </a:solidFill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 dirty="0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0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56" y="2279210"/>
            <a:ext cx="10159017" cy="14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60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60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altLang="ru-RU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374650" y="2725738"/>
            <a:ext cx="477838" cy="159553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374650" y="4750399"/>
            <a:ext cx="477838" cy="174328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</p:spTree>
    <p:extLst>
      <p:ext uri="{BB962C8B-B14F-4D97-AF65-F5344CB8AC3E}">
        <p14:creationId xmlns:p14="http://schemas.microsoft.com/office/powerpoint/2010/main" val="56537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023" y="623127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60647" y="575116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238591" y="206511"/>
            <a:ext cx="1498861" cy="10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0651" y="2616043"/>
                <a:ext cx="3329629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51" y="2616043"/>
                <a:ext cx="3329629" cy="1879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221691" y="1518842"/>
            <a:ext cx="5467546" cy="5042213"/>
          </a:xfrm>
          <a:prstGeom prst="rect">
            <a:avLst/>
          </a:prstGeom>
          <a:gradFill flip="none" rotWithShape="1">
            <a:gsLst>
              <a:gs pos="96350">
                <a:srgbClr val="92D050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464" name="Picture 8" descr="Cubic Fun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31" y="1577318"/>
            <a:ext cx="5312534" cy="491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9455939" y="2565812"/>
            <a:ext cx="58650" cy="49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9451477" y="2662292"/>
            <a:ext cx="58650" cy="49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9447563" y="2751047"/>
            <a:ext cx="58650" cy="49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9434712" y="2847527"/>
            <a:ext cx="58650" cy="49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9426614" y="2947101"/>
            <a:ext cx="58650" cy="4946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9410737" y="3028335"/>
            <a:ext cx="82625" cy="661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9382037" y="3113943"/>
            <a:ext cx="120637" cy="968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9378255" y="3204426"/>
            <a:ext cx="120637" cy="9683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9350419" y="3290886"/>
            <a:ext cx="152255" cy="1212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9329927" y="3396958"/>
            <a:ext cx="162937" cy="13129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9304310" y="3492233"/>
            <a:ext cx="189052" cy="1459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9296210" y="3603774"/>
            <a:ext cx="189054" cy="14435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9260291" y="3693056"/>
            <a:ext cx="232573" cy="1837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9265206" y="3793630"/>
            <a:ext cx="232573" cy="1837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9322743" y="3883922"/>
            <a:ext cx="175988" cy="13113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9418083" y="3968664"/>
            <a:ext cx="80172" cy="5493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9242234" y="3839496"/>
            <a:ext cx="0" cy="19173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8" descr="Cubic Function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" t="7321" r="60546" b="87342"/>
          <a:stretch/>
        </p:blipFill>
        <p:spPr bwMode="auto">
          <a:xfrm>
            <a:off x="9528415" y="2996569"/>
            <a:ext cx="1976718" cy="25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9522454" y="2009775"/>
            <a:ext cx="5961" cy="202145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Прямоугольник 45"/>
              <p:cNvSpPr/>
              <p:nvPr/>
            </p:nvSpPr>
            <p:spPr>
              <a:xfrm>
                <a:off x="641023" y="1689912"/>
                <a:ext cx="569765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Прямоугольник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23" y="1689912"/>
                <a:ext cx="5697650" cy="721801"/>
              </a:xfrm>
              <a:prstGeom prst="rect">
                <a:avLst/>
              </a:prstGeom>
              <a:blipFill>
                <a:blip r:embed="rId5"/>
                <a:stretch>
                  <a:fillRect t="-13445" b="-344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51506" y="541063"/>
                <a:ext cx="3381310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506" y="541063"/>
                <a:ext cx="3381310" cy="1866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29509" y="594617"/>
                <a:ext cx="2729080" cy="181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𝟏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09" y="594617"/>
                <a:ext cx="2729080" cy="1813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86885" y="593963"/>
                <a:ext cx="2047868" cy="181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85" y="593963"/>
                <a:ext cx="2047868" cy="1813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39111" y="3104680"/>
                <a:ext cx="2993705" cy="1245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9111" y="3104680"/>
                <a:ext cx="2993705" cy="1245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60919" y="3184958"/>
                <a:ext cx="2395078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919" y="3184958"/>
                <a:ext cx="2395078" cy="11524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8221778" y="3184958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862406" y="3178705"/>
                <a:ext cx="952184" cy="1164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06" y="3178705"/>
                <a:ext cx="952184" cy="11649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3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5608" y="1171283"/>
                <a:ext cx="11048215" cy="3594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funksiya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08" y="1171283"/>
                <a:ext cx="11048215" cy="3594446"/>
              </a:xfrm>
              <a:prstGeom prst="rect">
                <a:avLst/>
              </a:prstGeom>
              <a:blipFill>
                <a:blip r:embed="rId3"/>
                <a:stretch>
                  <a:fillRect l="-2815" r="-1435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мка 7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11" y="4927316"/>
            <a:ext cx="3393651" cy="1838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89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023" y="623127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60647" y="575116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238591" y="206511"/>
            <a:ext cx="1498861" cy="10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75295" y="3396671"/>
                <a:ext cx="3329629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5295" y="3396671"/>
                <a:ext cx="3329629" cy="18791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6221691" y="1518842"/>
            <a:ext cx="5467546" cy="5042213"/>
          </a:xfrm>
          <a:prstGeom prst="rect">
            <a:avLst/>
          </a:prstGeom>
          <a:gradFill flip="none" rotWithShape="1">
            <a:gsLst>
              <a:gs pos="96350">
                <a:srgbClr val="92D050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1681653" y="1255674"/>
                <a:ext cx="3716915" cy="18401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653" y="1255674"/>
                <a:ext cx="3716915" cy="1840119"/>
              </a:xfrm>
              <a:prstGeom prst="rect">
                <a:avLst/>
              </a:prstGeom>
              <a:blipFill>
                <a:blip r:embed="rId4"/>
                <a:stretch>
                  <a:fillRect r="-52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1801" y="1617416"/>
            <a:ext cx="5267325" cy="4845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689493" y="5284650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493" y="5284650"/>
                <a:ext cx="211596" cy="307777"/>
              </a:xfrm>
              <a:prstGeom prst="rect">
                <a:avLst/>
              </a:prstGeom>
              <a:blipFill>
                <a:blip r:embed="rId6"/>
                <a:stretch>
                  <a:fillRect l="-25714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89493" y="4682556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493" y="4682556"/>
                <a:ext cx="211596" cy="307777"/>
              </a:xfrm>
              <a:prstGeom prst="rect">
                <a:avLst/>
              </a:prstGeom>
              <a:blipFill>
                <a:blip r:embed="rId7"/>
                <a:stretch>
                  <a:fillRect l="-25714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690002" y="4039948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0002" y="4039948"/>
                <a:ext cx="211596" cy="307777"/>
              </a:xfrm>
              <a:prstGeom prst="rect">
                <a:avLst/>
              </a:prstGeom>
              <a:blipFill>
                <a:blip r:embed="rId8"/>
                <a:stretch>
                  <a:fillRect l="-29412" r="-29412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689493" y="3431124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493" y="3431124"/>
                <a:ext cx="211596" cy="307777"/>
              </a:xfrm>
              <a:prstGeom prst="rect">
                <a:avLst/>
              </a:prstGeom>
              <a:blipFill>
                <a:blip r:embed="rId9"/>
                <a:stretch>
                  <a:fillRect l="-25714" r="-28571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685837" y="6095899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5837" y="6095899"/>
                <a:ext cx="211596" cy="307777"/>
              </a:xfrm>
              <a:prstGeom prst="rect">
                <a:avLst/>
              </a:prstGeom>
              <a:blipFill>
                <a:blip r:embed="rId10"/>
                <a:stretch>
                  <a:fillRect l="-28571" r="-25714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568072" y="6095899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072" y="6095899"/>
                <a:ext cx="211596" cy="307777"/>
              </a:xfrm>
              <a:prstGeom prst="rect">
                <a:avLst/>
              </a:prstGeom>
              <a:blipFill>
                <a:blip r:embed="rId11"/>
                <a:stretch>
                  <a:fillRect l="-29412" r="-29412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7921366" y="6095898"/>
                <a:ext cx="2324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/>
                  <a:t>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366" y="6095898"/>
                <a:ext cx="232436" cy="307777"/>
              </a:xfrm>
              <a:prstGeom prst="rect">
                <a:avLst/>
              </a:prstGeom>
              <a:blipFill>
                <a:blip r:embed="rId12"/>
                <a:stretch>
                  <a:fillRect l="-64103" t="-26000" r="-3589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049524" y="6095897"/>
                <a:ext cx="23243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b="1" dirty="0" smtClean="0"/>
                  <a:t>-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524" y="6095897"/>
                <a:ext cx="232436" cy="307777"/>
              </a:xfrm>
              <a:prstGeom prst="rect">
                <a:avLst/>
              </a:prstGeom>
              <a:blipFill>
                <a:blip r:embed="rId13"/>
                <a:stretch>
                  <a:fillRect l="-64103" t="-26000" r="-35897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689493" y="2822204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493" y="2822204"/>
                <a:ext cx="211596" cy="307777"/>
              </a:xfrm>
              <a:prstGeom prst="rect">
                <a:avLst/>
              </a:prstGeom>
              <a:blipFill>
                <a:blip r:embed="rId14"/>
                <a:stretch>
                  <a:fillRect l="-28571" r="-28571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689493" y="2213332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9493" y="2213332"/>
                <a:ext cx="211596" cy="307777"/>
              </a:xfrm>
              <a:prstGeom prst="rect">
                <a:avLst/>
              </a:prstGeom>
              <a:blipFill>
                <a:blip r:embed="rId15"/>
                <a:stretch>
                  <a:fillRect l="-25714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вал 36"/>
          <p:cNvSpPr/>
          <p:nvPr/>
        </p:nvSpPr>
        <p:spPr>
          <a:xfrm>
            <a:off x="8015591" y="4139119"/>
            <a:ext cx="138211" cy="17023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862988" y="4751326"/>
            <a:ext cx="138211" cy="17023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9722529" y="4119125"/>
            <a:ext cx="138211" cy="17023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10583838" y="2282102"/>
            <a:ext cx="138211" cy="17023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143749" y="2282101"/>
            <a:ext cx="138211" cy="17023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>
            <a:off x="7234771" y="3835369"/>
            <a:ext cx="574423" cy="64152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7250662" y="2721186"/>
            <a:ext cx="75245" cy="10101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247433" y="2822204"/>
            <a:ext cx="118253" cy="15388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7247433" y="2937166"/>
            <a:ext cx="148469" cy="19281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7240531" y="3048837"/>
            <a:ext cx="192488" cy="25545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7247433" y="3161958"/>
            <a:ext cx="227016" cy="29324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H="1">
            <a:off x="7247586" y="3270086"/>
            <a:ext cx="274397" cy="33770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 flipH="1">
            <a:off x="7254752" y="3374375"/>
            <a:ext cx="319556" cy="38789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7268513" y="3472900"/>
            <a:ext cx="360509" cy="436283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7268513" y="3575308"/>
            <a:ext cx="398557" cy="479963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7250426" y="3659156"/>
            <a:ext cx="464924" cy="55116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H="1">
            <a:off x="7243831" y="3749133"/>
            <a:ext cx="512758" cy="59589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7257792" y="3931599"/>
            <a:ext cx="596716" cy="64100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7257792" y="4027829"/>
            <a:ext cx="650774" cy="68490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7257792" y="4126544"/>
            <a:ext cx="704287" cy="73051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7250426" y="4230975"/>
            <a:ext cx="756457" cy="77607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7257792" y="4314634"/>
            <a:ext cx="816549" cy="83674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>
            <a:off x="7241718" y="4390068"/>
            <a:ext cx="912085" cy="92061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flipH="1">
            <a:off x="7268513" y="4474874"/>
            <a:ext cx="952660" cy="96929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7263460" y="4556613"/>
            <a:ext cx="1021621" cy="103030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flipH="1">
            <a:off x="7247386" y="4626717"/>
            <a:ext cx="1133936" cy="112202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H="1">
            <a:off x="7263460" y="4708647"/>
            <a:ext cx="1192143" cy="1172589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H="1">
            <a:off x="7233010" y="4771714"/>
            <a:ext cx="1321807" cy="129457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H="1">
            <a:off x="7368382" y="4817290"/>
            <a:ext cx="1282464" cy="1250033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H="1">
            <a:off x="7531895" y="4864053"/>
            <a:ext cx="1221142" cy="120223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7704143" y="4885091"/>
            <a:ext cx="1187300" cy="116162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7869606" y="5020135"/>
            <a:ext cx="1035798" cy="1024853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>
            <a:off x="7976040" y="5156154"/>
            <a:ext cx="947016" cy="91159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8134328" y="5310686"/>
            <a:ext cx="788415" cy="76259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>
            <a:stCxn id="35" idx="3"/>
          </p:cNvCxnSpPr>
          <p:nvPr/>
        </p:nvCxnSpPr>
        <p:spPr>
          <a:xfrm flipH="1">
            <a:off x="8265991" y="5438539"/>
            <a:ext cx="635098" cy="62878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 flipH="1">
            <a:off x="8399776" y="5552513"/>
            <a:ext cx="522057" cy="50329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H="1">
            <a:off x="8544835" y="5707091"/>
            <a:ext cx="370252" cy="35570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>
            <a:off x="8710739" y="5848663"/>
            <a:ext cx="204348" cy="20355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8837357" y="5950439"/>
            <a:ext cx="98456" cy="10105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9051643" y="4871176"/>
            <a:ext cx="752519" cy="69426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>
            <a:off x="9142084" y="4832192"/>
            <a:ext cx="614380" cy="55434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единительная линия 144"/>
          <p:cNvCxnSpPr/>
          <p:nvPr/>
        </p:nvCxnSpPr>
        <p:spPr>
          <a:xfrm>
            <a:off x="9323873" y="4769675"/>
            <a:ext cx="447192" cy="407103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9396510" y="4724463"/>
            <a:ext cx="360401" cy="32462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>
            <a:off x="9457991" y="4662318"/>
            <a:ext cx="307581" cy="29720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единительная линия 150"/>
          <p:cNvCxnSpPr/>
          <p:nvPr/>
        </p:nvCxnSpPr>
        <p:spPr>
          <a:xfrm>
            <a:off x="7213644" y="2452775"/>
            <a:ext cx="23021" cy="360252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 flipH="1">
            <a:off x="9791635" y="4309354"/>
            <a:ext cx="11508" cy="178654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/>
              <p:cNvSpPr txBox="1"/>
              <p:nvPr/>
            </p:nvSpPr>
            <p:spPr>
              <a:xfrm>
                <a:off x="8705910" y="6091402"/>
                <a:ext cx="21159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3" name="TextBox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5910" y="6091402"/>
                <a:ext cx="211596" cy="307777"/>
              </a:xfrm>
              <a:prstGeom prst="rect">
                <a:avLst/>
              </a:prstGeom>
              <a:blipFill>
                <a:blip r:embed="rId16"/>
                <a:stretch>
                  <a:fillRect l="-25714" r="-28571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Прямая соединительная линия 166"/>
          <p:cNvCxnSpPr/>
          <p:nvPr/>
        </p:nvCxnSpPr>
        <p:spPr>
          <a:xfrm>
            <a:off x="9248323" y="4803499"/>
            <a:ext cx="512456" cy="47967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9528540" y="4603915"/>
            <a:ext cx="241947" cy="26013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9591469" y="4543203"/>
            <a:ext cx="179018" cy="20603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>
            <a:off x="9641525" y="4470152"/>
            <a:ext cx="140725" cy="15573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>
            <a:off x="9708715" y="4418198"/>
            <a:ext cx="73535" cy="8002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/>
          <p:cNvCxnSpPr/>
          <p:nvPr/>
        </p:nvCxnSpPr>
        <p:spPr>
          <a:xfrm>
            <a:off x="8966010" y="4925132"/>
            <a:ext cx="796373" cy="71787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8957118" y="5059864"/>
            <a:ext cx="805265" cy="71443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>
            <a:off x="8966009" y="5191148"/>
            <a:ext cx="796373" cy="71787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единительная линия 182"/>
          <p:cNvCxnSpPr/>
          <p:nvPr/>
        </p:nvCxnSpPr>
        <p:spPr>
          <a:xfrm>
            <a:off x="8952308" y="5312406"/>
            <a:ext cx="796373" cy="71787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>
          <a:xfrm>
            <a:off x="8965949" y="5445869"/>
            <a:ext cx="691440" cy="61917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>
            <a:off x="8966008" y="5575047"/>
            <a:ext cx="562532" cy="50085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>
            <a:off x="8952869" y="5687371"/>
            <a:ext cx="441007" cy="388299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Прямая соединительная линия 189"/>
          <p:cNvCxnSpPr/>
          <p:nvPr/>
        </p:nvCxnSpPr>
        <p:spPr>
          <a:xfrm>
            <a:off x="8943910" y="5788249"/>
            <a:ext cx="322544" cy="27455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Прямая соединительная линия 191"/>
          <p:cNvCxnSpPr/>
          <p:nvPr/>
        </p:nvCxnSpPr>
        <p:spPr>
          <a:xfrm>
            <a:off x="8959780" y="5921067"/>
            <a:ext cx="161250" cy="13423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5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71842" y="1087665"/>
                <a:ext cx="8518422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842" y="1087665"/>
                <a:ext cx="8518422" cy="1866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19280" y="3633495"/>
                <a:ext cx="9158084" cy="1816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80" y="3633495"/>
                <a:ext cx="9158084" cy="1816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1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53936" y="2593397"/>
                <a:ext cx="8271560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36" y="2593397"/>
                <a:ext cx="8271560" cy="12509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53936" y="4158475"/>
                <a:ext cx="6116226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936" y="4158475"/>
                <a:ext cx="6116226" cy="11564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9002615" y="4285458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767022" y="4515975"/>
                <a:ext cx="8704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022" y="4515975"/>
                <a:ext cx="87043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6386" y="335348"/>
                <a:ext cx="7795660" cy="1816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386" y="335348"/>
                <a:ext cx="7795660" cy="18169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45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7728" y="1297274"/>
                <a:ext cx="11048215" cy="30700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parabola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28" y="1297274"/>
                <a:ext cx="11048215" cy="3070008"/>
              </a:xfrm>
              <a:prstGeom prst="rect">
                <a:avLst/>
              </a:prstGeom>
              <a:blipFill>
                <a:blip r:embed="rId3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мка 7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9" y="4260795"/>
            <a:ext cx="4062954" cy="252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1023" y="623127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760647" y="575116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238591" y="206511"/>
            <a:ext cx="1498861" cy="10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89974" y="1280240"/>
                <a:ext cx="2733890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974" y="1280240"/>
                <a:ext cx="2733890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737733" y="1311971"/>
                <a:ext cx="15804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3" y="1311971"/>
                <a:ext cx="158049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2891449" y="2856450"/>
                <a:ext cx="219970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49" y="2856450"/>
                <a:ext cx="219970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944217" y="2078934"/>
                <a:ext cx="181658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217" y="2078934"/>
                <a:ext cx="1816588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2891449" y="3889031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49" y="3889031"/>
                <a:ext cx="181658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/>
          <p:cNvSpPr/>
          <p:nvPr/>
        </p:nvSpPr>
        <p:spPr>
          <a:xfrm>
            <a:off x="7136770" y="1475178"/>
            <a:ext cx="3781426" cy="5042213"/>
          </a:xfrm>
          <a:prstGeom prst="rect">
            <a:avLst/>
          </a:prstGeom>
          <a:gradFill flip="none" rotWithShape="1">
            <a:gsLst>
              <a:gs pos="96350">
                <a:srgbClr val="92D050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723865" y="2856450"/>
                <a:ext cx="6190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65" y="2856450"/>
                <a:ext cx="61907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5723864" y="3889031"/>
                <a:ext cx="6190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864" y="3889031"/>
                <a:ext cx="61907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/>
          <p:cNvCxnSpPr/>
          <p:nvPr/>
        </p:nvCxnSpPr>
        <p:spPr>
          <a:xfrm flipH="1">
            <a:off x="5091154" y="3244930"/>
            <a:ext cx="514325" cy="0"/>
          </a:xfrm>
          <a:prstGeom prst="straightConnector1">
            <a:avLst/>
          </a:prstGeom>
          <a:ln w="7620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5071987" y="4242974"/>
            <a:ext cx="514325" cy="0"/>
          </a:xfrm>
          <a:prstGeom prst="straightConnector1">
            <a:avLst/>
          </a:prstGeom>
          <a:ln w="7620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2" name="Picture 4" descr="Solved: Sketch The Region Enclosed By The Given Curves. (A... | Chegg.com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49625" r="50353" b="8972"/>
          <a:stretch/>
        </p:blipFill>
        <p:spPr bwMode="auto">
          <a:xfrm>
            <a:off x="7249720" y="1602186"/>
            <a:ext cx="3555526" cy="483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8637219" y="5730898"/>
                <a:ext cx="386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19" y="5730898"/>
                <a:ext cx="38664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91449" y="4687725"/>
                <a:ext cx="4183838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449" y="4687725"/>
                <a:ext cx="4183838" cy="18791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023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0918" y="407441"/>
                <a:ext cx="4810163" cy="1869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18" y="407441"/>
                <a:ext cx="4810163" cy="18698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60018" y="387538"/>
                <a:ext cx="4467441" cy="1816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018" y="387538"/>
                <a:ext cx="4467441" cy="18169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485" y="2715365"/>
                <a:ext cx="4311821" cy="1816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5" y="2715365"/>
                <a:ext cx="4311821" cy="1816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33270" y="2918209"/>
                <a:ext cx="7753789" cy="1411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𝟗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70" y="2918209"/>
                <a:ext cx="7753789" cy="1411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10918" y="5111520"/>
                <a:ext cx="734092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18" y="5111520"/>
                <a:ext cx="7340920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59933" y="5111519"/>
                <a:ext cx="7277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933" y="5111519"/>
                <a:ext cx="72776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9919198" y="4668683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4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8301" y="1271911"/>
                <a:ext cx="11048215" cy="30700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parabola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−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01" y="1271911"/>
                <a:ext cx="11048215" cy="3070008"/>
              </a:xfrm>
              <a:prstGeom prst="rect">
                <a:avLst/>
              </a:prstGeom>
              <a:blipFill>
                <a:blip r:embed="rId3"/>
                <a:stretch>
                  <a:fillRect l="-30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мка 7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9" y="4260795"/>
            <a:ext cx="4062954" cy="252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6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9930" y="1735599"/>
                <a:ext cx="5852436" cy="2243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930" y="1735599"/>
                <a:ext cx="5852436" cy="2243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2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9" y="4260795"/>
            <a:ext cx="4062954" cy="252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023" y="623127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60647" y="575116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238591" y="206511"/>
            <a:ext cx="1498861" cy="10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035040" y="1475178"/>
            <a:ext cx="5701553" cy="5042213"/>
          </a:xfrm>
          <a:prstGeom prst="rect">
            <a:avLst/>
          </a:prstGeom>
          <a:gradFill flip="none" rotWithShape="1">
            <a:gsLst>
              <a:gs pos="96350">
                <a:srgbClr val="92D050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712391" y="1838674"/>
                <a:ext cx="4358116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91" y="1838674"/>
                <a:ext cx="4358116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737733" y="1311971"/>
                <a:ext cx="158049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𝒚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3" y="1311971"/>
                <a:ext cx="1580497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769329" y="2558264"/>
                <a:ext cx="4267775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29" y="2558264"/>
                <a:ext cx="4267775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3762430" y="3228765"/>
                <a:ext cx="6190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2430" y="3228765"/>
                <a:ext cx="61907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3732840" y="3825106"/>
                <a:ext cx="6190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840" y="3825106"/>
                <a:ext cx="61907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 стрелкой 26"/>
          <p:cNvCxnSpPr/>
          <p:nvPr/>
        </p:nvCxnSpPr>
        <p:spPr>
          <a:xfrm flipH="1">
            <a:off x="2989869" y="3606487"/>
            <a:ext cx="514325" cy="0"/>
          </a:xfrm>
          <a:prstGeom prst="straightConnector1">
            <a:avLst/>
          </a:prstGeom>
          <a:ln w="7620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988085" y="4208369"/>
            <a:ext cx="514325" cy="0"/>
          </a:xfrm>
          <a:prstGeom prst="straightConnector1">
            <a:avLst/>
          </a:prstGeom>
          <a:ln w="7620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6669" y="4604225"/>
                <a:ext cx="4183838" cy="1879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= ?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69" y="4604225"/>
                <a:ext cx="4183838" cy="18791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739516" y="3245486"/>
                <a:ext cx="18165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16" y="3245486"/>
                <a:ext cx="1816587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737733" y="3854426"/>
                <a:ext cx="181658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33" y="3854426"/>
                <a:ext cx="1816588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388" name="Picture 4" descr="построить график функции y=-x^2+5x-6 - Школьные Знания.com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1"/>
          <a:stretch/>
        </p:blipFill>
        <p:spPr bwMode="auto">
          <a:xfrm>
            <a:off x="6143625" y="1766577"/>
            <a:ext cx="5172075" cy="464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Прямая со стрелкой 56"/>
          <p:cNvCxnSpPr/>
          <p:nvPr/>
        </p:nvCxnSpPr>
        <p:spPr>
          <a:xfrm flipH="1" flipV="1">
            <a:off x="7784853" y="1524147"/>
            <a:ext cx="4190" cy="25528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1315700" y="2571403"/>
            <a:ext cx="249020" cy="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477287" y="1387737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287" y="1387737"/>
                <a:ext cx="253274" cy="369332"/>
              </a:xfrm>
              <a:prstGeom prst="rect">
                <a:avLst/>
              </a:prstGeom>
              <a:blipFill>
                <a:blip r:embed="rId12"/>
                <a:stretch>
                  <a:fillRect l="-31707" r="-3170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377488" y="2202071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7488" y="2202071"/>
                <a:ext cx="253274" cy="369332"/>
              </a:xfrm>
              <a:prstGeom prst="rect">
                <a:avLst/>
              </a:prstGeom>
              <a:blipFill>
                <a:blip r:embed="rId13"/>
                <a:stretch>
                  <a:fillRect l="-16667" r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Полилиния 63"/>
          <p:cNvSpPr/>
          <p:nvPr/>
        </p:nvSpPr>
        <p:spPr>
          <a:xfrm>
            <a:off x="8493240" y="2506241"/>
            <a:ext cx="320374" cy="65162"/>
          </a:xfrm>
          <a:custGeom>
            <a:avLst/>
            <a:gdLst>
              <a:gd name="connsiteX0" fmla="*/ 0 w 300351"/>
              <a:gd name="connsiteY0" fmla="*/ 60086 h 60086"/>
              <a:gd name="connsiteX1" fmla="*/ 156850 w 300351"/>
              <a:gd name="connsiteY1" fmla="*/ 16 h 60086"/>
              <a:gd name="connsiteX2" fmla="*/ 300351 w 300351"/>
              <a:gd name="connsiteY2" fmla="*/ 53412 h 60086"/>
              <a:gd name="connsiteX3" fmla="*/ 300351 w 300351"/>
              <a:gd name="connsiteY3" fmla="*/ 53412 h 6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351" h="60086">
                <a:moveTo>
                  <a:pt x="0" y="60086"/>
                </a:moveTo>
                <a:cubicBezTo>
                  <a:pt x="53396" y="30607"/>
                  <a:pt x="106792" y="1128"/>
                  <a:pt x="156850" y="16"/>
                </a:cubicBezTo>
                <a:cubicBezTo>
                  <a:pt x="206908" y="-1096"/>
                  <a:pt x="300351" y="53412"/>
                  <a:pt x="300351" y="53412"/>
                </a:cubicBezTo>
                <a:lnTo>
                  <a:pt x="300351" y="53412"/>
                </a:lnTo>
              </a:path>
            </a:pathLst>
          </a:cu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0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0918" y="197891"/>
                <a:ext cx="6413679" cy="1866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𝟔</m:t>
                              </m:r>
                              <m:r>
                                <m:rPr>
                                  <m:nor/>
                                </m:rPr>
                                <a:rPr lang="ru-RU" sz="4000" b="1" dirty="0">
                                  <a:latin typeface="Arial" panose="020B0604020202020204" pitchFamily="34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18" y="197891"/>
                <a:ext cx="6413679" cy="18668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65499" y="2172057"/>
                <a:ext cx="7702173" cy="181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99" y="2172057"/>
                <a:ext cx="7702173" cy="1813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865499" y="4146223"/>
                <a:ext cx="5967467" cy="181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𝟓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99" y="4146223"/>
                <a:ext cx="5967467" cy="18139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438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42469" y="371656"/>
                <a:ext cx="5967466" cy="18139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𝟓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𝟔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469" y="371656"/>
                <a:ext cx="5967466" cy="181395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869" y="2571616"/>
                <a:ext cx="11281743" cy="1411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69" y="2571616"/>
                <a:ext cx="11281743" cy="1411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44" y="4368838"/>
                <a:ext cx="7667099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44" y="4368838"/>
                <a:ext cx="7667099" cy="1168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65403" y="4368838"/>
                <a:ext cx="421589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403" y="4368838"/>
                <a:ext cx="421589" cy="1156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9147673" y="4368838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3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6424" y="1125642"/>
                <a:ext cx="10799447" cy="2944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−</m:t>
                    </m:r>
                    <m:sSup>
                      <m:sSupPr>
                        <m:ctrlP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va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shaklning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24" y="1125642"/>
                <a:ext cx="10799447" cy="2944524"/>
              </a:xfrm>
              <a:prstGeom prst="rect">
                <a:avLst/>
              </a:prstGeom>
              <a:blipFill>
                <a:blip r:embed="rId3"/>
                <a:stretch>
                  <a:fillRect l="-2201" r="-2201" b="-101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мка 7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9" y="4260795"/>
            <a:ext cx="4062954" cy="252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023" y="623127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60647" y="575116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238591" y="206511"/>
            <a:ext cx="1498861" cy="10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35041" y="1475178"/>
            <a:ext cx="4434839" cy="5042213"/>
          </a:xfrm>
          <a:prstGeom prst="rect">
            <a:avLst/>
          </a:prstGeom>
          <a:gradFill flip="none" rotWithShape="1">
            <a:gsLst>
              <a:gs pos="96350">
                <a:srgbClr val="92D050"/>
              </a:gs>
              <a:gs pos="0">
                <a:schemeClr val="accent6">
                  <a:lumMod val="60000"/>
                  <a:lumOff val="40000"/>
                </a:scheme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  <a:scene3d>
            <a:camera prst="obliqueBottomRigh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t="2351"/>
          <a:stretch/>
        </p:blipFill>
        <p:spPr>
          <a:xfrm>
            <a:off x="6194566" y="1650649"/>
            <a:ext cx="4114800" cy="478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05806" y="1498697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806" y="1498697"/>
                <a:ext cx="253274" cy="369332"/>
              </a:xfrm>
              <a:prstGeom prst="rect">
                <a:avLst/>
              </a:prstGeom>
              <a:blipFill>
                <a:blip r:embed="rId4"/>
                <a:stretch>
                  <a:fillRect l="-28571" r="-3095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056092" y="5564396"/>
                <a:ext cx="2532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6092" y="5564396"/>
                <a:ext cx="253274" cy="369332"/>
              </a:xfrm>
              <a:prstGeom prst="rect">
                <a:avLst/>
              </a:prstGeom>
              <a:blipFill>
                <a:blip r:embed="rId5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/>
          <p:cNvCxnSpPr/>
          <p:nvPr/>
        </p:nvCxnSpPr>
        <p:spPr>
          <a:xfrm flipH="1" flipV="1">
            <a:off x="6831964" y="1568707"/>
            <a:ext cx="6597" cy="473154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94566" y="5933728"/>
            <a:ext cx="4114800" cy="3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7739208" y="1948903"/>
            <a:ext cx="512758" cy="59589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7591637" y="2017616"/>
            <a:ext cx="807900" cy="89476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7389525" y="2123248"/>
            <a:ext cx="1121120" cy="122156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7389525" y="2246849"/>
            <a:ext cx="1207554" cy="129013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7303091" y="2383021"/>
            <a:ext cx="1360607" cy="143438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7262888" y="2514372"/>
            <a:ext cx="1464129" cy="154418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7349322" y="2619319"/>
            <a:ext cx="1441565" cy="151386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471237" y="2745368"/>
            <a:ext cx="1381670" cy="147126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7591637" y="2880726"/>
            <a:ext cx="1300688" cy="1388631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7665799" y="2994621"/>
            <a:ext cx="1258448" cy="135667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7739208" y="3123092"/>
            <a:ext cx="1227254" cy="131643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7833699" y="3248072"/>
            <a:ext cx="1169480" cy="1241983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7950085" y="3396246"/>
            <a:ext cx="1081981" cy="116826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8070104" y="3535277"/>
            <a:ext cx="1000436" cy="110175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8162072" y="3670231"/>
            <a:ext cx="961126" cy="1059173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8267562" y="3808472"/>
            <a:ext cx="885312" cy="98732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8369339" y="3955649"/>
            <a:ext cx="821789" cy="91199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8443311" y="4111100"/>
            <a:ext cx="779443" cy="838487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8555633" y="4253255"/>
            <a:ext cx="714886" cy="75592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H="1">
            <a:off x="8660180" y="4408804"/>
            <a:ext cx="659070" cy="68017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8759871" y="4551784"/>
            <a:ext cx="578756" cy="61108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8852907" y="4714057"/>
            <a:ext cx="510125" cy="530470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8966462" y="4861941"/>
            <a:ext cx="431260" cy="472864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9107969" y="5052497"/>
            <a:ext cx="330349" cy="376439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H="1">
            <a:off x="9191128" y="5247483"/>
            <a:ext cx="272198" cy="292322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flipH="1">
            <a:off x="9319250" y="5407622"/>
            <a:ext cx="182550" cy="207798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H="1">
            <a:off x="9410525" y="5541264"/>
            <a:ext cx="127798" cy="138325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H="1">
            <a:off x="9501800" y="5679175"/>
            <a:ext cx="64316" cy="82356"/>
          </a:xfrm>
          <a:prstGeom prst="line">
            <a:avLst/>
          </a:prstGeom>
          <a:ln w="381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H="1" flipV="1">
            <a:off x="6455115" y="3438940"/>
            <a:ext cx="3727614" cy="286131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H="1">
            <a:off x="7228199" y="4058553"/>
            <a:ext cx="9508" cy="18653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9601643" y="5861081"/>
            <a:ext cx="2580" cy="7663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-290033" y="2941241"/>
                <a:ext cx="6229110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−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90033" y="2941241"/>
                <a:ext cx="6229110" cy="6294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549958" y="3714103"/>
                <a:ext cx="4715873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58" y="3714103"/>
                <a:ext cx="4715873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Прямоугольник 98"/>
              <p:cNvSpPr/>
              <p:nvPr/>
            </p:nvSpPr>
            <p:spPr>
              <a:xfrm>
                <a:off x="4480583" y="4474556"/>
                <a:ext cx="6190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9" name="Прямоугольник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583" y="4474556"/>
                <a:ext cx="619079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Прямоугольник 99"/>
              <p:cNvSpPr/>
              <p:nvPr/>
            </p:nvSpPr>
            <p:spPr>
              <a:xfrm>
                <a:off x="4450993" y="5070897"/>
                <a:ext cx="61907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0" name="Прямоугольник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0993" y="5070897"/>
                <a:ext cx="61907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Прямая со стрелкой 100"/>
          <p:cNvCxnSpPr/>
          <p:nvPr/>
        </p:nvCxnSpPr>
        <p:spPr>
          <a:xfrm flipH="1">
            <a:off x="3708022" y="4852278"/>
            <a:ext cx="514325" cy="0"/>
          </a:xfrm>
          <a:prstGeom prst="straightConnector1">
            <a:avLst/>
          </a:prstGeom>
          <a:ln w="7620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H="1">
            <a:off x="3706238" y="5454160"/>
            <a:ext cx="514325" cy="0"/>
          </a:xfrm>
          <a:prstGeom prst="straightConnector1">
            <a:avLst/>
          </a:prstGeom>
          <a:ln w="7620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Прямоугольник 103"/>
              <p:cNvSpPr/>
              <p:nvPr/>
            </p:nvSpPr>
            <p:spPr>
              <a:xfrm>
                <a:off x="892982" y="4474556"/>
                <a:ext cx="242624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4" name="Прямоугольник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82" y="4474556"/>
                <a:ext cx="2426242" cy="707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Прямоугольник 104"/>
              <p:cNvSpPr/>
              <p:nvPr/>
            </p:nvSpPr>
            <p:spPr>
              <a:xfrm>
                <a:off x="891199" y="5083496"/>
                <a:ext cx="23140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5" name="Прямоугольник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199" y="5083496"/>
                <a:ext cx="2314031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Прямоугольник 105"/>
              <p:cNvSpPr/>
              <p:nvPr/>
            </p:nvSpPr>
            <p:spPr>
              <a:xfrm>
                <a:off x="562552" y="1408014"/>
                <a:ext cx="4144533" cy="1337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6" name="Прямоугольник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52" y="1408014"/>
                <a:ext cx="4144533" cy="13373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1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10918" y="197891"/>
                <a:ext cx="9094669" cy="192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𝟕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918" y="197891"/>
                <a:ext cx="9094669" cy="19264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23288" y="2475695"/>
                <a:ext cx="7849200" cy="192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𝟕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288" y="2475695"/>
                <a:ext cx="7849200" cy="19264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23288" y="4631496"/>
                <a:ext cx="6941516" cy="192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𝟖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288" y="4631496"/>
                <a:ext cx="6941516" cy="19264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85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42734" y="274677"/>
                <a:ext cx="9093964" cy="1873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𝟖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𝟏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𝟏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34" y="274677"/>
                <a:ext cx="9093964" cy="18735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49414" y="2332361"/>
                <a:ext cx="7731540" cy="1873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𝟖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14" y="2332361"/>
                <a:ext cx="7731540" cy="1873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49414" y="4515034"/>
                <a:ext cx="6986977" cy="1873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  <m:sSup>
                                        <m:sSupPr>
                                          <m:ctrlP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4000" b="1" i="1" smtClean="0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𝟑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b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414" y="4515034"/>
                <a:ext cx="6986977" cy="1873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0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2184" y="354514"/>
                <a:ext cx="8178585" cy="12509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84" y="354514"/>
                <a:ext cx="8178585" cy="12509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7014" y="1792479"/>
                <a:ext cx="8767207" cy="1411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𝟎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,</m:t>
                                  </m:r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𝟎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,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7014" y="1792479"/>
                <a:ext cx="8767207" cy="1411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Рамка 5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9805359" y="4752046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8357" y="3349735"/>
                <a:ext cx="10660867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7" y="3349735"/>
                <a:ext cx="10660867" cy="1168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93198" y="5199586"/>
                <a:ext cx="38548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3198" y="5199586"/>
                <a:ext cx="3854838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996137" y="5199586"/>
                <a:ext cx="42159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𝟗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137" y="5199586"/>
                <a:ext cx="42159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8357" y="4922876"/>
                <a:ext cx="4465903" cy="11689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357" y="4922876"/>
                <a:ext cx="4465903" cy="1168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9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1968" y="985090"/>
                <a:ext cx="10009431" cy="32757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 dirty="0" smtClean="0"/>
                  <a:t>	Agar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num>
                      <m:den>
                        <m:sSup>
                          <m:s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  <m:r>
                                  <a:rPr lang="en-US" sz="4000" b="1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endPara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funksiyasi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968" y="985090"/>
                <a:ext cx="10009431" cy="3275705"/>
              </a:xfrm>
              <a:prstGeom prst="rect">
                <a:avLst/>
              </a:prstGeom>
              <a:blipFill>
                <a:blip r:embed="rId3"/>
                <a:stretch>
                  <a:fillRect b="-50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мка 7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9" y="4260795"/>
            <a:ext cx="4062954" cy="252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4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1023" y="623127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60647" y="575116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238591" y="206511"/>
            <a:ext cx="1498861" cy="10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30239" y="1699618"/>
                <a:ext cx="5946051" cy="170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𝟔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𝟑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𝒅𝒙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39" y="1699618"/>
                <a:ext cx="5946051" cy="170687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7551616" y="1718566"/>
                <a:ext cx="27029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616" y="1718566"/>
                <a:ext cx="2702984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7425364" y="2329579"/>
                <a:ext cx="28292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𝒅𝒙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364" y="2329579"/>
                <a:ext cx="282923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Двойные круглые скобки 12"/>
          <p:cNvSpPr/>
          <p:nvPr/>
        </p:nvSpPr>
        <p:spPr>
          <a:xfrm>
            <a:off x="7343309" y="1693218"/>
            <a:ext cx="3037021" cy="1455911"/>
          </a:xfrm>
          <a:prstGeom prst="bracketPair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230239" y="3703678"/>
                <a:ext cx="3205365" cy="170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𝒅𝒕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39" y="3703678"/>
                <a:ext cx="3205365" cy="17068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4219999" y="3703678"/>
                <a:ext cx="3377720" cy="1706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𝒅𝒕</m:t>
                          </m:r>
                        </m:e>
                      </m:nary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999" y="3703678"/>
                <a:ext cx="3377720" cy="17068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7498536" y="3645201"/>
                <a:ext cx="4427174" cy="1353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36" y="3645201"/>
                <a:ext cx="4427174" cy="1353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6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44049" y="1567197"/>
                <a:ext cx="4290021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049" y="1567197"/>
                <a:ext cx="4290021" cy="16827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89129" y="1586431"/>
                <a:ext cx="5021759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129" y="1586431"/>
                <a:ext cx="5021759" cy="1682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1704" y="3639870"/>
                <a:ext cx="6653488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04" y="3639870"/>
                <a:ext cx="6653488" cy="16827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1619569" y="3822081"/>
            <a:ext cx="509047" cy="527901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86032" y="4501096"/>
            <a:ext cx="509047" cy="527901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759340" y="3827452"/>
            <a:ext cx="509047" cy="527901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724213" y="4501096"/>
            <a:ext cx="509047" cy="527901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58824" y="614362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678448" y="566351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156392" y="352104"/>
            <a:ext cx="1498861" cy="87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635611" y="3639870"/>
                <a:ext cx="5348772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d>
                            <m:d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11" y="3639870"/>
                <a:ext cx="5348772" cy="16827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490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738749" y="231203"/>
                <a:ext cx="4079194" cy="1339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𝟏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49" y="231203"/>
                <a:ext cx="4079194" cy="13392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мка 4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4693832" y="321677"/>
                <a:ext cx="206518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832" y="321677"/>
                <a:ext cx="2065181" cy="1248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707845" y="321676"/>
                <a:ext cx="2753446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845" y="321676"/>
                <a:ext cx="2753446" cy="1248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877634" y="1998275"/>
                <a:ext cx="2441438" cy="1013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34" y="1998275"/>
                <a:ext cx="2441438" cy="10135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/>
          <p:cNvCxnSpPr/>
          <p:nvPr/>
        </p:nvCxnSpPr>
        <p:spPr>
          <a:xfrm>
            <a:off x="3474720" y="2505048"/>
            <a:ext cx="834390" cy="0"/>
          </a:xfrm>
          <a:prstGeom prst="straightConnector1">
            <a:avLst/>
          </a:prstGeom>
          <a:ln w="57150">
            <a:solidFill>
              <a:srgbClr val="99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4383875" y="3824946"/>
                <a:ext cx="289694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75" y="3824946"/>
                <a:ext cx="2896947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4383875" y="1751293"/>
                <a:ext cx="7401385" cy="1807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den>
                          </m:f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875" y="1751293"/>
                <a:ext cx="7401385" cy="1807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633805" y="3824946"/>
                <a:ext cx="15965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805" y="3824946"/>
                <a:ext cx="1596526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1727444" y="4681422"/>
                <a:ext cx="4980401" cy="124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444" y="4681422"/>
                <a:ext cx="4980401" cy="124880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6560820" y="4681422"/>
                <a:ext cx="2432461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𝟏𝟓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0820" y="4681422"/>
                <a:ext cx="2432461" cy="12613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9461291" y="4807672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4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4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1184318" y="4675900"/>
            <a:ext cx="6047163" cy="138003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45250" y="1482239"/>
            <a:ext cx="4827721" cy="879668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104-sahifa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34798" y="2981762"/>
            <a:ext cx="8048624" cy="1056227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48-misollar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endCxn id="9" idx="0"/>
          </p:cNvCxnSpPr>
          <p:nvPr/>
        </p:nvCxnSpPr>
        <p:spPr>
          <a:xfrm flipH="1">
            <a:off x="4159110" y="2361907"/>
            <a:ext cx="4352" cy="619855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164562" y="5013746"/>
            <a:ext cx="697584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31100" y="5047649"/>
            <a:ext cx="697584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58875" y="5043410"/>
            <a:ext cx="697584" cy="656199"/>
          </a:xfrm>
          <a:prstGeom prst="ellips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solidFill>
              <a:srgbClr val="FF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4159110" y="4030758"/>
            <a:ext cx="4352" cy="619855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9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97777" y="2464803"/>
                <a:ext cx="8686609" cy="1270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77" y="2464803"/>
                <a:ext cx="8686609" cy="12700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165816" y="336245"/>
                <a:ext cx="5820247" cy="1635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𝟓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ru-RU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ru-RU" sz="36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e>
                                        <m:sup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36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𝒍𝒏</m:t>
                                      </m:r>
                                      <m:r>
                                        <a:rPr lang="en-US" sz="36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816" y="336245"/>
                <a:ext cx="5820247" cy="16351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7777" y="4095244"/>
                <a:ext cx="9097042" cy="1040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777" y="4095244"/>
                <a:ext cx="9097042" cy="1040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7953" y="336245"/>
                <a:ext cx="5898345" cy="1682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sSup>
                            <m:sSup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53" y="336245"/>
                <a:ext cx="5898345" cy="1682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724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645" y="2087432"/>
                <a:ext cx="8417304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𝟏𝟎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45" y="2087432"/>
                <a:ext cx="8417304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4697" y="3834083"/>
                <a:ext cx="4863511" cy="1040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97" y="3834083"/>
                <a:ext cx="4863511" cy="1040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9994" y="3783866"/>
                <a:ext cx="3302955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𝒍𝒏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9994" y="3783866"/>
                <a:ext cx="3302955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9722610" y="3783866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34697" y="376455"/>
                <a:ext cx="7756931" cy="1040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𝒍𝒏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697" y="376455"/>
                <a:ext cx="7756931" cy="10407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авая круглая скобка 14"/>
          <p:cNvSpPr/>
          <p:nvPr/>
        </p:nvSpPr>
        <p:spPr>
          <a:xfrm rot="5400000">
            <a:off x="3139940" y="-62103"/>
            <a:ext cx="150757" cy="3195687"/>
          </a:xfrm>
          <a:prstGeom prst="rightBracket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круглая скобка 15"/>
          <p:cNvSpPr/>
          <p:nvPr/>
        </p:nvSpPr>
        <p:spPr>
          <a:xfrm rot="5400000">
            <a:off x="6663801" y="64175"/>
            <a:ext cx="150757" cy="2943131"/>
          </a:xfrm>
          <a:prstGeom prst="rightBracket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8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39125" y="1577377"/>
                <a:ext cx="5011500" cy="2490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4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ru-RU" sz="4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4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125" y="1577377"/>
                <a:ext cx="5011500" cy="2490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Рамка 6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239" y="4260795"/>
            <a:ext cx="4062954" cy="252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9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1023" y="623127"/>
            <a:ext cx="10916239" cy="60139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60647" y="575116"/>
            <a:ext cx="465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Улучшаем здоровье мозга с помощью обычной ручки / Будьте здоров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b="14006"/>
          <a:stretch/>
        </p:blipFill>
        <p:spPr bwMode="auto">
          <a:xfrm>
            <a:off x="9238591" y="206511"/>
            <a:ext cx="1498861" cy="102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87778" y="1574092"/>
                <a:ext cx="3755900" cy="1867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778" y="1574092"/>
                <a:ext cx="3755900" cy="1867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75358" y="1571250"/>
                <a:ext cx="3122714" cy="1867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𝒙𝒅𝒙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ru-RU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358" y="1571250"/>
                <a:ext cx="3122714" cy="18676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8070193" y="1783294"/>
                <a:ext cx="2642518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b="1" i="1" smtClean="0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9900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193" y="1783294"/>
                <a:ext cx="2642518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070193" y="2505095"/>
                <a:ext cx="274267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𝒙𝒅𝒙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rgbClr val="9900CC"/>
                          </a:solidFill>
                          <a:latin typeface="Cambria Math" panose="02040503050406030204" pitchFamily="18" charset="0"/>
                        </a:rPr>
                        <m:t>𝒅𝒕</m:t>
                      </m:r>
                    </m:oMath>
                  </m:oMathPara>
                </a14:m>
                <a:endParaRPr lang="ru-RU" sz="4000" dirty="0">
                  <a:solidFill>
                    <a:srgbClr val="9900CC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193" y="2505095"/>
                <a:ext cx="2742674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Двойные круглые скобки 2"/>
          <p:cNvSpPr/>
          <p:nvPr/>
        </p:nvSpPr>
        <p:spPr>
          <a:xfrm>
            <a:off x="7898071" y="1757069"/>
            <a:ext cx="3037021" cy="1455911"/>
          </a:xfrm>
          <a:prstGeom prst="bracketPair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01237" y="3910668"/>
                <a:ext cx="2773323" cy="1867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ad>
                            <m:radPr>
                              <m:degHide m:val="on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  <m:e>
                          <m:f>
                            <m:fPr>
                              <m:ctrlPr>
                                <a:rPr lang="ru-RU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𝒅𝒕</m:t>
                              </m:r>
                            </m:num>
                            <m:den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den>
                          </m:f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237" y="3910668"/>
                <a:ext cx="2773323" cy="18676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60647" y="4186967"/>
                <a:ext cx="2959465" cy="1266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𝒍𝒏𝒕</m:t>
                              </m:r>
                            </m:e>
                          </m:d>
                        </m:e>
                        <m:sub>
                          <m:rad>
                            <m:radPr>
                              <m:degHide m:val="on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ru-RU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</m:sSub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47" y="4186967"/>
                <a:ext cx="2959465" cy="12662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07672" y="4168667"/>
                <a:ext cx="4440703" cy="1266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ru-RU" sz="4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4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ad>
                            <m:radPr>
                              <m:degHide m:val="on"/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sub>
                        <m:sup>
                          <m:rad>
                            <m:radPr>
                              <m:degHide m:val="on"/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rad>
                        </m:sup>
                      </m:sSub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7672" y="4168667"/>
                <a:ext cx="4440703" cy="12662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2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3d Check Mark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t="5943" r="21458" b="5986"/>
          <a:stretch/>
        </p:blipFill>
        <p:spPr bwMode="auto">
          <a:xfrm>
            <a:off x="8582726" y="2913251"/>
            <a:ext cx="1498862" cy="13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9109" y="494528"/>
                <a:ext cx="9304342" cy="9880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40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ru-RU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09" y="494528"/>
                <a:ext cx="9304342" cy="9880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109" y="1919235"/>
                <a:ext cx="712361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09" y="1919235"/>
                <a:ext cx="7123617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59109" y="3197607"/>
                <a:ext cx="437171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𝒍𝒏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109" y="3197607"/>
                <a:ext cx="437171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30819" y="3159936"/>
                <a:ext cx="19766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819" y="3159936"/>
                <a:ext cx="197669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661320" y="3128815"/>
                <a:ext cx="5338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320" y="3128815"/>
                <a:ext cx="533800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6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8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802" y="676372"/>
            <a:ext cx="10020693" cy="49491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85" y="90584"/>
            <a:ext cx="1181100" cy="1171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6060" y="569884"/>
            <a:ext cx="1981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3-misol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65989" y="90583"/>
            <a:ext cx="12047454" cy="6696715"/>
          </a:xfrm>
          <a:prstGeom prst="frame">
            <a:avLst>
              <a:gd name="adj1" fmla="val 502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8" descr="Ask - Magnifying Glass With A Question Mark , Transparent Cartoon, Free  Cliparts &amp; Silhouettes - Net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438" y="4704282"/>
            <a:ext cx="3596327" cy="1998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2040" y="1025303"/>
                <a:ext cx="11048215" cy="35944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to‘g‘ri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chiziqlar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o‘qi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funksiya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grafigi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chegaralangan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egri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chiziqli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trapetsiyaning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40" y="1025303"/>
                <a:ext cx="11048215" cy="3594446"/>
              </a:xfrm>
              <a:prstGeom prst="rect">
                <a:avLst/>
              </a:prstGeom>
              <a:blipFill>
                <a:blip r:embed="rId4"/>
                <a:stretch>
                  <a:fillRect l="-2815" r="-1435" b="-7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92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278</Words>
  <Application>Microsoft Office PowerPoint</Application>
  <PresentationFormat>Широкоэкранный</PresentationFormat>
  <Paragraphs>161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57</cp:revision>
  <dcterms:created xsi:type="dcterms:W3CDTF">2020-12-25T14:17:52Z</dcterms:created>
  <dcterms:modified xsi:type="dcterms:W3CDTF">2021-01-26T17:13:32Z</dcterms:modified>
</cp:coreProperties>
</file>