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6" r:id="rId4"/>
    <p:sldId id="278" r:id="rId5"/>
    <p:sldId id="260" r:id="rId6"/>
    <p:sldId id="261" r:id="rId7"/>
    <p:sldId id="279" r:id="rId8"/>
    <p:sldId id="280" r:id="rId9"/>
    <p:sldId id="262" r:id="rId10"/>
    <p:sldId id="263" r:id="rId11"/>
    <p:sldId id="281" r:id="rId12"/>
    <p:sldId id="264" r:id="rId13"/>
    <p:sldId id="265" r:id="rId14"/>
    <p:sldId id="282" r:id="rId15"/>
    <p:sldId id="266" r:id="rId16"/>
    <p:sldId id="267" r:id="rId17"/>
    <p:sldId id="283" r:id="rId18"/>
    <p:sldId id="268" r:id="rId19"/>
    <p:sldId id="269" r:id="rId20"/>
    <p:sldId id="284" r:id="rId21"/>
    <p:sldId id="270" r:id="rId22"/>
    <p:sldId id="271" r:id="rId23"/>
    <p:sldId id="285" r:id="rId24"/>
    <p:sldId id="272" r:id="rId25"/>
    <p:sldId id="273" r:id="rId26"/>
    <p:sldId id="286" r:id="rId27"/>
    <p:sldId id="287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33CC"/>
    <a:srgbClr val="FF99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46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9B3019-7E41-4BC7-B3E5-12BDC4D7D685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332B63-FF83-4C87-BFED-7E9FECB609BD}">
      <dgm:prSet phldrT="[Текст]"/>
      <dgm:spPr>
        <a:gradFill rotWithShape="0">
          <a:gsLst>
            <a:gs pos="7000">
              <a:srgbClr val="72FA72"/>
            </a:gs>
            <a:gs pos="100000">
              <a:srgbClr val="FF33CC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</dgm:t>
    </dgm:pt>
    <dgm:pt modelId="{6EE1012B-F14E-47CA-A65E-EEC1676F89EC}" type="parTrans" cxnId="{7D2623F4-BB2D-4DF2-B265-CA49E8F8CDB6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6B3085-CB2C-4620-A3D7-D77FE6DA69C0}" type="sibTrans" cxnId="{7D2623F4-BB2D-4DF2-B265-CA49E8F8CDB6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C76A4B-4CB8-4E16-BC0F-1F57AB5B7108}">
      <dgm:prSet phldrT="[Текст]"/>
      <dgm:spPr>
        <a:gradFill rotWithShape="0">
          <a:gsLst>
            <a:gs pos="7000">
              <a:srgbClr val="72FA72"/>
            </a:gs>
            <a:gs pos="100000">
              <a:srgbClr val="FF33CC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4</a:t>
          </a:r>
        </a:p>
      </dgm:t>
    </dgm:pt>
    <dgm:pt modelId="{DB9448F4-FD50-4FFF-A427-6EE8AE87B8F3}" type="parTrans" cxnId="{5578BA51-C58E-4625-928A-77A8EB81A5D4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04A6A6-48B0-451D-8F60-23F1A1870863}" type="sibTrans" cxnId="{5578BA51-C58E-4625-928A-77A8EB81A5D4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6960AD-A120-4EA6-AD93-BBFDDE9CEABB}">
      <dgm:prSet phldrT="[Текст]"/>
      <dgm:spPr>
        <a:gradFill rotWithShape="0">
          <a:gsLst>
            <a:gs pos="7000">
              <a:srgbClr val="72FA72"/>
            </a:gs>
            <a:gs pos="100000">
              <a:srgbClr val="FF33CC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5</a:t>
          </a:r>
        </a:p>
      </dgm:t>
    </dgm:pt>
    <dgm:pt modelId="{F3472CA8-F7F5-4DF7-B1FB-88D294FCCE27}" type="parTrans" cxnId="{29D59BAC-5D60-4B70-B03D-74363B491763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A43E-4EA0-4A86-B1E5-22ADACD599FE}" type="sibTrans" cxnId="{29D59BAC-5D60-4B70-B03D-74363B491763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1FD987-9101-4551-B59E-95AB95D490EE}">
      <dgm:prSet phldrT="[Текст]"/>
      <dgm:spPr>
        <a:gradFill rotWithShape="0">
          <a:gsLst>
            <a:gs pos="7000">
              <a:srgbClr val="72FA72"/>
            </a:gs>
            <a:gs pos="100000">
              <a:srgbClr val="FF33CC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6</a:t>
          </a:r>
        </a:p>
      </dgm:t>
    </dgm:pt>
    <dgm:pt modelId="{6279BEA4-9761-4427-8A57-81FDF35B2325}" type="parTrans" cxnId="{89A3A726-98B6-4D79-A58B-DCB3F7AF60B6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70BE12-047E-4273-963F-632870763E55}" type="sibTrans" cxnId="{89A3A726-98B6-4D79-A58B-DCB3F7AF60B6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1C7DA1-1D79-443F-8159-490B95C68FBA}" type="pres">
      <dgm:prSet presAssocID="{2C9B3019-7E41-4BC7-B3E5-12BDC4D7D68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C81A46-144D-4FE5-A27D-932715718B68}" type="pres">
      <dgm:prSet presAssocID="{15332B63-FF83-4C87-BFED-7E9FECB609BD}" presName="Name5" presStyleLbl="vennNode1" presStyleIdx="0" presStyleCnt="4">
        <dgm:presLayoutVars>
          <dgm:bulletEnabled val="1"/>
        </dgm:presLayoutVars>
      </dgm:prSet>
      <dgm:spPr>
        <a:prstGeom prst="decagon">
          <a:avLst/>
        </a:prstGeom>
      </dgm:spPr>
      <dgm:t>
        <a:bodyPr/>
        <a:lstStyle/>
        <a:p>
          <a:endParaRPr lang="ru-RU"/>
        </a:p>
      </dgm:t>
    </dgm:pt>
    <dgm:pt modelId="{506571A3-8520-445C-9D68-DDB3C9E7D890}" type="pres">
      <dgm:prSet presAssocID="{676B3085-CB2C-4620-A3D7-D77FE6DA69C0}" presName="space" presStyleCnt="0"/>
      <dgm:spPr/>
    </dgm:pt>
    <dgm:pt modelId="{13F69F6F-62F7-43D1-B4CE-E30E6706191E}" type="pres">
      <dgm:prSet presAssocID="{CFC76A4B-4CB8-4E16-BC0F-1F57AB5B7108}" presName="Name5" presStyleLbl="vennNode1" presStyleIdx="1" presStyleCnt="4">
        <dgm:presLayoutVars>
          <dgm:bulletEnabled val="1"/>
        </dgm:presLayoutVars>
      </dgm:prSet>
      <dgm:spPr>
        <a:prstGeom prst="decagon">
          <a:avLst/>
        </a:prstGeom>
      </dgm:spPr>
      <dgm:t>
        <a:bodyPr/>
        <a:lstStyle/>
        <a:p>
          <a:endParaRPr lang="ru-RU"/>
        </a:p>
      </dgm:t>
    </dgm:pt>
    <dgm:pt modelId="{DD6B127D-BD34-4B59-B890-82A00A9CA27C}" type="pres">
      <dgm:prSet presAssocID="{4004A6A6-48B0-451D-8F60-23F1A1870863}" presName="space" presStyleCnt="0"/>
      <dgm:spPr/>
    </dgm:pt>
    <dgm:pt modelId="{FB3AD125-2254-4B5C-A371-851E047811D0}" type="pres">
      <dgm:prSet presAssocID="{936960AD-A120-4EA6-AD93-BBFDDE9CEABB}" presName="Name5" presStyleLbl="vennNode1" presStyleIdx="2" presStyleCnt="4">
        <dgm:presLayoutVars>
          <dgm:bulletEnabled val="1"/>
        </dgm:presLayoutVars>
      </dgm:prSet>
      <dgm:spPr>
        <a:prstGeom prst="decagon">
          <a:avLst/>
        </a:prstGeom>
      </dgm:spPr>
      <dgm:t>
        <a:bodyPr/>
        <a:lstStyle/>
        <a:p>
          <a:endParaRPr lang="ru-RU"/>
        </a:p>
      </dgm:t>
    </dgm:pt>
    <dgm:pt modelId="{13102A2A-7402-42C8-A231-CD06A27A5AAC}" type="pres">
      <dgm:prSet presAssocID="{1AE6A43E-4EA0-4A86-B1E5-22ADACD599FE}" presName="space" presStyleCnt="0"/>
      <dgm:spPr/>
    </dgm:pt>
    <dgm:pt modelId="{88965604-D6BD-46CD-B3DE-661D52A5EA8B}" type="pres">
      <dgm:prSet presAssocID="{CB1FD987-9101-4551-B59E-95AB95D490EE}" presName="Name5" presStyleLbl="vennNode1" presStyleIdx="3" presStyleCnt="4">
        <dgm:presLayoutVars>
          <dgm:bulletEnabled val="1"/>
        </dgm:presLayoutVars>
      </dgm:prSet>
      <dgm:spPr>
        <a:prstGeom prst="decagon">
          <a:avLst/>
        </a:prstGeom>
      </dgm:spPr>
      <dgm:t>
        <a:bodyPr/>
        <a:lstStyle/>
        <a:p>
          <a:endParaRPr lang="ru-RU"/>
        </a:p>
      </dgm:t>
    </dgm:pt>
  </dgm:ptLst>
  <dgm:cxnLst>
    <dgm:cxn modelId="{D0683A1B-E84B-470D-8FBC-9B25DFEB2738}" type="presOf" srcId="{CB1FD987-9101-4551-B59E-95AB95D490EE}" destId="{88965604-D6BD-46CD-B3DE-661D52A5EA8B}" srcOrd="0" destOrd="0" presId="urn:microsoft.com/office/officeart/2005/8/layout/venn3"/>
    <dgm:cxn modelId="{29D59BAC-5D60-4B70-B03D-74363B491763}" srcId="{2C9B3019-7E41-4BC7-B3E5-12BDC4D7D685}" destId="{936960AD-A120-4EA6-AD93-BBFDDE9CEABB}" srcOrd="2" destOrd="0" parTransId="{F3472CA8-F7F5-4DF7-B1FB-88D294FCCE27}" sibTransId="{1AE6A43E-4EA0-4A86-B1E5-22ADACD599FE}"/>
    <dgm:cxn modelId="{7D2623F4-BB2D-4DF2-B265-CA49E8F8CDB6}" srcId="{2C9B3019-7E41-4BC7-B3E5-12BDC4D7D685}" destId="{15332B63-FF83-4C87-BFED-7E9FECB609BD}" srcOrd="0" destOrd="0" parTransId="{6EE1012B-F14E-47CA-A65E-EEC1676F89EC}" sibTransId="{676B3085-CB2C-4620-A3D7-D77FE6DA69C0}"/>
    <dgm:cxn modelId="{3CA91727-6940-45A8-9474-7303B0735A70}" type="presOf" srcId="{2C9B3019-7E41-4BC7-B3E5-12BDC4D7D685}" destId="{0B1C7DA1-1D79-443F-8159-490B95C68FBA}" srcOrd="0" destOrd="0" presId="urn:microsoft.com/office/officeart/2005/8/layout/venn3"/>
    <dgm:cxn modelId="{8DBE1EDD-6DBA-42A7-8C4B-5B4E76C554C3}" type="presOf" srcId="{CFC76A4B-4CB8-4E16-BC0F-1F57AB5B7108}" destId="{13F69F6F-62F7-43D1-B4CE-E30E6706191E}" srcOrd="0" destOrd="0" presId="urn:microsoft.com/office/officeart/2005/8/layout/venn3"/>
    <dgm:cxn modelId="{89A3A726-98B6-4D79-A58B-DCB3F7AF60B6}" srcId="{2C9B3019-7E41-4BC7-B3E5-12BDC4D7D685}" destId="{CB1FD987-9101-4551-B59E-95AB95D490EE}" srcOrd="3" destOrd="0" parTransId="{6279BEA4-9761-4427-8A57-81FDF35B2325}" sibTransId="{9B70BE12-047E-4273-963F-632870763E55}"/>
    <dgm:cxn modelId="{8ECC7AE3-A1ED-477A-B5EE-9AFD1DDDA484}" type="presOf" srcId="{15332B63-FF83-4C87-BFED-7E9FECB609BD}" destId="{C8C81A46-144D-4FE5-A27D-932715718B68}" srcOrd="0" destOrd="0" presId="urn:microsoft.com/office/officeart/2005/8/layout/venn3"/>
    <dgm:cxn modelId="{38DA388D-61BE-46E7-99EB-694108D617C1}" type="presOf" srcId="{936960AD-A120-4EA6-AD93-BBFDDE9CEABB}" destId="{FB3AD125-2254-4B5C-A371-851E047811D0}" srcOrd="0" destOrd="0" presId="urn:microsoft.com/office/officeart/2005/8/layout/venn3"/>
    <dgm:cxn modelId="{5578BA51-C58E-4625-928A-77A8EB81A5D4}" srcId="{2C9B3019-7E41-4BC7-B3E5-12BDC4D7D685}" destId="{CFC76A4B-4CB8-4E16-BC0F-1F57AB5B7108}" srcOrd="1" destOrd="0" parTransId="{DB9448F4-FD50-4FFF-A427-6EE8AE87B8F3}" sibTransId="{4004A6A6-48B0-451D-8F60-23F1A1870863}"/>
    <dgm:cxn modelId="{A03FC003-EF62-49F9-AF36-0189B772D532}" type="presParOf" srcId="{0B1C7DA1-1D79-443F-8159-490B95C68FBA}" destId="{C8C81A46-144D-4FE5-A27D-932715718B68}" srcOrd="0" destOrd="0" presId="urn:microsoft.com/office/officeart/2005/8/layout/venn3"/>
    <dgm:cxn modelId="{FF5F9775-7A05-4157-B430-E645AA9C2285}" type="presParOf" srcId="{0B1C7DA1-1D79-443F-8159-490B95C68FBA}" destId="{506571A3-8520-445C-9D68-DDB3C9E7D890}" srcOrd="1" destOrd="0" presId="urn:microsoft.com/office/officeart/2005/8/layout/venn3"/>
    <dgm:cxn modelId="{8B4F2D5A-BAF9-43E1-8E96-C77BF8E591D3}" type="presParOf" srcId="{0B1C7DA1-1D79-443F-8159-490B95C68FBA}" destId="{13F69F6F-62F7-43D1-B4CE-E30E6706191E}" srcOrd="2" destOrd="0" presId="urn:microsoft.com/office/officeart/2005/8/layout/venn3"/>
    <dgm:cxn modelId="{3A674854-5AF2-4720-B8DD-948D6813C377}" type="presParOf" srcId="{0B1C7DA1-1D79-443F-8159-490B95C68FBA}" destId="{DD6B127D-BD34-4B59-B890-82A00A9CA27C}" srcOrd="3" destOrd="0" presId="urn:microsoft.com/office/officeart/2005/8/layout/venn3"/>
    <dgm:cxn modelId="{3A49CFE1-6C04-4D5A-AC2C-8FA4564316D3}" type="presParOf" srcId="{0B1C7DA1-1D79-443F-8159-490B95C68FBA}" destId="{FB3AD125-2254-4B5C-A371-851E047811D0}" srcOrd="4" destOrd="0" presId="urn:microsoft.com/office/officeart/2005/8/layout/venn3"/>
    <dgm:cxn modelId="{239DE89B-1129-4754-B301-1B7904EEBCAB}" type="presParOf" srcId="{0B1C7DA1-1D79-443F-8159-490B95C68FBA}" destId="{13102A2A-7402-42C8-A231-CD06A27A5AAC}" srcOrd="5" destOrd="0" presId="urn:microsoft.com/office/officeart/2005/8/layout/venn3"/>
    <dgm:cxn modelId="{3A4AEDC8-C544-492C-9542-37F811BE94D5}" type="presParOf" srcId="{0B1C7DA1-1D79-443F-8159-490B95C68FBA}" destId="{88965604-D6BD-46CD-B3DE-661D52A5EA8B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C81A46-144D-4FE5-A27D-932715718B68}">
      <dsp:nvSpPr>
        <dsp:cNvPr id="0" name=""/>
        <dsp:cNvSpPr/>
      </dsp:nvSpPr>
      <dsp:spPr>
        <a:xfrm>
          <a:off x="959259" y="173"/>
          <a:ext cx="1460656" cy="1460656"/>
        </a:xfrm>
        <a:prstGeom prst="decagon">
          <a:avLst/>
        </a:prstGeom>
        <a:gradFill rotWithShape="0">
          <a:gsLst>
            <a:gs pos="7000">
              <a:srgbClr val="72FA72"/>
            </a:gs>
            <a:gs pos="100000">
              <a:srgbClr val="FF33CC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0385" tIns="72390" rIns="80385" bIns="7239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b="1" kern="1200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</dsp:txBody>
      <dsp:txXfrm>
        <a:off x="1098739" y="279134"/>
        <a:ext cx="1181696" cy="902734"/>
      </dsp:txXfrm>
    </dsp:sp>
    <dsp:sp modelId="{13F69F6F-62F7-43D1-B4CE-E30E6706191E}">
      <dsp:nvSpPr>
        <dsp:cNvPr id="0" name=""/>
        <dsp:cNvSpPr/>
      </dsp:nvSpPr>
      <dsp:spPr>
        <a:xfrm>
          <a:off x="2127785" y="173"/>
          <a:ext cx="1460656" cy="1460656"/>
        </a:xfrm>
        <a:prstGeom prst="decagon">
          <a:avLst/>
        </a:prstGeom>
        <a:gradFill rotWithShape="0">
          <a:gsLst>
            <a:gs pos="7000">
              <a:srgbClr val="72FA72"/>
            </a:gs>
            <a:gs pos="100000">
              <a:srgbClr val="FF33CC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0385" tIns="72390" rIns="80385" bIns="7239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b="1" kern="1200" dirty="0">
              <a:latin typeface="Arial" panose="020B0604020202020204" pitchFamily="34" charset="0"/>
              <a:cs typeface="Arial" panose="020B0604020202020204" pitchFamily="34" charset="0"/>
            </a:rPr>
            <a:t>4</a:t>
          </a:r>
        </a:p>
      </dsp:txBody>
      <dsp:txXfrm>
        <a:off x="2267265" y="279134"/>
        <a:ext cx="1181696" cy="902734"/>
      </dsp:txXfrm>
    </dsp:sp>
    <dsp:sp modelId="{FB3AD125-2254-4B5C-A371-851E047811D0}">
      <dsp:nvSpPr>
        <dsp:cNvPr id="0" name=""/>
        <dsp:cNvSpPr/>
      </dsp:nvSpPr>
      <dsp:spPr>
        <a:xfrm>
          <a:off x="3296310" y="173"/>
          <a:ext cx="1460656" cy="1460656"/>
        </a:xfrm>
        <a:prstGeom prst="decagon">
          <a:avLst/>
        </a:prstGeom>
        <a:gradFill rotWithShape="0">
          <a:gsLst>
            <a:gs pos="7000">
              <a:srgbClr val="72FA72"/>
            </a:gs>
            <a:gs pos="100000">
              <a:srgbClr val="FF33CC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0385" tIns="72390" rIns="80385" bIns="7239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b="1" kern="1200" dirty="0">
              <a:latin typeface="Arial" panose="020B0604020202020204" pitchFamily="34" charset="0"/>
              <a:cs typeface="Arial" panose="020B0604020202020204" pitchFamily="34" charset="0"/>
            </a:rPr>
            <a:t>5</a:t>
          </a:r>
        </a:p>
      </dsp:txBody>
      <dsp:txXfrm>
        <a:off x="3435790" y="279134"/>
        <a:ext cx="1181696" cy="902734"/>
      </dsp:txXfrm>
    </dsp:sp>
    <dsp:sp modelId="{88965604-D6BD-46CD-B3DE-661D52A5EA8B}">
      <dsp:nvSpPr>
        <dsp:cNvPr id="0" name=""/>
        <dsp:cNvSpPr/>
      </dsp:nvSpPr>
      <dsp:spPr>
        <a:xfrm>
          <a:off x="4464835" y="173"/>
          <a:ext cx="1460656" cy="1460656"/>
        </a:xfrm>
        <a:prstGeom prst="decagon">
          <a:avLst/>
        </a:prstGeom>
        <a:gradFill rotWithShape="0">
          <a:gsLst>
            <a:gs pos="7000">
              <a:srgbClr val="72FA72"/>
            </a:gs>
            <a:gs pos="100000">
              <a:srgbClr val="FF33CC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0385" tIns="72390" rIns="80385" bIns="7239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b="1" kern="1200" dirty="0">
              <a:latin typeface="Arial" panose="020B0604020202020204" pitchFamily="34" charset="0"/>
              <a:cs typeface="Arial" panose="020B0604020202020204" pitchFamily="34" charset="0"/>
            </a:rPr>
            <a:t>6</a:t>
          </a:r>
        </a:p>
      </dsp:txBody>
      <dsp:txXfrm>
        <a:off x="4604315" y="279134"/>
        <a:ext cx="1181696" cy="9027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D6B45-CA2C-4430-B3AB-95ED116625F4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CD98-5EB1-4D50-BD8C-EF64F3616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884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D6B45-CA2C-4430-B3AB-95ED116625F4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CD98-5EB1-4D50-BD8C-EF64F3616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436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D6B45-CA2C-4430-B3AB-95ED116625F4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CD98-5EB1-4D50-BD8C-EF64F3616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905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804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D6B45-CA2C-4430-B3AB-95ED116625F4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CD98-5EB1-4D50-BD8C-EF64F3616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436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D6B45-CA2C-4430-B3AB-95ED116625F4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CD98-5EB1-4D50-BD8C-EF64F3616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320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D6B45-CA2C-4430-B3AB-95ED116625F4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CD98-5EB1-4D50-BD8C-EF64F3616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691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D6B45-CA2C-4430-B3AB-95ED116625F4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CD98-5EB1-4D50-BD8C-EF64F3616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268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D6B45-CA2C-4430-B3AB-95ED116625F4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CD98-5EB1-4D50-BD8C-EF64F3616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687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D6B45-CA2C-4430-B3AB-95ED116625F4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CD98-5EB1-4D50-BD8C-EF64F3616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36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D6B45-CA2C-4430-B3AB-95ED116625F4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CD98-5EB1-4D50-BD8C-EF64F3616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586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D6B45-CA2C-4430-B3AB-95ED116625F4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0CD98-5EB1-4D50-BD8C-EF64F3616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248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D6B45-CA2C-4430-B3AB-95ED116625F4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0CD98-5EB1-4D50-BD8C-EF64F3616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37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17" Type="http://schemas.openxmlformats.org/officeDocument/2006/relationships/image" Target="../media/image76.png"/><Relationship Id="rId2" Type="http://schemas.openxmlformats.org/officeDocument/2006/relationships/image" Target="../media/image61.png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120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10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10.png"/><Relationship Id="rId4" Type="http://schemas.openxmlformats.org/officeDocument/2006/relationships/image" Target="../media/image9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104.png"/><Relationship Id="rId7" Type="http://schemas.openxmlformats.org/officeDocument/2006/relationships/image" Target="../media/image10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7.png"/><Relationship Id="rId5" Type="http://schemas.openxmlformats.org/officeDocument/2006/relationships/image" Target="../media/image10.png"/><Relationship Id="rId4" Type="http://schemas.openxmlformats.org/officeDocument/2006/relationships/image" Target="../media/image1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682625"/>
            <a:ext cx="2127250" cy="9636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649433"/>
          </a:xfrm>
          <a:prstGeom prst="rect">
            <a:avLst/>
          </a:prstGeom>
          <a:solidFill>
            <a:srgbClr val="00B050"/>
          </a:solidFill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 dirty="0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356" y="2279210"/>
            <a:ext cx="10159017" cy="401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60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integralni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hisoblashga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altLang="ru-RU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</p:spTree>
    <p:extLst>
      <p:ext uri="{BB962C8B-B14F-4D97-AF65-F5344CB8AC3E}">
        <p14:creationId xmlns:p14="http://schemas.microsoft.com/office/powerpoint/2010/main" val="2949248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951349" y="2043906"/>
                <a:ext cx="8550111" cy="163256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𝒃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∙</m:t>
                                  </m:r>
                                  <m:d>
                                    <m:d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𝟏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𝒃</m:t>
                                      </m:r>
                                    </m:e>
                                  </m:d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∙</m:t>
                                  </m:r>
                                  <m:f>
                                    <m:f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∙</m:t>
                                  </m:r>
                                  <m:f>
                                    <m:f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𝟒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𝟒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349" y="2043906"/>
                <a:ext cx="8550111" cy="16325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395776" y="259462"/>
                <a:ext cx="7390614" cy="223413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𝒃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𝒃</m:t>
                                  </m:r>
                                </m:e>
                              </m:d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  <m:sSup>
                                <m:sSup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≤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e>
                      </m:nary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5776" y="259462"/>
                <a:ext cx="7390614" cy="22341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64847" y="3767648"/>
                <a:ext cx="8550111" cy="102079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𝒃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d>
                                    <m:d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𝟏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𝒃</m:t>
                                      </m:r>
                                    </m:e>
                                  </m:d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𝟒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4847" y="3767648"/>
                <a:ext cx="8550111" cy="102079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10445" y="4895559"/>
                <a:ext cx="11104016" cy="6253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</m:d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sup>
                          </m:sSup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445" y="4895559"/>
                <a:ext cx="11104016" cy="6253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188805" y="5847186"/>
                <a:ext cx="5547295" cy="5665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8805" y="5847186"/>
                <a:ext cx="5547295" cy="5665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5183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849440" y="285372"/>
                <a:ext cx="5547295" cy="5665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9440" y="285372"/>
                <a:ext cx="5547295" cy="5665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849440" y="952050"/>
                <a:ext cx="5547295" cy="5665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9440" y="952050"/>
                <a:ext cx="5547295" cy="5665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001837" y="2310504"/>
                <a:ext cx="5547295" cy="5665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837" y="2310504"/>
                <a:ext cx="5547295" cy="5665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001837" y="1631277"/>
                <a:ext cx="5547295" cy="5665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837" y="1631277"/>
                <a:ext cx="5547295" cy="5665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001836" y="2989731"/>
                <a:ext cx="5547295" cy="5665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836" y="2989731"/>
                <a:ext cx="5547295" cy="5665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001836" y="3619080"/>
                <a:ext cx="5547295" cy="5665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836" y="3619080"/>
                <a:ext cx="5547295" cy="5665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 descr="Index of /wp-content/uploads/2019/0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809" y="4444255"/>
            <a:ext cx="2119391" cy="203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671052" y="5273436"/>
                <a:ext cx="308058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endParaRPr lang="en-US" sz="40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1052" y="5273436"/>
                <a:ext cx="3080587" cy="615553"/>
              </a:xfrm>
              <a:prstGeom prst="rect">
                <a:avLst/>
              </a:prstGeom>
              <a:blipFill>
                <a:blip r:embed="rId9"/>
                <a:stretch>
                  <a:fillRect l="-9881" t="-24752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670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2224409" y="616199"/>
            <a:ext cx="8748391" cy="7035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5351094" y="611867"/>
            <a:ext cx="26899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4-misol</a:t>
            </a:r>
          </a:p>
        </p:txBody>
      </p:sp>
      <p:pic>
        <p:nvPicPr>
          <p:cNvPr id="8" name="Picture 12" descr="Итоговый тест – Step 11 – Stepi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412" y="192010"/>
            <a:ext cx="2224727" cy="154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Questions Transparent Png Graphic Transparent Library - Ask Question Png PNG  Image | Transparent PNG Free Download on Seek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735" y="4032380"/>
            <a:ext cx="5203596" cy="2453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122107" y="1543870"/>
                <a:ext cx="6136849" cy="223413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≤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</m:nary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2107" y="1543870"/>
                <a:ext cx="6136849" cy="22341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99336" y="3270315"/>
                <a:ext cx="1178239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tengsizlik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bajariladigan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sonlarni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36" y="3270315"/>
                <a:ext cx="11782393" cy="646331"/>
              </a:xfrm>
              <a:prstGeom prst="rect">
                <a:avLst/>
              </a:prstGeom>
              <a:blipFill>
                <a:blip r:embed="rId5"/>
                <a:stretch>
                  <a:fillRect l="-1552" t="-14151" r="-673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8855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178668" y="327812"/>
                <a:ext cx="6136849" cy="223413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≥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</m:nary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8668" y="327812"/>
                <a:ext cx="6136849" cy="223413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82186" y="2081613"/>
                <a:ext cx="5552386" cy="163256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𝒃𝒙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∙</m:t>
                                  </m:r>
                                  <m:f>
                                    <m:f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≥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2186" y="2081613"/>
                <a:ext cx="5552386" cy="16325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860276" y="4049658"/>
                <a:ext cx="4996206" cy="15831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𝒃𝒙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≥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276" y="4049658"/>
                <a:ext cx="4996206" cy="15831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18236" y="5685047"/>
                <a:ext cx="6259398" cy="5665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≥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8236" y="5685047"/>
                <a:ext cx="6259398" cy="5665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2436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762055" y="406038"/>
                <a:ext cx="6259398" cy="5665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≥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2055" y="406038"/>
                <a:ext cx="6259398" cy="5665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30308" y="1117796"/>
                <a:ext cx="3770721" cy="5665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308" y="1117796"/>
                <a:ext cx="3770721" cy="5665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130308" y="1829554"/>
                <a:ext cx="3770721" cy="5665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308" y="1829554"/>
                <a:ext cx="3770721" cy="5665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138327" y="3336123"/>
                <a:ext cx="5547295" cy="5665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8327" y="3336123"/>
                <a:ext cx="5547295" cy="5665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118106" y="2561936"/>
                <a:ext cx="5547295" cy="5665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8106" y="2561936"/>
                <a:ext cx="5547295" cy="5665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118105" y="4065602"/>
                <a:ext cx="5547295" cy="5665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8105" y="4065602"/>
                <a:ext cx="5547295" cy="5665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2" descr="Index of /wp-content/uploads/2019/0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663" y="4554898"/>
            <a:ext cx="2119391" cy="203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689906" y="5384079"/>
                <a:ext cx="308058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endParaRPr lang="en-US" sz="40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9906" y="5384079"/>
                <a:ext cx="3080587" cy="615553"/>
              </a:xfrm>
              <a:prstGeom prst="rect">
                <a:avLst/>
              </a:prstGeom>
              <a:blipFill>
                <a:blip r:embed="rId9"/>
                <a:stretch>
                  <a:fillRect l="-9881" t="-24752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947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2224409" y="616199"/>
            <a:ext cx="8748391" cy="7035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5351094" y="611867"/>
            <a:ext cx="26899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5-misol</a:t>
            </a:r>
          </a:p>
        </p:txBody>
      </p:sp>
      <p:pic>
        <p:nvPicPr>
          <p:cNvPr id="8" name="Picture 12" descr="Итоговый тест – Step 11 – Stepi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412" y="192010"/>
            <a:ext cx="2224727" cy="154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Questions Transparent Png Graphic Transparent Library - Ask Question Png PNG  Image | Transparent PNG Free Download on Seek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735" y="4032380"/>
            <a:ext cx="5203596" cy="2453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882074" y="1319753"/>
                <a:ext cx="743306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Qanday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074" y="1319753"/>
                <a:ext cx="7433060" cy="707886"/>
              </a:xfrm>
              <a:prstGeom prst="rect">
                <a:avLst/>
              </a:prstGeom>
              <a:blipFill>
                <a:blip r:embed="rId4"/>
                <a:stretch>
                  <a:fillRect l="-2953" t="-15385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51142" y="2179151"/>
                <a:ext cx="2934264" cy="21727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sup>
                        <m:e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1142" y="2179151"/>
                <a:ext cx="2934264" cy="217277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5008243" y="2614111"/>
            <a:ext cx="53322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tengsizlik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1579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133553" y="291884"/>
                <a:ext cx="2934264" cy="21727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sup>
                        <m:e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553" y="291884"/>
                <a:ext cx="2934264" cy="217277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06425" y="2222734"/>
                <a:ext cx="2934264" cy="16096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425" y="2222734"/>
                <a:ext cx="2934264" cy="16096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97003" y="3701392"/>
                <a:ext cx="2934264" cy="16096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𝒆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𝒆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7003" y="3701392"/>
                <a:ext cx="2934264" cy="16096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81539" y="5235724"/>
                <a:ext cx="2934264" cy="16389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𝒆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sup>
                          </m:sSup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539" y="5235724"/>
                <a:ext cx="2934264" cy="16389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58922" y="640885"/>
                <a:ext cx="2934264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𝒆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𝒕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8922" y="640885"/>
                <a:ext cx="2934264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766138" y="1696283"/>
                <a:ext cx="2718934" cy="88312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sSup>
                          <m:sSup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6138" y="1696283"/>
                <a:ext cx="2718934" cy="883127"/>
              </a:xfrm>
              <a:prstGeom prst="rect">
                <a:avLst/>
              </a:prstGeom>
              <a:blipFill>
                <a:blip r:embed="rId7"/>
                <a:stretch>
                  <a:fillRect l="-2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766138" y="492388"/>
                <a:ext cx="2934264" cy="80028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6138" y="492388"/>
                <a:ext cx="2934264" cy="80028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988434" y="5401324"/>
                <a:ext cx="2934264" cy="7975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8434" y="5401324"/>
                <a:ext cx="2934264" cy="79759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016889" y="5501181"/>
                <a:ext cx="1458683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6889" y="5501181"/>
                <a:ext cx="1458683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/>
          <p:cNvCxnSpPr/>
          <p:nvPr/>
        </p:nvCxnSpPr>
        <p:spPr>
          <a:xfrm>
            <a:off x="6188526" y="4661403"/>
            <a:ext cx="4025246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 flipV="1">
            <a:off x="7286328" y="4631606"/>
            <a:ext cx="62974" cy="64187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 flipV="1">
            <a:off x="8186069" y="4629309"/>
            <a:ext cx="62974" cy="64187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 flipV="1">
            <a:off x="9115667" y="4635826"/>
            <a:ext cx="62974" cy="64187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685400" y="3009367"/>
                <a:ext cx="3095740" cy="8252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𝒕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e>
                        </m:d>
                        <m:d>
                          <m:d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𝒕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d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5400" y="3009367"/>
                <a:ext cx="3095740" cy="825291"/>
              </a:xfrm>
              <a:prstGeom prst="rect">
                <a:avLst/>
              </a:prstGeom>
              <a:blipFill>
                <a:blip r:embed="rId11"/>
                <a:stretch>
                  <a:fillRect l="-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7012262" y="4686981"/>
                <a:ext cx="482824" cy="624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2262" y="4686981"/>
                <a:ext cx="482824" cy="624082"/>
              </a:xfrm>
              <a:prstGeom prst="rect">
                <a:avLst/>
              </a:prstGeom>
              <a:blipFill>
                <a:blip r:embed="rId12"/>
                <a:stretch>
                  <a:fillRect l="-18750" b="-98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8045847" y="4631606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0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8915987" y="4644154"/>
                <a:ext cx="437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5987" y="4644154"/>
                <a:ext cx="437940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олилиния 20"/>
          <p:cNvSpPr/>
          <p:nvPr/>
        </p:nvSpPr>
        <p:spPr>
          <a:xfrm>
            <a:off x="8239389" y="4217458"/>
            <a:ext cx="881350" cy="451881"/>
          </a:xfrm>
          <a:custGeom>
            <a:avLst/>
            <a:gdLst>
              <a:gd name="connsiteX0" fmla="*/ 0 w 881350"/>
              <a:gd name="connsiteY0" fmla="*/ 407813 h 451881"/>
              <a:gd name="connsiteX1" fmla="*/ 407624 w 881350"/>
              <a:gd name="connsiteY1" fmla="*/ 189 h 451881"/>
              <a:gd name="connsiteX2" fmla="*/ 881350 w 881350"/>
              <a:gd name="connsiteY2" fmla="*/ 451881 h 451881"/>
              <a:gd name="connsiteX3" fmla="*/ 881350 w 881350"/>
              <a:gd name="connsiteY3" fmla="*/ 451881 h 451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1350" h="451881">
                <a:moveTo>
                  <a:pt x="0" y="407813"/>
                </a:moveTo>
                <a:cubicBezTo>
                  <a:pt x="130366" y="200328"/>
                  <a:pt x="260732" y="-7156"/>
                  <a:pt x="407624" y="189"/>
                </a:cubicBezTo>
                <a:cubicBezTo>
                  <a:pt x="554516" y="7534"/>
                  <a:pt x="881350" y="451881"/>
                  <a:pt x="881350" y="451881"/>
                </a:cubicBezTo>
                <a:lnTo>
                  <a:pt x="881350" y="451881"/>
                </a:ln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 21"/>
          <p:cNvSpPr/>
          <p:nvPr/>
        </p:nvSpPr>
        <p:spPr>
          <a:xfrm>
            <a:off x="7336206" y="4216038"/>
            <a:ext cx="881350" cy="451881"/>
          </a:xfrm>
          <a:custGeom>
            <a:avLst/>
            <a:gdLst>
              <a:gd name="connsiteX0" fmla="*/ 0 w 881350"/>
              <a:gd name="connsiteY0" fmla="*/ 407813 h 451881"/>
              <a:gd name="connsiteX1" fmla="*/ 407624 w 881350"/>
              <a:gd name="connsiteY1" fmla="*/ 189 h 451881"/>
              <a:gd name="connsiteX2" fmla="*/ 881350 w 881350"/>
              <a:gd name="connsiteY2" fmla="*/ 451881 h 451881"/>
              <a:gd name="connsiteX3" fmla="*/ 881350 w 881350"/>
              <a:gd name="connsiteY3" fmla="*/ 451881 h 451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1350" h="451881">
                <a:moveTo>
                  <a:pt x="0" y="407813"/>
                </a:moveTo>
                <a:cubicBezTo>
                  <a:pt x="130366" y="200328"/>
                  <a:pt x="260732" y="-7156"/>
                  <a:pt x="407624" y="189"/>
                </a:cubicBezTo>
                <a:cubicBezTo>
                  <a:pt x="554516" y="7534"/>
                  <a:pt x="881350" y="451881"/>
                  <a:pt x="881350" y="451881"/>
                </a:cubicBezTo>
                <a:lnTo>
                  <a:pt x="881350" y="451881"/>
                </a:ln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>
            <a:off x="9144000" y="4219460"/>
            <a:ext cx="1035586" cy="418641"/>
          </a:xfrm>
          <a:custGeom>
            <a:avLst/>
            <a:gdLst>
              <a:gd name="connsiteX0" fmla="*/ 0 w 1035586"/>
              <a:gd name="connsiteY0" fmla="*/ 418641 h 418641"/>
              <a:gd name="connsiteX1" fmla="*/ 253388 w 1035586"/>
              <a:gd name="connsiteY1" fmla="*/ 154236 h 418641"/>
              <a:gd name="connsiteX2" fmla="*/ 649995 w 1035586"/>
              <a:gd name="connsiteY2" fmla="*/ 44068 h 418641"/>
              <a:gd name="connsiteX3" fmla="*/ 1035586 w 1035586"/>
              <a:gd name="connsiteY3" fmla="*/ 0 h 418641"/>
              <a:gd name="connsiteX4" fmla="*/ 1035586 w 1035586"/>
              <a:gd name="connsiteY4" fmla="*/ 0 h 418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5586" h="418641">
                <a:moveTo>
                  <a:pt x="0" y="418641"/>
                </a:moveTo>
                <a:cubicBezTo>
                  <a:pt x="72528" y="317653"/>
                  <a:pt x="145056" y="216665"/>
                  <a:pt x="253388" y="154236"/>
                </a:cubicBezTo>
                <a:cubicBezTo>
                  <a:pt x="361720" y="91807"/>
                  <a:pt x="519629" y="69774"/>
                  <a:pt x="649995" y="44068"/>
                </a:cubicBezTo>
                <a:cubicBezTo>
                  <a:pt x="780361" y="18362"/>
                  <a:pt x="1035586" y="0"/>
                  <a:pt x="1035586" y="0"/>
                </a:cubicBezTo>
                <a:lnTo>
                  <a:pt x="1035586" y="0"/>
                </a:ln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лилиния 23"/>
          <p:cNvSpPr/>
          <p:nvPr/>
        </p:nvSpPr>
        <p:spPr>
          <a:xfrm flipH="1">
            <a:off x="6288431" y="4229400"/>
            <a:ext cx="1035586" cy="418641"/>
          </a:xfrm>
          <a:custGeom>
            <a:avLst/>
            <a:gdLst>
              <a:gd name="connsiteX0" fmla="*/ 0 w 1035586"/>
              <a:gd name="connsiteY0" fmla="*/ 418641 h 418641"/>
              <a:gd name="connsiteX1" fmla="*/ 253388 w 1035586"/>
              <a:gd name="connsiteY1" fmla="*/ 154236 h 418641"/>
              <a:gd name="connsiteX2" fmla="*/ 649995 w 1035586"/>
              <a:gd name="connsiteY2" fmla="*/ 44068 h 418641"/>
              <a:gd name="connsiteX3" fmla="*/ 1035586 w 1035586"/>
              <a:gd name="connsiteY3" fmla="*/ 0 h 418641"/>
              <a:gd name="connsiteX4" fmla="*/ 1035586 w 1035586"/>
              <a:gd name="connsiteY4" fmla="*/ 0 h 418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5586" h="418641">
                <a:moveTo>
                  <a:pt x="0" y="418641"/>
                </a:moveTo>
                <a:cubicBezTo>
                  <a:pt x="72528" y="317653"/>
                  <a:pt x="145056" y="216665"/>
                  <a:pt x="253388" y="154236"/>
                </a:cubicBezTo>
                <a:cubicBezTo>
                  <a:pt x="361720" y="91807"/>
                  <a:pt x="519629" y="69774"/>
                  <a:pt x="649995" y="44068"/>
                </a:cubicBezTo>
                <a:cubicBezTo>
                  <a:pt x="780361" y="18362"/>
                  <a:pt x="1035586" y="0"/>
                  <a:pt x="1035586" y="0"/>
                </a:cubicBezTo>
                <a:lnTo>
                  <a:pt x="1035586" y="0"/>
                </a:ln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9509073" y="4238348"/>
                <a:ext cx="4828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9073" y="4238348"/>
                <a:ext cx="482824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7513729" y="4225316"/>
                <a:ext cx="4828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3729" y="4225316"/>
                <a:ext cx="482824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8413514" y="4225316"/>
                <a:ext cx="4828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3514" y="4225316"/>
                <a:ext cx="482824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6529133" y="4234680"/>
                <a:ext cx="4828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9133" y="4234680"/>
                <a:ext cx="482824" cy="46166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3822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94408" y="396367"/>
                <a:ext cx="2934264" cy="7975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408" y="396367"/>
                <a:ext cx="2934264" cy="7975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71396" y="2874447"/>
                <a:ext cx="1458683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1396" y="2874447"/>
                <a:ext cx="1458683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32886" y="536541"/>
                <a:ext cx="1749060" cy="7975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&gt;−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2886" y="536541"/>
                <a:ext cx="1749060" cy="7975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32886" y="1584570"/>
                <a:ext cx="1249440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2886" y="1584570"/>
                <a:ext cx="1249440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401056" y="482624"/>
                <a:ext cx="1749060" cy="7975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𝒆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sup>
                    </m:sSup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&gt;−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1056" y="482624"/>
                <a:ext cx="1749060" cy="79759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401056" y="1530653"/>
                <a:ext cx="1494536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𝒆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sup>
                    </m:sSup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1056" y="1530653"/>
                <a:ext cx="1494536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Левая фигурная скобка 8"/>
          <p:cNvSpPr/>
          <p:nvPr/>
        </p:nvSpPr>
        <p:spPr>
          <a:xfrm>
            <a:off x="7020557" y="583613"/>
            <a:ext cx="263054" cy="1501038"/>
          </a:xfrm>
          <a:prstGeom prst="leftBrace">
            <a:avLst>
              <a:gd name="adj1" fmla="val 38063"/>
              <a:gd name="adj2" fmla="val 50000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Левая фигурная скобка 9"/>
          <p:cNvSpPr/>
          <p:nvPr/>
        </p:nvSpPr>
        <p:spPr>
          <a:xfrm>
            <a:off x="4252387" y="583613"/>
            <a:ext cx="263054" cy="1501038"/>
          </a:xfrm>
          <a:prstGeom prst="leftBrace">
            <a:avLst>
              <a:gd name="adj1" fmla="val 38063"/>
              <a:gd name="adj2" fmla="val 50000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366075" y="2861661"/>
                <a:ext cx="1458683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𝒆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6075" y="2861661"/>
                <a:ext cx="1458683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20130" y="954214"/>
                <a:ext cx="1458683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∉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ℝ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0130" y="954214"/>
                <a:ext cx="1458683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935268" y="3581335"/>
                <a:ext cx="3115303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∈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𝒍𝒏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;+∞</m:t>
                          </m:r>
                        </m:e>
                      </m:d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5268" y="3581335"/>
                <a:ext cx="3115303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020557" y="2883837"/>
                <a:ext cx="1711662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557" y="2883837"/>
                <a:ext cx="1711662" cy="5539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2" descr="Index of /wp-content/uploads/2019/0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049" y="4613442"/>
            <a:ext cx="2119391" cy="203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480975" y="5421788"/>
                <a:ext cx="50104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𝒍𝒏</m:t>
                        </m:r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;+∞</m:t>
                        </m:r>
                      </m:e>
                    </m:d>
                  </m:oMath>
                </a14:m>
                <a:endParaRPr lang="en-US" sz="40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0975" y="5421788"/>
                <a:ext cx="5010474" cy="615553"/>
              </a:xfrm>
              <a:prstGeom prst="rect">
                <a:avLst/>
              </a:prstGeom>
              <a:blipFill>
                <a:blip r:embed="rId13"/>
                <a:stretch>
                  <a:fillRect l="-6204" t="-24752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515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2224409" y="616199"/>
            <a:ext cx="8748391" cy="7035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5351094" y="611867"/>
            <a:ext cx="26899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6-misol</a:t>
            </a:r>
          </a:p>
        </p:txBody>
      </p:sp>
      <p:pic>
        <p:nvPicPr>
          <p:cNvPr id="8" name="Picture 12" descr="Итоговый тест – Step 11 – Stepi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412" y="192010"/>
            <a:ext cx="2224727" cy="154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Questions Transparent Png Graphic Transparent Library - Ask Question Png PNG  Image | Transparent PNG Free Download on Seek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735" y="4032380"/>
            <a:ext cx="5203596" cy="2453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588735" y="1508255"/>
                <a:ext cx="5327872" cy="29823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  <m:e>
                          <m:sSup>
                            <m:sSup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8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48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8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𝒆</m:t>
                                      </m:r>
                                    </m:e>
                                    <m:sup>
                                      <m:r>
                                        <a:rPr lang="en-US" sz="48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en-US" sz="48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</m:e>
                      </m:nary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735" y="1508255"/>
                <a:ext cx="5327872" cy="298235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79102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732696" y="407032"/>
                <a:ext cx="4646070" cy="18698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𝒆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2696" y="407032"/>
                <a:ext cx="4646070" cy="18698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54727" y="2558715"/>
                <a:ext cx="6364704" cy="18698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4727" y="2558715"/>
                <a:ext cx="6364704" cy="18698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644559" y="4425483"/>
                <a:ext cx="6585041" cy="18169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𝒆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sSup>
                                    <m:sSup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𝒆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4559" y="4425483"/>
                <a:ext cx="6585041" cy="18169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819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2224409" y="616199"/>
            <a:ext cx="8748391" cy="7035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5030582" y="611866"/>
            <a:ext cx="26899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1-misol</a:t>
            </a:r>
          </a:p>
        </p:txBody>
      </p:sp>
      <p:pic>
        <p:nvPicPr>
          <p:cNvPr id="8" name="Picture 12" descr="Итоговый тест – Step 11 – Stepi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412" y="192010"/>
            <a:ext cx="2224727" cy="154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77363" y="1534317"/>
                <a:ext cx="5826339" cy="22436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f>
                            <m:f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= ?</m:t>
                          </m:r>
                        </m:e>
                      </m:nary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7363" y="1534317"/>
                <a:ext cx="5826339" cy="22436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Questions Transparent Png Graphic Transparent Library - Ask Question Png PNG  Image | Transparent PNG Free Download on Seek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735" y="4032380"/>
            <a:ext cx="5203596" cy="2453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6734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29342" y="2366523"/>
                <a:ext cx="6752807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𝒆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342" y="2366523"/>
                <a:ext cx="6752807" cy="11564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663674" y="2356558"/>
                <a:ext cx="3912519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𝒆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3674" y="2356558"/>
                <a:ext cx="3912519" cy="11564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64058" y="554304"/>
                <a:ext cx="10661281" cy="13830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58" y="554304"/>
                <a:ext cx="10661281" cy="13830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 descr="Index of /wp-content/uploads/2019/0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943" y="4102963"/>
            <a:ext cx="2119391" cy="203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3147028" y="4676960"/>
                <a:ext cx="4564519" cy="889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sSup>
                          <m:sSupPr>
                            <m:ctrlPr>
                              <a:rPr lang="en-US" sz="40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40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𝒆</m:t>
                        </m:r>
                      </m:den>
                    </m:f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7028" y="4676960"/>
                <a:ext cx="4564519" cy="889154"/>
              </a:xfrm>
              <a:prstGeom prst="rect">
                <a:avLst/>
              </a:prstGeom>
              <a:blipFill>
                <a:blip r:embed="rId6"/>
                <a:stretch>
                  <a:fillRect l="-6676" t="-2740" b="-178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0530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2224409" y="616199"/>
            <a:ext cx="8748391" cy="7035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5351094" y="611867"/>
            <a:ext cx="26899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7-misol</a:t>
            </a:r>
          </a:p>
        </p:txBody>
      </p:sp>
      <p:pic>
        <p:nvPicPr>
          <p:cNvPr id="8" name="Picture 12" descr="Итоговый тест – Step 11 – Stepi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412" y="192010"/>
            <a:ext cx="2224727" cy="154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Questions Transparent Png Graphic Transparent Library - Ask Question Png PNG  Image | Transparent PNG Free Download on Seek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735" y="4032380"/>
            <a:ext cx="5203596" cy="2453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526597" y="1555952"/>
                <a:ext cx="5327872" cy="22402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  <m:e>
                          <m:sSup>
                            <m:sSup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</m:e>
                      </m:nary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6597" y="1555952"/>
                <a:ext cx="5327872" cy="22402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09473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396379" y="683421"/>
                <a:ext cx="3682398" cy="16801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  <m:e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379" y="683421"/>
                <a:ext cx="3682398" cy="16801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402148" y="676518"/>
                <a:ext cx="3682398" cy="16801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  <m:e>
                          <m:f>
                            <m:f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148" y="676518"/>
                <a:ext cx="3682398" cy="16801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143512" y="683421"/>
                <a:ext cx="3682398" cy="16801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  <m:e>
                          <m:f>
                            <m:f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3512" y="683421"/>
                <a:ext cx="3682398" cy="16801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436826" y="2868115"/>
                <a:ext cx="2498815" cy="186685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826" y="2868115"/>
                <a:ext cx="2498815" cy="186685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772855" y="3008025"/>
                <a:ext cx="3409265" cy="158703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𝟓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𝒍𝒏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855" y="3008025"/>
                <a:ext cx="3409265" cy="158703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594683" y="2961474"/>
                <a:ext cx="3682398" cy="16801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  <m:e>
                          <m:f>
                            <m:f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4683" y="2961474"/>
                <a:ext cx="3682398" cy="16801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88702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179034" y="2423837"/>
                <a:ext cx="4435898" cy="13830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ru-RU"/>
                </a:defPPr>
                <a:lvl1pPr>
                  <a:defRPr sz="4000" b="1" i="1">
                    <a:latin typeface="Cambria Math" panose="02040503050406030204" pitchFamily="18" charset="0"/>
                    <a:cs typeface="Arial" panose="020B060402020202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>
                              <a:latin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  <m:r>
                            <a:rPr lang="en-US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𝟐𝟓</m:t>
                              </m:r>
                            </m:den>
                          </m:f>
                        </m:e>
                      </m:d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9034" y="2423837"/>
                <a:ext cx="4435898" cy="138307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14932" y="2423837"/>
                <a:ext cx="2689722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𝒍𝒏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𝟐𝟓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932" y="2423837"/>
                <a:ext cx="2689722" cy="11564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827945" y="2423837"/>
                <a:ext cx="2689722" cy="115416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𝒍𝒏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7945" y="2423837"/>
                <a:ext cx="2689722" cy="11541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79034" y="582961"/>
                <a:ext cx="5209144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𝒍𝒏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den>
                      </m:f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9034" y="582961"/>
                <a:ext cx="5209144" cy="11564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081769" y="469660"/>
                <a:ext cx="4435898" cy="13830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𝒍𝒏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1769" y="469660"/>
                <a:ext cx="4435898" cy="13830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Index of /wp-content/uploads/2019/0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847" y="4254886"/>
            <a:ext cx="2119391" cy="203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190663" y="4829716"/>
                <a:ext cx="2848537" cy="8874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𝒍𝒏</m:t>
                        </m:r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663" y="4829716"/>
                <a:ext cx="2848537" cy="887487"/>
              </a:xfrm>
              <a:prstGeom prst="rect">
                <a:avLst/>
              </a:prstGeom>
              <a:blipFill>
                <a:blip r:embed="rId8"/>
                <a:stretch>
                  <a:fillRect l="-10684" t="-2740" b="-178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6601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2224409" y="616199"/>
            <a:ext cx="8748391" cy="7035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5351094" y="611867"/>
            <a:ext cx="26899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8-misol</a:t>
            </a:r>
          </a:p>
        </p:txBody>
      </p:sp>
      <p:pic>
        <p:nvPicPr>
          <p:cNvPr id="8" name="Picture 12" descr="Итоговый тест – Step 11 – Stepi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412" y="192010"/>
            <a:ext cx="2224727" cy="154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Questions Transparent Png Graphic Transparent Library - Ask Question Png PNG  Image | Transparent PNG Free Download on Seek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735" y="4032380"/>
            <a:ext cx="5203596" cy="2453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0BA0C06-6D73-4206-B671-1A4966834D33}"/>
                  </a:ext>
                </a:extLst>
              </p:cNvPr>
              <p:cNvSpPr txBox="1"/>
              <p:nvPr/>
            </p:nvSpPr>
            <p:spPr>
              <a:xfrm>
                <a:off x="3526597" y="1555952"/>
                <a:ext cx="5327872" cy="22402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  <m:e>
                          <m:f>
                            <m:f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8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48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48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ru-RU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sz="48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48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48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𝟔</m:t>
                                  </m:r>
                                </m:e>
                                <m:sup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</m:e>
                      </m:nary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0BA0C06-6D73-4206-B671-1A4966834D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6597" y="1555952"/>
                <a:ext cx="5327872" cy="22402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31661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911E50B-BB82-4769-B86E-A33800B12D3F}"/>
                  </a:ext>
                </a:extLst>
              </p:cNvPr>
              <p:cNvSpPr txBox="1"/>
              <p:nvPr/>
            </p:nvSpPr>
            <p:spPr>
              <a:xfrm>
                <a:off x="1267824" y="403294"/>
                <a:ext cx="3436911" cy="16801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  <m:e>
                          <m:f>
                            <m:f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ru-RU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𝟔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911E50B-BB82-4769-B86E-A33800B12D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7824" y="403294"/>
                <a:ext cx="3436911" cy="16801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B692CEB-2C82-448D-9027-FF18FFCDB188}"/>
                  </a:ext>
                </a:extLst>
              </p:cNvPr>
              <p:cNvSpPr txBox="1"/>
              <p:nvPr/>
            </p:nvSpPr>
            <p:spPr>
              <a:xfrm>
                <a:off x="4704735" y="403294"/>
                <a:ext cx="5387926" cy="16801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𝟔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𝟔</m:t>
                                  </m:r>
                                </m:den>
                              </m:f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𝟔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𝟔</m:t>
                                  </m:r>
                                </m:den>
                              </m:f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B692CEB-2C82-448D-9027-FF18FFCDB1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4735" y="403294"/>
                <a:ext cx="5387926" cy="16801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2FF2B4A-E604-467C-AA12-D52810C91A3F}"/>
                  </a:ext>
                </a:extLst>
              </p:cNvPr>
              <p:cNvSpPr txBox="1"/>
              <p:nvPr/>
            </p:nvSpPr>
            <p:spPr>
              <a:xfrm>
                <a:off x="968854" y="2463214"/>
                <a:ext cx="6865261" cy="16801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∙</m:t>
                                  </m:r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∙</m:t>
                                  </m:r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2FF2B4A-E604-467C-AA12-D52810C91A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854" y="2463214"/>
                <a:ext cx="6865261" cy="16801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68F9A07-9732-4CC7-A8F2-CFD353F42CAE}"/>
                  </a:ext>
                </a:extLst>
              </p:cNvPr>
              <p:cNvSpPr txBox="1"/>
              <p:nvPr/>
            </p:nvSpPr>
            <p:spPr>
              <a:xfrm>
                <a:off x="7479209" y="2463214"/>
                <a:ext cx="4712791" cy="16801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68F9A07-9732-4CC7-A8F2-CFD353F42C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9209" y="2463214"/>
                <a:ext cx="4712791" cy="16801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4F96616-88D3-41E2-870F-596DFB8388A8}"/>
                  </a:ext>
                </a:extLst>
              </p:cNvPr>
              <p:cNvSpPr txBox="1"/>
              <p:nvPr/>
            </p:nvSpPr>
            <p:spPr>
              <a:xfrm>
                <a:off x="1091298" y="4523134"/>
                <a:ext cx="5348453" cy="16801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4F96616-88D3-41E2-870F-596DFB8388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298" y="4523134"/>
                <a:ext cx="5348453" cy="16801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A52B5E0-F4D5-48E8-B4D4-030DB636247F}"/>
                  </a:ext>
                </a:extLst>
              </p:cNvPr>
              <p:cNvSpPr txBox="1"/>
              <p:nvPr/>
            </p:nvSpPr>
            <p:spPr>
              <a:xfrm>
                <a:off x="5984511" y="4543714"/>
                <a:ext cx="4853738" cy="163256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𝟔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𝟑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𝒍𝒏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𝒍𝒏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A52B5E0-F4D5-48E8-B4D4-030DB63624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4511" y="4543714"/>
                <a:ext cx="4853738" cy="16325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60291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786D0B5-C716-4C7D-A348-698D0810C1AE}"/>
                  </a:ext>
                </a:extLst>
              </p:cNvPr>
              <p:cNvSpPr txBox="1"/>
              <p:nvPr/>
            </p:nvSpPr>
            <p:spPr>
              <a:xfrm>
                <a:off x="1461761" y="2184172"/>
                <a:ext cx="8328459" cy="12448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den>
                      </m:f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𝒍𝒏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𝒍𝒏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𝒍𝒏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𝒍𝒏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786D0B5-C716-4C7D-A348-698D0810C1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1761" y="2184172"/>
                <a:ext cx="8328459" cy="12448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95FCD22-2FDF-490B-81DB-2C868F83D25A}"/>
                  </a:ext>
                </a:extLst>
              </p:cNvPr>
              <p:cNvSpPr txBox="1"/>
              <p:nvPr/>
            </p:nvSpPr>
            <p:spPr>
              <a:xfrm>
                <a:off x="1019967" y="3721077"/>
                <a:ext cx="10122579" cy="12448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den>
                      </m:f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𝒍𝒏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𝒍𝒏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𝒍𝒏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𝒍𝒏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95FCD22-2FDF-490B-81DB-2C868F83D2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967" y="3721077"/>
                <a:ext cx="10122579" cy="12448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A15CD0D-1961-46C2-BBE2-7BB8A5726D9F}"/>
                  </a:ext>
                </a:extLst>
              </p:cNvPr>
              <p:cNvSpPr txBox="1"/>
              <p:nvPr/>
            </p:nvSpPr>
            <p:spPr>
              <a:xfrm>
                <a:off x="1772335" y="288993"/>
                <a:ext cx="5936566" cy="16351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=−</m:t>
                              </m:r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𝟔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𝟑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sup>
                                      </m:s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𝒍𝒏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sup>
                                      </m:s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𝒍𝒏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A15CD0D-1961-46C2-BBE2-7BB8A5726D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2335" y="288993"/>
                <a:ext cx="5936566" cy="16351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Index of /wp-content/uploads/2019/03">
            <a:extLst>
              <a:ext uri="{FF2B5EF4-FFF2-40B4-BE49-F238E27FC236}">
                <a16:creationId xmlns:a16="http://schemas.microsoft.com/office/drawing/2014/main" id="{CC2794B0-DE91-4102-8BD1-6D03E390FA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318" y="4976239"/>
            <a:ext cx="1827139" cy="1742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4B92D9E-620B-4F9B-8AC4-D55DB905A5DA}"/>
                  </a:ext>
                </a:extLst>
              </p:cNvPr>
              <p:cNvSpPr txBox="1"/>
              <p:nvPr/>
            </p:nvSpPr>
            <p:spPr>
              <a:xfrm>
                <a:off x="2638849" y="5402935"/>
                <a:ext cx="4288418" cy="889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ru-RU" sz="4000" b="1" dirty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𝒍𝒏</m:t>
                        </m:r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𝒍𝒏</m:t>
                        </m:r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4B92D9E-620B-4F9B-8AC4-D55DB905A5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8849" y="5402935"/>
                <a:ext cx="4288418" cy="889154"/>
              </a:xfrm>
              <a:prstGeom prst="rect">
                <a:avLst/>
              </a:prstGeom>
              <a:blipFill>
                <a:blip r:embed="rId6"/>
                <a:stretch>
                  <a:fillRect l="-7255" t="-2740" b="-178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4293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414462" y="936711"/>
            <a:ext cx="9702932" cy="9233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826228" y="1071626"/>
            <a:ext cx="8531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1042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Picture 6" descr="Ликбез по банковским продуктам для юридических лиц - Кредитование  юридических лиц">
            <a:extLst>
              <a:ext uri="{FF2B5EF4-FFF2-40B4-BE49-F238E27FC236}">
                <a16:creationId xmlns:a16="http://schemas.microsoft.com/office/drawing/2014/main" id="{8E168442-C031-4835-A0CC-551BB96C9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145" y="312526"/>
            <a:ext cx="24384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Выноска со стрелкой вниз 7"/>
          <p:cNvSpPr/>
          <p:nvPr/>
        </p:nvSpPr>
        <p:spPr>
          <a:xfrm>
            <a:off x="4120487" y="2201192"/>
            <a:ext cx="3941191" cy="1215577"/>
          </a:xfrm>
          <a:prstGeom prst="downArrowCallout">
            <a:avLst>
              <a:gd name="adj1" fmla="val 25000"/>
              <a:gd name="adj2" fmla="val 177885"/>
              <a:gd name="adj3" fmla="val 25000"/>
              <a:gd name="adj4" fmla="val 64977"/>
            </a:avLst>
          </a:prstGeom>
          <a:gradFill>
            <a:gsLst>
              <a:gs pos="100000">
                <a:srgbClr val="00B0F0">
                  <a:lumMod val="68000"/>
                  <a:lumOff val="32000"/>
                </a:srgbClr>
              </a:gs>
              <a:gs pos="39000">
                <a:srgbClr val="FFC000">
                  <a:lumMod val="67000"/>
                  <a:lumOff val="33000"/>
                </a:srgbClr>
              </a:gs>
            </a:gsLst>
            <a:path path="rect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213D1E99-38BA-451B-8540-FFBD0605A4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0578684"/>
              </p:ext>
            </p:extLst>
          </p:nvPr>
        </p:nvGraphicFramePr>
        <p:xfrm>
          <a:off x="2984962" y="4771780"/>
          <a:ext cx="6884752" cy="14610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E41B27C-02B9-47D9-9595-2EBCF2105B23}"/>
              </a:ext>
            </a:extLst>
          </p:cNvPr>
          <p:cNvSpPr/>
          <p:nvPr/>
        </p:nvSpPr>
        <p:spPr>
          <a:xfrm>
            <a:off x="2796339" y="3726182"/>
            <a:ext cx="6589486" cy="538368"/>
          </a:xfrm>
          <a:prstGeom prst="roundRect">
            <a:avLst/>
          </a:prstGeom>
          <a:gradFill>
            <a:gsLst>
              <a:gs pos="100000">
                <a:srgbClr val="00B0F0">
                  <a:lumMod val="68000"/>
                  <a:lumOff val="32000"/>
                </a:srgbClr>
              </a:gs>
              <a:gs pos="39000">
                <a:srgbClr val="FFC000">
                  <a:lumMod val="67000"/>
                  <a:lumOff val="33000"/>
                </a:srgbClr>
              </a:gs>
            </a:gsLst>
            <a:path path="rect">
              <a:fillToRect l="50000" t="50000" r="50000" b="50000"/>
            </a:path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46-misollar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667774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91078" y="336699"/>
                <a:ext cx="4272452" cy="16827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=  </m:t>
                          </m:r>
                        </m:e>
                      </m:nary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078" y="336699"/>
                <a:ext cx="4272452" cy="16827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946175" y="355635"/>
                <a:ext cx="4389535" cy="16827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f>
                            <m:f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ru-RU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=  </m:t>
                          </m:r>
                        </m:e>
                      </m:nary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6175" y="355635"/>
                <a:ext cx="4389535" cy="16827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4261" y="2231009"/>
                <a:ext cx="6208110" cy="16827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ru-RU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ru-RU" sz="36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𝟏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den>
                              </m:f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den>
                              </m:f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=  </m:t>
                          </m:r>
                        </m:e>
                      </m:nary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261" y="2231009"/>
                <a:ext cx="6208110" cy="16827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205292" y="2249945"/>
                <a:ext cx="5919376" cy="16827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=  </m:t>
                          </m:r>
                        </m:e>
                      </m:nary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5292" y="2249945"/>
                <a:ext cx="5919376" cy="16827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91078" y="4226856"/>
                <a:ext cx="6396431" cy="21891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ru-RU" sz="36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  <a:p>
                <a:endParaRPr lang="ru-RU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078" y="4226856"/>
                <a:ext cx="6396431" cy="218918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7910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87350" y="2102164"/>
                <a:ext cx="6885025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50" y="2102164"/>
                <a:ext cx="6885025" cy="10371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74974" y="3432585"/>
                <a:ext cx="6390339" cy="15911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𝒍𝒏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𝒍𝒏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3600" b="1" dirty="0"/>
              </a:p>
              <a:p>
                <a:endParaRPr lang="ru-RU" sz="36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4974" y="3432585"/>
                <a:ext cx="6390339" cy="15911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87350" y="326206"/>
                <a:ext cx="6396431" cy="21891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ru-RU" sz="36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  <a:p>
                <a:endParaRPr lang="ru-RU" sz="36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350" y="326206"/>
                <a:ext cx="6396431" cy="218918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Index of /wp-content/uploads/2019/0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481" y="4623231"/>
            <a:ext cx="2119391" cy="203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124298" y="5225752"/>
                <a:ext cx="3113032" cy="13515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𝒍𝒏</m:t>
                    </m:r>
                    <m:r>
                      <a:rPr lang="en-US" sz="3600" b="1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𝟖</m:t>
                    </m:r>
                  </m:oMath>
                </a14:m>
                <a:endParaRPr lang="ru-RU" sz="36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6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98" y="5225752"/>
                <a:ext cx="3113032" cy="1351588"/>
              </a:xfrm>
              <a:prstGeom prst="rect">
                <a:avLst/>
              </a:prstGeom>
              <a:blipFill>
                <a:blip r:embed="rId6"/>
                <a:stretch>
                  <a:fillRect l="-9020" t="-18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4019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2224409" y="616199"/>
            <a:ext cx="8748391" cy="7035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5351094" y="611867"/>
            <a:ext cx="26899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2-misol</a:t>
            </a:r>
          </a:p>
        </p:txBody>
      </p:sp>
      <p:pic>
        <p:nvPicPr>
          <p:cNvPr id="8" name="Picture 12" descr="Итоговый тест – Step 11 – Stepi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412" y="192010"/>
            <a:ext cx="2224727" cy="154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Questions Transparent Png Graphic Transparent Library - Ask Question Png PNG  Image | Transparent PNG Free Download on Seek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947" y="4457699"/>
            <a:ext cx="4610856" cy="22089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836950" y="1156136"/>
                <a:ext cx="9135850" cy="17325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Shunday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sonlarni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topingki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𝒇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950" y="1156136"/>
                <a:ext cx="9135850" cy="1732590"/>
              </a:xfrm>
              <a:prstGeom prst="rect">
                <a:avLst/>
              </a:prstGeom>
              <a:blipFill>
                <a:blip r:embed="rId4"/>
                <a:stretch>
                  <a:fillRect r="-2402" b="-16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47578" y="2949416"/>
                <a:ext cx="3430375" cy="24853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e>
                      </m:nary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7578" y="2949416"/>
                <a:ext cx="3430375" cy="24853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5345644" y="3484210"/>
            <a:ext cx="58560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shartni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qanoatlantirsin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429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619401" y="1251333"/>
                <a:ext cx="438325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9401" y="1251333"/>
                <a:ext cx="4383251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619401" y="2280710"/>
                <a:ext cx="652127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9401" y="2280710"/>
                <a:ext cx="6521272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619401" y="3413731"/>
                <a:ext cx="254197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9401" y="3413731"/>
                <a:ext cx="2541978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20299" y="4314901"/>
                <a:ext cx="2280858" cy="1772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4000" b="1" dirty="0"/>
              </a:p>
              <a:p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0299" y="4314901"/>
                <a:ext cx="2280858" cy="177202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619401" y="301880"/>
                <a:ext cx="416351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9401" y="301880"/>
                <a:ext cx="4163512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7911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38589" y="274858"/>
                <a:ext cx="2677117" cy="24853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8589" y="274858"/>
                <a:ext cx="2677117" cy="24853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423576" y="274858"/>
                <a:ext cx="4993801" cy="24853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3576" y="274858"/>
                <a:ext cx="4993801" cy="24853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281013" y="2497681"/>
                <a:ext cx="5330194" cy="18698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𝒍𝒏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1013" y="2497681"/>
                <a:ext cx="5330194" cy="18698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434780" y="2497681"/>
                <a:ext cx="4490885" cy="18169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4000" b="1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4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𝒍𝒏</m:t>
                                              </m:r>
                                              <m:r>
                                                <a:rPr lang="en-US" sz="4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𝟐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4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den>
                                  </m:f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𝒃𝒙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4780" y="2497681"/>
                <a:ext cx="4490885" cy="18169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28904" y="4654856"/>
                <a:ext cx="6260617" cy="13379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𝒍𝒏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𝒍𝒏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8904" y="4654856"/>
                <a:ext cx="6260617" cy="133799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458823" y="4753345"/>
                <a:ext cx="3372574" cy="12395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𝒍𝒏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8823" y="4753345"/>
                <a:ext cx="3372574" cy="12395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4085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244570" y="411929"/>
                <a:ext cx="4243724" cy="12395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𝒍𝒏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4570" y="411929"/>
                <a:ext cx="4243724" cy="123950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091083" y="340146"/>
                <a:ext cx="5127949" cy="13830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𝒍𝒏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1083" y="340146"/>
                <a:ext cx="5127949" cy="13830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237330" y="2268534"/>
                <a:ext cx="4882763" cy="14112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𝒍𝒏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𝒍𝒏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7330" y="2268534"/>
                <a:ext cx="4882763" cy="1411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 descr="Index of /wp-content/uploads/2019/0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663" y="4076477"/>
            <a:ext cx="2119391" cy="203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490319" y="4521990"/>
                <a:ext cx="5281382" cy="16604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 err="1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𝒍𝒏</m:t>
                        </m:r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d>
                      <m:dPr>
                        <m:ctrlP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0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4000" b="1" i="1">
                                    <a:solidFill>
                                      <a:srgbClr val="008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4000" b="1" i="1">
                                        <a:solidFill>
                                          <a:srgbClr val="008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4000" b="1" i="1">
                                        <a:solidFill>
                                          <a:srgbClr val="008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𝒍𝒏</m:t>
                                    </m:r>
                                    <m:r>
                                      <a:rPr lang="en-US" sz="4000" b="1" i="1">
                                        <a:solidFill>
                                          <a:srgbClr val="008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sz="4000" b="1" i="1">
                                    <a:solidFill>
                                      <a:srgbClr val="008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40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4000" b="1" i="1">
                                    <a:solidFill>
                                      <a:srgbClr val="008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4000" b="1" i="1">
                                        <a:solidFill>
                                          <a:srgbClr val="008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4000" b="1" i="1">
                                        <a:solidFill>
                                          <a:srgbClr val="008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𝒍𝒏</m:t>
                                    </m:r>
                                    <m:r>
                                      <a:rPr lang="en-US" sz="4000" b="1" i="1">
                                        <a:solidFill>
                                          <a:srgbClr val="008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sz="4000" b="1" i="1">
                                    <a:solidFill>
                                      <a:srgbClr val="008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endParaRPr lang="ru-RU" sz="40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0319" y="4521990"/>
                <a:ext cx="5281382" cy="1660455"/>
              </a:xfrm>
              <a:prstGeom prst="rect">
                <a:avLst/>
              </a:prstGeom>
              <a:blipFill>
                <a:blip r:embed="rId6"/>
                <a:stretch>
                  <a:fillRect l="-5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045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75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2224409" y="616199"/>
            <a:ext cx="8748391" cy="7035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5351094" y="611867"/>
            <a:ext cx="26899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3-misol</a:t>
            </a:r>
          </a:p>
        </p:txBody>
      </p:sp>
      <p:pic>
        <p:nvPicPr>
          <p:cNvPr id="8" name="Picture 12" descr="Итоговый тест – Step 11 – Stepi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412" y="192010"/>
            <a:ext cx="2224727" cy="154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Questions Transparent Png Graphic Transparent Library - Ask Question Png PNG  Image | Transparent PNG Free Download on Seek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735" y="4032380"/>
            <a:ext cx="5203596" cy="2453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762054" y="1367472"/>
                <a:ext cx="7390614" cy="223413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𝒃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𝒃</m:t>
                                  </m:r>
                                </m:e>
                              </m:d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  <m:sSup>
                                <m:sSup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≤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e>
                      </m:nary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2054" y="1367472"/>
                <a:ext cx="7390614" cy="22341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38559" y="3170664"/>
                <a:ext cx="1090394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tengsizlik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bajariladigan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sonlarni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59" y="3170664"/>
                <a:ext cx="10903947" cy="646331"/>
              </a:xfrm>
              <a:prstGeom prst="rect">
                <a:avLst/>
              </a:prstGeom>
              <a:blipFill>
                <a:blip r:embed="rId5"/>
                <a:stretch>
                  <a:fillRect l="-1677" t="-14151" r="-838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88351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185</Words>
  <Application>Microsoft Office PowerPoint</Application>
  <PresentationFormat>Широкоэкранный</PresentationFormat>
  <Paragraphs>151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31</cp:revision>
  <dcterms:created xsi:type="dcterms:W3CDTF">2020-12-23T17:45:37Z</dcterms:created>
  <dcterms:modified xsi:type="dcterms:W3CDTF">2021-01-26T17:12:16Z</dcterms:modified>
</cp:coreProperties>
</file>