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78" r:id="rId5"/>
    <p:sldId id="260" r:id="rId6"/>
    <p:sldId id="261" r:id="rId7"/>
    <p:sldId id="279" r:id="rId8"/>
    <p:sldId id="280" r:id="rId9"/>
    <p:sldId id="262" r:id="rId10"/>
    <p:sldId id="263" r:id="rId11"/>
    <p:sldId id="281" r:id="rId12"/>
    <p:sldId id="264" r:id="rId13"/>
    <p:sldId id="265" r:id="rId14"/>
    <p:sldId id="282" r:id="rId15"/>
    <p:sldId id="266" r:id="rId16"/>
    <p:sldId id="267" r:id="rId17"/>
    <p:sldId id="283" r:id="rId18"/>
    <p:sldId id="268" r:id="rId19"/>
    <p:sldId id="269" r:id="rId20"/>
    <p:sldId id="284" r:id="rId21"/>
    <p:sldId id="270" r:id="rId22"/>
    <p:sldId id="271" r:id="rId23"/>
    <p:sldId id="285" r:id="rId24"/>
    <p:sldId id="272" r:id="rId25"/>
    <p:sldId id="273" r:id="rId26"/>
    <p:sldId id="286" r:id="rId27"/>
    <p:sldId id="28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CC"/>
    <a:srgbClr val="FF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B3019-7E41-4BC7-B3E5-12BDC4D7D68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32B63-FF83-4C87-BFED-7E9FECB609BD}">
      <dgm:prSet phldrT="[Текст]"/>
      <dgm:spPr>
        <a:gradFill rotWithShape="0">
          <a:gsLst>
            <a:gs pos="7000">
              <a:srgbClr val="72FA72"/>
            </a:gs>
            <a:gs pos="100000">
              <a:srgbClr val="FF33CC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6EE1012B-F14E-47CA-A65E-EEC1676F89EC}" type="parTrans" cxnId="{7D2623F4-BB2D-4DF2-B265-CA49E8F8CDB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B3085-CB2C-4620-A3D7-D77FE6DA69C0}" type="sibTrans" cxnId="{7D2623F4-BB2D-4DF2-B265-CA49E8F8CDB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76A4B-4CB8-4E16-BC0F-1F57AB5B7108}">
      <dgm:prSet phldrT="[Текст]"/>
      <dgm:spPr>
        <a:gradFill rotWithShape="0">
          <a:gsLst>
            <a:gs pos="7000">
              <a:srgbClr val="72FA72"/>
            </a:gs>
            <a:gs pos="100000">
              <a:srgbClr val="FF33CC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DB9448F4-FD50-4FFF-A427-6EE8AE87B8F3}" type="parTrans" cxnId="{5578BA51-C58E-4625-928A-77A8EB81A5D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4A6A6-48B0-451D-8F60-23F1A1870863}" type="sibTrans" cxnId="{5578BA51-C58E-4625-928A-77A8EB81A5D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960AD-A120-4EA6-AD93-BBFDDE9CEABB}">
      <dgm:prSet phldrT="[Текст]"/>
      <dgm:spPr>
        <a:gradFill rotWithShape="0">
          <a:gsLst>
            <a:gs pos="7000">
              <a:srgbClr val="72FA72"/>
            </a:gs>
            <a:gs pos="100000">
              <a:srgbClr val="FF33CC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F3472CA8-F7F5-4DF7-B1FB-88D294FCCE27}" type="parTrans" cxnId="{29D59BAC-5D60-4B70-B03D-74363B49176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E6A43E-4EA0-4A86-B1E5-22ADACD599FE}" type="sibTrans" cxnId="{29D59BAC-5D60-4B70-B03D-74363B49176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FD987-9101-4551-B59E-95AB95D490EE}">
      <dgm:prSet phldrT="[Текст]"/>
      <dgm:spPr>
        <a:gradFill rotWithShape="0">
          <a:gsLst>
            <a:gs pos="7000">
              <a:srgbClr val="72FA72"/>
            </a:gs>
            <a:gs pos="100000">
              <a:srgbClr val="FF33CC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6279BEA4-9761-4427-8A57-81FDF35B2325}" type="parTrans" cxnId="{89A3A726-98B6-4D79-A58B-DCB3F7AF60B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0BE12-047E-4273-963F-632870763E55}" type="sibTrans" cxnId="{89A3A726-98B6-4D79-A58B-DCB3F7AF60B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C7DA1-1D79-443F-8159-490B95C68FBA}" type="pres">
      <dgm:prSet presAssocID="{2C9B3019-7E41-4BC7-B3E5-12BDC4D7D6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81A46-144D-4FE5-A27D-932715718B68}" type="pres">
      <dgm:prSet presAssocID="{15332B63-FF83-4C87-BFED-7E9FECB609BD}" presName="Name5" presStyleLbl="vennNode1" presStyleIdx="0" presStyleCnt="4">
        <dgm:presLayoutVars>
          <dgm:bulletEnabled val="1"/>
        </dgm:presLayoutVars>
      </dgm:prSet>
      <dgm:spPr>
        <a:prstGeom prst="decagon">
          <a:avLst/>
        </a:prstGeom>
      </dgm:spPr>
      <dgm:t>
        <a:bodyPr/>
        <a:lstStyle/>
        <a:p>
          <a:endParaRPr lang="ru-RU"/>
        </a:p>
      </dgm:t>
    </dgm:pt>
    <dgm:pt modelId="{506571A3-8520-445C-9D68-DDB3C9E7D890}" type="pres">
      <dgm:prSet presAssocID="{676B3085-CB2C-4620-A3D7-D77FE6DA69C0}" presName="space" presStyleCnt="0"/>
      <dgm:spPr/>
    </dgm:pt>
    <dgm:pt modelId="{13F69F6F-62F7-43D1-B4CE-E30E6706191E}" type="pres">
      <dgm:prSet presAssocID="{CFC76A4B-4CB8-4E16-BC0F-1F57AB5B7108}" presName="Name5" presStyleLbl="vennNode1" presStyleIdx="1" presStyleCnt="4">
        <dgm:presLayoutVars>
          <dgm:bulletEnabled val="1"/>
        </dgm:presLayoutVars>
      </dgm:prSet>
      <dgm:spPr>
        <a:prstGeom prst="decagon">
          <a:avLst/>
        </a:prstGeom>
      </dgm:spPr>
      <dgm:t>
        <a:bodyPr/>
        <a:lstStyle/>
        <a:p>
          <a:endParaRPr lang="ru-RU"/>
        </a:p>
      </dgm:t>
    </dgm:pt>
    <dgm:pt modelId="{DD6B127D-BD34-4B59-B890-82A00A9CA27C}" type="pres">
      <dgm:prSet presAssocID="{4004A6A6-48B0-451D-8F60-23F1A1870863}" presName="space" presStyleCnt="0"/>
      <dgm:spPr/>
    </dgm:pt>
    <dgm:pt modelId="{FB3AD125-2254-4B5C-A371-851E047811D0}" type="pres">
      <dgm:prSet presAssocID="{936960AD-A120-4EA6-AD93-BBFDDE9CEABB}" presName="Name5" presStyleLbl="vennNode1" presStyleIdx="2" presStyleCnt="4">
        <dgm:presLayoutVars>
          <dgm:bulletEnabled val="1"/>
        </dgm:presLayoutVars>
      </dgm:prSet>
      <dgm:spPr>
        <a:prstGeom prst="decagon">
          <a:avLst/>
        </a:prstGeom>
      </dgm:spPr>
      <dgm:t>
        <a:bodyPr/>
        <a:lstStyle/>
        <a:p>
          <a:endParaRPr lang="ru-RU"/>
        </a:p>
      </dgm:t>
    </dgm:pt>
    <dgm:pt modelId="{13102A2A-7402-42C8-A231-CD06A27A5AAC}" type="pres">
      <dgm:prSet presAssocID="{1AE6A43E-4EA0-4A86-B1E5-22ADACD599FE}" presName="space" presStyleCnt="0"/>
      <dgm:spPr/>
    </dgm:pt>
    <dgm:pt modelId="{88965604-D6BD-46CD-B3DE-661D52A5EA8B}" type="pres">
      <dgm:prSet presAssocID="{CB1FD987-9101-4551-B59E-95AB95D490EE}" presName="Name5" presStyleLbl="vennNode1" presStyleIdx="3" presStyleCnt="4">
        <dgm:presLayoutVars>
          <dgm:bulletEnabled val="1"/>
        </dgm:presLayoutVars>
      </dgm:prSet>
      <dgm:spPr>
        <a:prstGeom prst="decagon">
          <a:avLst/>
        </a:prstGeom>
      </dgm:spPr>
      <dgm:t>
        <a:bodyPr/>
        <a:lstStyle/>
        <a:p>
          <a:endParaRPr lang="ru-RU"/>
        </a:p>
      </dgm:t>
    </dgm:pt>
  </dgm:ptLst>
  <dgm:cxnLst>
    <dgm:cxn modelId="{D0683A1B-E84B-470D-8FBC-9B25DFEB2738}" type="presOf" srcId="{CB1FD987-9101-4551-B59E-95AB95D490EE}" destId="{88965604-D6BD-46CD-B3DE-661D52A5EA8B}" srcOrd="0" destOrd="0" presId="urn:microsoft.com/office/officeart/2005/8/layout/venn3"/>
    <dgm:cxn modelId="{29D59BAC-5D60-4B70-B03D-74363B491763}" srcId="{2C9B3019-7E41-4BC7-B3E5-12BDC4D7D685}" destId="{936960AD-A120-4EA6-AD93-BBFDDE9CEABB}" srcOrd="2" destOrd="0" parTransId="{F3472CA8-F7F5-4DF7-B1FB-88D294FCCE27}" sibTransId="{1AE6A43E-4EA0-4A86-B1E5-22ADACD599FE}"/>
    <dgm:cxn modelId="{7D2623F4-BB2D-4DF2-B265-CA49E8F8CDB6}" srcId="{2C9B3019-7E41-4BC7-B3E5-12BDC4D7D685}" destId="{15332B63-FF83-4C87-BFED-7E9FECB609BD}" srcOrd="0" destOrd="0" parTransId="{6EE1012B-F14E-47CA-A65E-EEC1676F89EC}" sibTransId="{676B3085-CB2C-4620-A3D7-D77FE6DA69C0}"/>
    <dgm:cxn modelId="{3CA91727-6940-45A8-9474-7303B0735A70}" type="presOf" srcId="{2C9B3019-7E41-4BC7-B3E5-12BDC4D7D685}" destId="{0B1C7DA1-1D79-443F-8159-490B95C68FBA}" srcOrd="0" destOrd="0" presId="urn:microsoft.com/office/officeart/2005/8/layout/venn3"/>
    <dgm:cxn modelId="{8DBE1EDD-6DBA-42A7-8C4B-5B4E76C554C3}" type="presOf" srcId="{CFC76A4B-4CB8-4E16-BC0F-1F57AB5B7108}" destId="{13F69F6F-62F7-43D1-B4CE-E30E6706191E}" srcOrd="0" destOrd="0" presId="urn:microsoft.com/office/officeart/2005/8/layout/venn3"/>
    <dgm:cxn modelId="{89A3A726-98B6-4D79-A58B-DCB3F7AF60B6}" srcId="{2C9B3019-7E41-4BC7-B3E5-12BDC4D7D685}" destId="{CB1FD987-9101-4551-B59E-95AB95D490EE}" srcOrd="3" destOrd="0" parTransId="{6279BEA4-9761-4427-8A57-81FDF35B2325}" sibTransId="{9B70BE12-047E-4273-963F-632870763E55}"/>
    <dgm:cxn modelId="{8ECC7AE3-A1ED-477A-B5EE-9AFD1DDDA484}" type="presOf" srcId="{15332B63-FF83-4C87-BFED-7E9FECB609BD}" destId="{C8C81A46-144D-4FE5-A27D-932715718B68}" srcOrd="0" destOrd="0" presId="urn:microsoft.com/office/officeart/2005/8/layout/venn3"/>
    <dgm:cxn modelId="{38DA388D-61BE-46E7-99EB-694108D617C1}" type="presOf" srcId="{936960AD-A120-4EA6-AD93-BBFDDE9CEABB}" destId="{FB3AD125-2254-4B5C-A371-851E047811D0}" srcOrd="0" destOrd="0" presId="urn:microsoft.com/office/officeart/2005/8/layout/venn3"/>
    <dgm:cxn modelId="{5578BA51-C58E-4625-928A-77A8EB81A5D4}" srcId="{2C9B3019-7E41-4BC7-B3E5-12BDC4D7D685}" destId="{CFC76A4B-4CB8-4E16-BC0F-1F57AB5B7108}" srcOrd="1" destOrd="0" parTransId="{DB9448F4-FD50-4FFF-A427-6EE8AE87B8F3}" sibTransId="{4004A6A6-48B0-451D-8F60-23F1A1870863}"/>
    <dgm:cxn modelId="{A03FC003-EF62-49F9-AF36-0189B772D532}" type="presParOf" srcId="{0B1C7DA1-1D79-443F-8159-490B95C68FBA}" destId="{C8C81A46-144D-4FE5-A27D-932715718B68}" srcOrd="0" destOrd="0" presId="urn:microsoft.com/office/officeart/2005/8/layout/venn3"/>
    <dgm:cxn modelId="{FF5F9775-7A05-4157-B430-E645AA9C2285}" type="presParOf" srcId="{0B1C7DA1-1D79-443F-8159-490B95C68FBA}" destId="{506571A3-8520-445C-9D68-DDB3C9E7D890}" srcOrd="1" destOrd="0" presId="urn:microsoft.com/office/officeart/2005/8/layout/venn3"/>
    <dgm:cxn modelId="{8B4F2D5A-BAF9-43E1-8E96-C77BF8E591D3}" type="presParOf" srcId="{0B1C7DA1-1D79-443F-8159-490B95C68FBA}" destId="{13F69F6F-62F7-43D1-B4CE-E30E6706191E}" srcOrd="2" destOrd="0" presId="urn:microsoft.com/office/officeart/2005/8/layout/venn3"/>
    <dgm:cxn modelId="{3A674854-5AF2-4720-B8DD-948D6813C377}" type="presParOf" srcId="{0B1C7DA1-1D79-443F-8159-490B95C68FBA}" destId="{DD6B127D-BD34-4B59-B890-82A00A9CA27C}" srcOrd="3" destOrd="0" presId="urn:microsoft.com/office/officeart/2005/8/layout/venn3"/>
    <dgm:cxn modelId="{3A49CFE1-6C04-4D5A-AC2C-8FA4564316D3}" type="presParOf" srcId="{0B1C7DA1-1D79-443F-8159-490B95C68FBA}" destId="{FB3AD125-2254-4B5C-A371-851E047811D0}" srcOrd="4" destOrd="0" presId="urn:microsoft.com/office/officeart/2005/8/layout/venn3"/>
    <dgm:cxn modelId="{239DE89B-1129-4754-B301-1B7904EEBCAB}" type="presParOf" srcId="{0B1C7DA1-1D79-443F-8159-490B95C68FBA}" destId="{13102A2A-7402-42C8-A231-CD06A27A5AAC}" srcOrd="5" destOrd="0" presId="urn:microsoft.com/office/officeart/2005/8/layout/venn3"/>
    <dgm:cxn modelId="{3A4AEDC8-C544-492C-9542-37F811BE94D5}" type="presParOf" srcId="{0B1C7DA1-1D79-443F-8159-490B95C68FBA}" destId="{88965604-D6BD-46CD-B3DE-661D52A5EA8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81A46-144D-4FE5-A27D-932715718B68}">
      <dsp:nvSpPr>
        <dsp:cNvPr id="0" name=""/>
        <dsp:cNvSpPr/>
      </dsp:nvSpPr>
      <dsp:spPr>
        <a:xfrm>
          <a:off x="959259" y="173"/>
          <a:ext cx="1460656" cy="1460656"/>
        </a:xfrm>
        <a:prstGeom prst="decagon">
          <a:avLst/>
        </a:prstGeom>
        <a:gradFill rotWithShape="0">
          <a:gsLst>
            <a:gs pos="7000">
              <a:srgbClr val="72FA72"/>
            </a:gs>
            <a:gs pos="100000">
              <a:srgbClr val="FF33CC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385" tIns="72390" rIns="803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>
        <a:off x="1098739" y="279134"/>
        <a:ext cx="1181696" cy="902734"/>
      </dsp:txXfrm>
    </dsp:sp>
    <dsp:sp modelId="{13F69F6F-62F7-43D1-B4CE-E30E6706191E}">
      <dsp:nvSpPr>
        <dsp:cNvPr id="0" name=""/>
        <dsp:cNvSpPr/>
      </dsp:nvSpPr>
      <dsp:spPr>
        <a:xfrm>
          <a:off x="2127785" y="173"/>
          <a:ext cx="1460656" cy="1460656"/>
        </a:xfrm>
        <a:prstGeom prst="decagon">
          <a:avLst/>
        </a:prstGeom>
        <a:gradFill rotWithShape="0">
          <a:gsLst>
            <a:gs pos="7000">
              <a:srgbClr val="72FA72"/>
            </a:gs>
            <a:gs pos="100000">
              <a:srgbClr val="FF33CC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385" tIns="72390" rIns="803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>
        <a:off x="2267265" y="279134"/>
        <a:ext cx="1181696" cy="902734"/>
      </dsp:txXfrm>
    </dsp:sp>
    <dsp:sp modelId="{FB3AD125-2254-4B5C-A371-851E047811D0}">
      <dsp:nvSpPr>
        <dsp:cNvPr id="0" name=""/>
        <dsp:cNvSpPr/>
      </dsp:nvSpPr>
      <dsp:spPr>
        <a:xfrm>
          <a:off x="3296310" y="173"/>
          <a:ext cx="1460656" cy="1460656"/>
        </a:xfrm>
        <a:prstGeom prst="decagon">
          <a:avLst/>
        </a:prstGeom>
        <a:gradFill rotWithShape="0">
          <a:gsLst>
            <a:gs pos="7000">
              <a:srgbClr val="72FA72"/>
            </a:gs>
            <a:gs pos="100000">
              <a:srgbClr val="FF33CC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385" tIns="72390" rIns="803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>
        <a:off x="3435790" y="279134"/>
        <a:ext cx="1181696" cy="902734"/>
      </dsp:txXfrm>
    </dsp:sp>
    <dsp:sp modelId="{88965604-D6BD-46CD-B3DE-661D52A5EA8B}">
      <dsp:nvSpPr>
        <dsp:cNvPr id="0" name=""/>
        <dsp:cNvSpPr/>
      </dsp:nvSpPr>
      <dsp:spPr>
        <a:xfrm>
          <a:off x="4464835" y="173"/>
          <a:ext cx="1460656" cy="1460656"/>
        </a:xfrm>
        <a:prstGeom prst="decagon">
          <a:avLst/>
        </a:prstGeom>
        <a:gradFill rotWithShape="0">
          <a:gsLst>
            <a:gs pos="7000">
              <a:srgbClr val="72FA72"/>
            </a:gs>
            <a:gs pos="100000">
              <a:srgbClr val="FF33CC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385" tIns="72390" rIns="803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>
        <a:off x="4604315" y="279134"/>
        <a:ext cx="1181696" cy="90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8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0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80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3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9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6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8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8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4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6B45-CA2C-4430-B3AB-95ED116625F4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CD98-5EB1-4D50-BD8C-EF64F3616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7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20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1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4.png"/><Relationship Id="rId7" Type="http://schemas.openxmlformats.org/officeDocument/2006/relationships/image" Target="../media/image1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0.png"/><Relationship Id="rId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56" y="2279210"/>
            <a:ext cx="10159017" cy="40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294924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51349" y="2043906"/>
                <a:ext cx="8550111" cy="1632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49" y="2043906"/>
                <a:ext cx="8550111" cy="1632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95776" y="259462"/>
                <a:ext cx="7390614" cy="2234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e>
                      </m:nary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76" y="259462"/>
                <a:ext cx="7390614" cy="2234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64847" y="3767648"/>
                <a:ext cx="8550111" cy="10207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d>
                                    <m:d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47" y="3767648"/>
                <a:ext cx="8550111" cy="10207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0445" y="4895559"/>
                <a:ext cx="11104016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5" y="4895559"/>
                <a:ext cx="11104016" cy="625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8805" y="5847186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05" y="5847186"/>
                <a:ext cx="5547295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18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9440" y="285372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40" y="285372"/>
                <a:ext cx="5547295" cy="566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9440" y="952050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40" y="952050"/>
                <a:ext cx="5547295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01837" y="2310504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837" y="2310504"/>
                <a:ext cx="5547295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01837" y="1631277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837" y="1631277"/>
                <a:ext cx="5547295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01836" y="2989731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836" y="2989731"/>
                <a:ext cx="5547295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01836" y="3619080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836" y="3619080"/>
                <a:ext cx="5547295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Index of /wp-content/uploads/2019/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09" y="4444255"/>
            <a:ext cx="2119391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71052" y="5273436"/>
                <a:ext cx="30805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US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052" y="5273436"/>
                <a:ext cx="3080587" cy="615553"/>
              </a:xfrm>
              <a:prstGeom prst="rect">
                <a:avLst/>
              </a:prstGeom>
              <a:blipFill>
                <a:blip r:embed="rId9"/>
                <a:stretch>
                  <a:fillRect l="-9881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7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2224409" y="616199"/>
            <a:ext cx="8748391" cy="7035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5351094" y="611867"/>
            <a:ext cx="26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4-misol</a:t>
            </a:r>
          </a:p>
        </p:txBody>
      </p:sp>
      <p:pic>
        <p:nvPicPr>
          <p:cNvPr id="8" name="Picture 12" descr="Итоговый тест – Step 11 – St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" y="192010"/>
            <a:ext cx="2224727" cy="1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estions Transparent Png Graphic Transparent Library - Ask Question Png PNG  Image | Transparent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5" y="4032380"/>
            <a:ext cx="5203596" cy="245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2107" y="1543870"/>
                <a:ext cx="6136849" cy="2234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nary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07" y="1543870"/>
                <a:ext cx="6136849" cy="2234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9336" y="3270315"/>
                <a:ext cx="117823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tengsizlik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bajariladigan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36" y="3270315"/>
                <a:ext cx="11782393" cy="646331"/>
              </a:xfrm>
              <a:prstGeom prst="rect">
                <a:avLst/>
              </a:prstGeom>
              <a:blipFill>
                <a:blip r:embed="rId5"/>
                <a:stretch>
                  <a:fillRect l="-1552" t="-14151" r="-67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85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78668" y="327812"/>
                <a:ext cx="6136849" cy="2234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≥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nary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68" y="327812"/>
                <a:ext cx="6136849" cy="2234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2186" y="2081613"/>
                <a:ext cx="5552386" cy="1632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6" y="2081613"/>
                <a:ext cx="5552386" cy="1632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0276" y="4049658"/>
                <a:ext cx="4996206" cy="1583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76" y="4049658"/>
                <a:ext cx="4996206" cy="1583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8236" y="5685047"/>
                <a:ext cx="625939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236" y="5685047"/>
                <a:ext cx="6259398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43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62055" y="406038"/>
                <a:ext cx="625939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055" y="406038"/>
                <a:ext cx="6259398" cy="566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0308" y="1117796"/>
                <a:ext cx="3770721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08" y="1117796"/>
                <a:ext cx="3770721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308" y="1829554"/>
                <a:ext cx="3770721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08" y="1829554"/>
                <a:ext cx="3770721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8327" y="3336123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27" y="3336123"/>
                <a:ext cx="5547295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18106" y="2561936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06" y="2561936"/>
                <a:ext cx="5547295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8105" y="4065602"/>
                <a:ext cx="554729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05" y="4065602"/>
                <a:ext cx="5547295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Index of /wp-content/uploads/2019/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63" y="4554898"/>
            <a:ext cx="2119391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89906" y="5384079"/>
                <a:ext cx="30805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US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06" y="5384079"/>
                <a:ext cx="3080587" cy="615553"/>
              </a:xfrm>
              <a:prstGeom prst="rect">
                <a:avLst/>
              </a:prstGeom>
              <a:blipFill>
                <a:blip r:embed="rId9"/>
                <a:stretch>
                  <a:fillRect l="-9881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2224409" y="616199"/>
            <a:ext cx="8748391" cy="7035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5351094" y="611867"/>
            <a:ext cx="26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5-misol</a:t>
            </a:r>
          </a:p>
        </p:txBody>
      </p:sp>
      <p:pic>
        <p:nvPicPr>
          <p:cNvPr id="8" name="Picture 12" descr="Итоговый тест – Step 11 – St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" y="192010"/>
            <a:ext cx="2224727" cy="1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estions Transparent Png Graphic Transparent Library - Ask Question Png PNG  Image | Transparent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5" y="4032380"/>
            <a:ext cx="5203596" cy="245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82074" y="1319753"/>
                <a:ext cx="74330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Qanday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074" y="1319753"/>
                <a:ext cx="7433060" cy="707886"/>
              </a:xfrm>
              <a:prstGeom prst="rect">
                <a:avLst/>
              </a:prstGeom>
              <a:blipFill>
                <a:blip r:embed="rId4"/>
                <a:stretch>
                  <a:fillRect l="-2953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1142" y="2179151"/>
                <a:ext cx="2934264" cy="2172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42" y="2179151"/>
                <a:ext cx="2934264" cy="2172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08243" y="2614111"/>
            <a:ext cx="5332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5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3553" y="291884"/>
                <a:ext cx="2934264" cy="2172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53" y="291884"/>
                <a:ext cx="2934264" cy="2172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6425" y="2222734"/>
                <a:ext cx="2934264" cy="16096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25" y="2222734"/>
                <a:ext cx="2934264" cy="1609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7003" y="3701392"/>
                <a:ext cx="2934264" cy="16096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03" y="3701392"/>
                <a:ext cx="2934264" cy="1609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1539" y="5235724"/>
                <a:ext cx="2934264" cy="16389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sup>
                          </m:sSup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39" y="5235724"/>
                <a:ext cx="2934264" cy="1638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58922" y="640885"/>
                <a:ext cx="293426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922" y="640885"/>
                <a:ext cx="293426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66138" y="1696283"/>
                <a:ext cx="2718934" cy="8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38" y="1696283"/>
                <a:ext cx="2718934" cy="883127"/>
              </a:xfrm>
              <a:prstGeom prst="rect">
                <a:avLst/>
              </a:prstGeom>
              <a:blipFill>
                <a:blip r:embed="rId7"/>
                <a:stretch>
                  <a:fillRect l="-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66138" y="492388"/>
                <a:ext cx="2934264" cy="800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38" y="492388"/>
                <a:ext cx="2934264" cy="8002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8434" y="5401324"/>
                <a:ext cx="2934264" cy="797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434" y="5401324"/>
                <a:ext cx="2934264" cy="797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16889" y="5501181"/>
                <a:ext cx="145868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889" y="5501181"/>
                <a:ext cx="145868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6188526" y="4661403"/>
            <a:ext cx="402524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 flipV="1">
            <a:off x="7286328" y="4631606"/>
            <a:ext cx="62974" cy="6418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8186069" y="4629309"/>
            <a:ext cx="62974" cy="6418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V="1">
            <a:off x="9115667" y="4635826"/>
            <a:ext cx="62974" cy="6418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5400" y="3009367"/>
                <a:ext cx="3095740" cy="825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400" y="3009367"/>
                <a:ext cx="3095740" cy="825291"/>
              </a:xfrm>
              <a:prstGeom prst="rect">
                <a:avLst/>
              </a:prstGeom>
              <a:blipFill>
                <a:blip r:embed="rId11"/>
                <a:stretch>
                  <a:fillRect l="-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012262" y="4686981"/>
                <a:ext cx="482824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262" y="4686981"/>
                <a:ext cx="482824" cy="624082"/>
              </a:xfrm>
              <a:prstGeom prst="rect">
                <a:avLst/>
              </a:prstGeom>
              <a:blipFill>
                <a:blip r:embed="rId12"/>
                <a:stretch>
                  <a:fillRect l="-18750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8045847" y="463160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915987" y="4644154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987" y="4644154"/>
                <a:ext cx="43794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олилиния 20"/>
          <p:cNvSpPr/>
          <p:nvPr/>
        </p:nvSpPr>
        <p:spPr>
          <a:xfrm>
            <a:off x="8239389" y="4217458"/>
            <a:ext cx="881350" cy="451881"/>
          </a:xfrm>
          <a:custGeom>
            <a:avLst/>
            <a:gdLst>
              <a:gd name="connsiteX0" fmla="*/ 0 w 881350"/>
              <a:gd name="connsiteY0" fmla="*/ 407813 h 451881"/>
              <a:gd name="connsiteX1" fmla="*/ 407624 w 881350"/>
              <a:gd name="connsiteY1" fmla="*/ 189 h 451881"/>
              <a:gd name="connsiteX2" fmla="*/ 881350 w 881350"/>
              <a:gd name="connsiteY2" fmla="*/ 451881 h 451881"/>
              <a:gd name="connsiteX3" fmla="*/ 881350 w 881350"/>
              <a:gd name="connsiteY3" fmla="*/ 451881 h 4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350" h="451881">
                <a:moveTo>
                  <a:pt x="0" y="407813"/>
                </a:moveTo>
                <a:cubicBezTo>
                  <a:pt x="130366" y="200328"/>
                  <a:pt x="260732" y="-7156"/>
                  <a:pt x="407624" y="189"/>
                </a:cubicBezTo>
                <a:cubicBezTo>
                  <a:pt x="554516" y="7534"/>
                  <a:pt x="881350" y="451881"/>
                  <a:pt x="881350" y="451881"/>
                </a:cubicBezTo>
                <a:lnTo>
                  <a:pt x="881350" y="451881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336206" y="4216038"/>
            <a:ext cx="881350" cy="451881"/>
          </a:xfrm>
          <a:custGeom>
            <a:avLst/>
            <a:gdLst>
              <a:gd name="connsiteX0" fmla="*/ 0 w 881350"/>
              <a:gd name="connsiteY0" fmla="*/ 407813 h 451881"/>
              <a:gd name="connsiteX1" fmla="*/ 407624 w 881350"/>
              <a:gd name="connsiteY1" fmla="*/ 189 h 451881"/>
              <a:gd name="connsiteX2" fmla="*/ 881350 w 881350"/>
              <a:gd name="connsiteY2" fmla="*/ 451881 h 451881"/>
              <a:gd name="connsiteX3" fmla="*/ 881350 w 881350"/>
              <a:gd name="connsiteY3" fmla="*/ 451881 h 4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350" h="451881">
                <a:moveTo>
                  <a:pt x="0" y="407813"/>
                </a:moveTo>
                <a:cubicBezTo>
                  <a:pt x="130366" y="200328"/>
                  <a:pt x="260732" y="-7156"/>
                  <a:pt x="407624" y="189"/>
                </a:cubicBezTo>
                <a:cubicBezTo>
                  <a:pt x="554516" y="7534"/>
                  <a:pt x="881350" y="451881"/>
                  <a:pt x="881350" y="451881"/>
                </a:cubicBezTo>
                <a:lnTo>
                  <a:pt x="881350" y="451881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9144000" y="4219460"/>
            <a:ext cx="1035586" cy="418641"/>
          </a:xfrm>
          <a:custGeom>
            <a:avLst/>
            <a:gdLst>
              <a:gd name="connsiteX0" fmla="*/ 0 w 1035586"/>
              <a:gd name="connsiteY0" fmla="*/ 418641 h 418641"/>
              <a:gd name="connsiteX1" fmla="*/ 253388 w 1035586"/>
              <a:gd name="connsiteY1" fmla="*/ 154236 h 418641"/>
              <a:gd name="connsiteX2" fmla="*/ 649995 w 1035586"/>
              <a:gd name="connsiteY2" fmla="*/ 44068 h 418641"/>
              <a:gd name="connsiteX3" fmla="*/ 1035586 w 1035586"/>
              <a:gd name="connsiteY3" fmla="*/ 0 h 418641"/>
              <a:gd name="connsiteX4" fmla="*/ 1035586 w 1035586"/>
              <a:gd name="connsiteY4" fmla="*/ 0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586" h="418641">
                <a:moveTo>
                  <a:pt x="0" y="418641"/>
                </a:moveTo>
                <a:cubicBezTo>
                  <a:pt x="72528" y="317653"/>
                  <a:pt x="145056" y="216665"/>
                  <a:pt x="253388" y="154236"/>
                </a:cubicBezTo>
                <a:cubicBezTo>
                  <a:pt x="361720" y="91807"/>
                  <a:pt x="519629" y="69774"/>
                  <a:pt x="649995" y="44068"/>
                </a:cubicBezTo>
                <a:cubicBezTo>
                  <a:pt x="780361" y="18362"/>
                  <a:pt x="1035586" y="0"/>
                  <a:pt x="1035586" y="0"/>
                </a:cubicBezTo>
                <a:lnTo>
                  <a:pt x="1035586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flipH="1">
            <a:off x="6288431" y="4229400"/>
            <a:ext cx="1035586" cy="418641"/>
          </a:xfrm>
          <a:custGeom>
            <a:avLst/>
            <a:gdLst>
              <a:gd name="connsiteX0" fmla="*/ 0 w 1035586"/>
              <a:gd name="connsiteY0" fmla="*/ 418641 h 418641"/>
              <a:gd name="connsiteX1" fmla="*/ 253388 w 1035586"/>
              <a:gd name="connsiteY1" fmla="*/ 154236 h 418641"/>
              <a:gd name="connsiteX2" fmla="*/ 649995 w 1035586"/>
              <a:gd name="connsiteY2" fmla="*/ 44068 h 418641"/>
              <a:gd name="connsiteX3" fmla="*/ 1035586 w 1035586"/>
              <a:gd name="connsiteY3" fmla="*/ 0 h 418641"/>
              <a:gd name="connsiteX4" fmla="*/ 1035586 w 1035586"/>
              <a:gd name="connsiteY4" fmla="*/ 0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586" h="418641">
                <a:moveTo>
                  <a:pt x="0" y="418641"/>
                </a:moveTo>
                <a:cubicBezTo>
                  <a:pt x="72528" y="317653"/>
                  <a:pt x="145056" y="216665"/>
                  <a:pt x="253388" y="154236"/>
                </a:cubicBezTo>
                <a:cubicBezTo>
                  <a:pt x="361720" y="91807"/>
                  <a:pt x="519629" y="69774"/>
                  <a:pt x="649995" y="44068"/>
                </a:cubicBezTo>
                <a:cubicBezTo>
                  <a:pt x="780361" y="18362"/>
                  <a:pt x="1035586" y="0"/>
                  <a:pt x="1035586" y="0"/>
                </a:cubicBezTo>
                <a:lnTo>
                  <a:pt x="1035586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9509073" y="4238348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073" y="4238348"/>
                <a:ext cx="48282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513729" y="422531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29" y="4225316"/>
                <a:ext cx="4828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413514" y="422531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514" y="4225316"/>
                <a:ext cx="48282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529133" y="423468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33" y="4234680"/>
                <a:ext cx="48282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82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4408" y="396367"/>
                <a:ext cx="2934264" cy="797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08" y="396367"/>
                <a:ext cx="2934264" cy="7975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71396" y="2874447"/>
                <a:ext cx="145868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96" y="2874447"/>
                <a:ext cx="145868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32886" y="536541"/>
                <a:ext cx="1749060" cy="797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886" y="536541"/>
                <a:ext cx="1749060" cy="797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32886" y="1584570"/>
                <a:ext cx="12494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886" y="1584570"/>
                <a:ext cx="124944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01056" y="482624"/>
                <a:ext cx="1749060" cy="797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56" y="482624"/>
                <a:ext cx="1749060" cy="797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01056" y="1530653"/>
                <a:ext cx="14945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56" y="1530653"/>
                <a:ext cx="149453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Левая фигурная скобка 8"/>
          <p:cNvSpPr/>
          <p:nvPr/>
        </p:nvSpPr>
        <p:spPr>
          <a:xfrm>
            <a:off x="7020557" y="583613"/>
            <a:ext cx="263054" cy="1501038"/>
          </a:xfrm>
          <a:prstGeom prst="leftBrace">
            <a:avLst>
              <a:gd name="adj1" fmla="val 38063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252387" y="583613"/>
            <a:ext cx="263054" cy="1501038"/>
          </a:xfrm>
          <a:prstGeom prst="leftBrace">
            <a:avLst>
              <a:gd name="adj1" fmla="val 38063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66075" y="2861661"/>
                <a:ext cx="145868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75" y="2861661"/>
                <a:ext cx="145868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20130" y="954214"/>
                <a:ext cx="145868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ℝ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130" y="954214"/>
                <a:ext cx="145868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35268" y="3581335"/>
                <a:ext cx="311530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68" y="3581335"/>
                <a:ext cx="311530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20557" y="2883837"/>
                <a:ext cx="171166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57" y="2883837"/>
                <a:ext cx="1711662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Index of /wp-content/uploads/2019/0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49" y="4613442"/>
            <a:ext cx="2119391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80975" y="5421788"/>
                <a:ext cx="50104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𝒍𝒏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75" y="5421788"/>
                <a:ext cx="5010474" cy="615553"/>
              </a:xfrm>
              <a:prstGeom prst="rect">
                <a:avLst/>
              </a:prstGeom>
              <a:blipFill>
                <a:blip r:embed="rId13"/>
                <a:stretch>
                  <a:fillRect l="-6204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1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2224409" y="616199"/>
            <a:ext cx="8748391" cy="7035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5351094" y="611867"/>
            <a:ext cx="26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6-misol</a:t>
            </a:r>
          </a:p>
        </p:txBody>
      </p:sp>
      <p:pic>
        <p:nvPicPr>
          <p:cNvPr id="8" name="Picture 12" descr="Итоговый тест – Step 11 – St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" y="192010"/>
            <a:ext cx="2224727" cy="1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estions Transparent Png Graphic Transparent Library - Ask Question Png PNG  Image | Transparent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5" y="4032380"/>
            <a:ext cx="5203596" cy="245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8735" y="1508255"/>
                <a:ext cx="5327872" cy="2982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35" y="1508255"/>
                <a:ext cx="5327872" cy="2982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91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2696" y="407032"/>
                <a:ext cx="4646070" cy="18698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96" y="407032"/>
                <a:ext cx="4646070" cy="186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4727" y="2558715"/>
                <a:ext cx="6364704" cy="18698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727" y="2558715"/>
                <a:ext cx="6364704" cy="18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4559" y="4425483"/>
                <a:ext cx="6585041" cy="1816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559" y="4425483"/>
                <a:ext cx="6585041" cy="1816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9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2224409" y="616199"/>
            <a:ext cx="8748391" cy="7035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5030582" y="611866"/>
            <a:ext cx="26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</a:p>
        </p:txBody>
      </p:sp>
      <p:pic>
        <p:nvPicPr>
          <p:cNvPr id="8" name="Picture 12" descr="Итоговый тест – Step 11 – St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" y="192010"/>
            <a:ext cx="2224727" cy="1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7363" y="1534317"/>
                <a:ext cx="5826339" cy="2243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363" y="1534317"/>
                <a:ext cx="5826339" cy="2243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Questions Transparent Png Graphic Transparent Library - Ask Question Png PNG  Image | Transparent PNG Free Download on See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5" y="4032380"/>
            <a:ext cx="5203596" cy="245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3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9342" y="2366523"/>
                <a:ext cx="6752807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42" y="2366523"/>
                <a:ext cx="6752807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63674" y="2356558"/>
                <a:ext cx="3912519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674" y="2356558"/>
                <a:ext cx="3912519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058" y="554304"/>
                <a:ext cx="10661281" cy="1383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58" y="554304"/>
                <a:ext cx="10661281" cy="1383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ndex of /wp-content/uploads/2019/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43" y="4102963"/>
            <a:ext cx="2119391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47028" y="4676960"/>
                <a:ext cx="4564519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den>
                    </m:f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28" y="4676960"/>
                <a:ext cx="4564519" cy="889154"/>
              </a:xfrm>
              <a:prstGeom prst="rect">
                <a:avLst/>
              </a:prstGeom>
              <a:blipFill>
                <a:blip r:embed="rId6"/>
                <a:stretch>
                  <a:fillRect l="-6676" t="-2740" b="-17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5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2224409" y="616199"/>
            <a:ext cx="8748391" cy="7035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5351094" y="611867"/>
            <a:ext cx="26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7-misol</a:t>
            </a:r>
          </a:p>
        </p:txBody>
      </p:sp>
      <p:pic>
        <p:nvPicPr>
          <p:cNvPr id="8" name="Picture 12" descr="Итоговый тест – Step 11 – St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" y="192010"/>
            <a:ext cx="2224727" cy="1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estions Transparent Png Graphic Transparent Library - Ask Question Png PNG  Image | Transparent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5" y="4032380"/>
            <a:ext cx="5203596" cy="245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26597" y="1555952"/>
                <a:ext cx="5327872" cy="224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97" y="1555952"/>
                <a:ext cx="5327872" cy="2240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947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96379" y="683421"/>
                <a:ext cx="3682398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379" y="683421"/>
                <a:ext cx="3682398" cy="168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2148" y="676518"/>
                <a:ext cx="3682398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48" y="676518"/>
                <a:ext cx="3682398" cy="1680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43512" y="683421"/>
                <a:ext cx="3682398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512" y="683421"/>
                <a:ext cx="3682398" cy="1680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36826" y="2868115"/>
                <a:ext cx="2498815" cy="1866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826" y="2868115"/>
                <a:ext cx="2498815" cy="1866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72855" y="3008025"/>
                <a:ext cx="3409265" cy="1587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𝒍𝒏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855" y="3008025"/>
                <a:ext cx="3409265" cy="15870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94683" y="2961474"/>
                <a:ext cx="3682398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683" y="2961474"/>
                <a:ext cx="3682398" cy="1680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87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9034" y="2423837"/>
                <a:ext cx="4435898" cy="1383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4000" b="1" i="1">
                    <a:latin typeface="Cambria Math" panose="02040503050406030204" pitchFamily="18" charset="0"/>
                    <a:cs typeface="Arial" panose="020B0604020202020204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34" y="2423837"/>
                <a:ext cx="4435898" cy="1383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14932" y="2423837"/>
                <a:ext cx="268972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932" y="2423837"/>
                <a:ext cx="2689722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27945" y="2423837"/>
                <a:ext cx="2689722" cy="1154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45" y="2423837"/>
                <a:ext cx="2689722" cy="1154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9034" y="582961"/>
                <a:ext cx="5209144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34" y="582961"/>
                <a:ext cx="5209144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1769" y="469660"/>
                <a:ext cx="4435898" cy="1383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69" y="469660"/>
                <a:ext cx="4435898" cy="1383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ndex of /wp-content/uploads/2019/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47" y="4254886"/>
            <a:ext cx="2119391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0663" y="4829716"/>
                <a:ext cx="2848537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𝒍𝒏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63" y="4829716"/>
                <a:ext cx="2848537" cy="887487"/>
              </a:xfrm>
              <a:prstGeom prst="rect">
                <a:avLst/>
              </a:prstGeom>
              <a:blipFill>
                <a:blip r:embed="rId8"/>
                <a:stretch>
                  <a:fillRect l="-10684" t="-2740" b="-17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6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2224409" y="616199"/>
            <a:ext cx="8748391" cy="7035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5351094" y="611867"/>
            <a:ext cx="26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8-misol</a:t>
            </a:r>
          </a:p>
        </p:txBody>
      </p:sp>
      <p:pic>
        <p:nvPicPr>
          <p:cNvPr id="8" name="Picture 12" descr="Итоговый тест – Step 11 – St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" y="192010"/>
            <a:ext cx="2224727" cy="1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estions Transparent Png Graphic Transparent Library - Ask Question Png PNG  Image | Transparent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5" y="4032380"/>
            <a:ext cx="5203596" cy="245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BA0C06-6D73-4206-B671-1A4966834D33}"/>
                  </a:ext>
                </a:extLst>
              </p:cNvPr>
              <p:cNvSpPr txBox="1"/>
              <p:nvPr/>
            </p:nvSpPr>
            <p:spPr>
              <a:xfrm>
                <a:off x="3526597" y="1555952"/>
                <a:ext cx="5327872" cy="224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ru-RU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BA0C06-6D73-4206-B671-1A496683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97" y="1555952"/>
                <a:ext cx="5327872" cy="2240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16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11E50B-BB82-4769-B86E-A33800B12D3F}"/>
                  </a:ext>
                </a:extLst>
              </p:cNvPr>
              <p:cNvSpPr txBox="1"/>
              <p:nvPr/>
            </p:nvSpPr>
            <p:spPr>
              <a:xfrm>
                <a:off x="1267824" y="403294"/>
                <a:ext cx="3436911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11E50B-BB82-4769-B86E-A33800B12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824" y="403294"/>
                <a:ext cx="3436911" cy="168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692CEB-2C82-448D-9027-FF18FFCDB188}"/>
                  </a:ext>
                </a:extLst>
              </p:cNvPr>
              <p:cNvSpPr txBox="1"/>
              <p:nvPr/>
            </p:nvSpPr>
            <p:spPr>
              <a:xfrm>
                <a:off x="4704735" y="403294"/>
                <a:ext cx="5387926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𝟔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𝟔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692CEB-2C82-448D-9027-FF18FFCDB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735" y="403294"/>
                <a:ext cx="5387926" cy="1680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FF2B4A-E604-467C-AA12-D52810C91A3F}"/>
                  </a:ext>
                </a:extLst>
              </p:cNvPr>
              <p:cNvSpPr txBox="1"/>
              <p:nvPr/>
            </p:nvSpPr>
            <p:spPr>
              <a:xfrm>
                <a:off x="968854" y="2463214"/>
                <a:ext cx="6865261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FF2B4A-E604-467C-AA12-D52810C9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54" y="2463214"/>
                <a:ext cx="6865261" cy="1680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8F9A07-9732-4CC7-A8F2-CFD353F42CAE}"/>
                  </a:ext>
                </a:extLst>
              </p:cNvPr>
              <p:cNvSpPr txBox="1"/>
              <p:nvPr/>
            </p:nvSpPr>
            <p:spPr>
              <a:xfrm>
                <a:off x="7479209" y="2463214"/>
                <a:ext cx="4712791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8F9A07-9732-4CC7-A8F2-CFD353F42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209" y="2463214"/>
                <a:ext cx="4712791" cy="1680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F96616-88D3-41E2-870F-596DFB8388A8}"/>
                  </a:ext>
                </a:extLst>
              </p:cNvPr>
              <p:cNvSpPr txBox="1"/>
              <p:nvPr/>
            </p:nvSpPr>
            <p:spPr>
              <a:xfrm>
                <a:off x="1091298" y="4523134"/>
                <a:ext cx="5348453" cy="1680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F96616-88D3-41E2-870F-596DFB838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98" y="4523134"/>
                <a:ext cx="5348453" cy="1680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52B5E0-F4D5-48E8-B4D4-030DB636247F}"/>
                  </a:ext>
                </a:extLst>
              </p:cNvPr>
              <p:cNvSpPr txBox="1"/>
              <p:nvPr/>
            </p:nvSpPr>
            <p:spPr>
              <a:xfrm>
                <a:off x="5984511" y="4543714"/>
                <a:ext cx="4853738" cy="1632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𝒍𝒏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𝒍𝒏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52B5E0-F4D5-48E8-B4D4-030DB636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511" y="4543714"/>
                <a:ext cx="4853738" cy="1632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029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86D0B5-C716-4C7D-A348-698D0810C1AE}"/>
                  </a:ext>
                </a:extLst>
              </p:cNvPr>
              <p:cNvSpPr txBox="1"/>
              <p:nvPr/>
            </p:nvSpPr>
            <p:spPr>
              <a:xfrm>
                <a:off x="1461761" y="2184172"/>
                <a:ext cx="8328459" cy="1244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86D0B5-C716-4C7D-A348-698D0810C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61" y="2184172"/>
                <a:ext cx="8328459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FCD22-2FDF-490B-81DB-2C868F83D25A}"/>
                  </a:ext>
                </a:extLst>
              </p:cNvPr>
              <p:cNvSpPr txBox="1"/>
              <p:nvPr/>
            </p:nvSpPr>
            <p:spPr>
              <a:xfrm>
                <a:off x="1019967" y="3721077"/>
                <a:ext cx="10122579" cy="1244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FCD22-2FDF-490B-81DB-2C868F83D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67" y="3721077"/>
                <a:ext cx="10122579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15CD0D-1961-46C2-BBE2-7BB8A5726D9F}"/>
                  </a:ext>
                </a:extLst>
              </p:cNvPr>
              <p:cNvSpPr txBox="1"/>
              <p:nvPr/>
            </p:nvSpPr>
            <p:spPr>
              <a:xfrm>
                <a:off x="1772335" y="288993"/>
                <a:ext cx="5936566" cy="16351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𝒍𝒏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𝒍𝒏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15CD0D-1961-46C2-BBE2-7BB8A5726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335" y="288993"/>
                <a:ext cx="5936566" cy="1635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ndex of /wp-content/uploads/2019/03">
            <a:extLst>
              <a:ext uri="{FF2B5EF4-FFF2-40B4-BE49-F238E27FC236}">
                <a16:creationId xmlns:a16="http://schemas.microsoft.com/office/drawing/2014/main" id="{CC2794B0-DE91-4102-8BD1-6D03E390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18" y="4976239"/>
            <a:ext cx="1827139" cy="17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92D9E-620B-4F9B-8AC4-D55DB905A5DA}"/>
                  </a:ext>
                </a:extLst>
              </p:cNvPr>
              <p:cNvSpPr txBox="1"/>
              <p:nvPr/>
            </p:nvSpPr>
            <p:spPr>
              <a:xfrm>
                <a:off x="2638849" y="5402935"/>
                <a:ext cx="4288418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ru-RU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𝒍𝒏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𝒍𝒏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92D9E-620B-4F9B-8AC4-D55DB905A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49" y="5402935"/>
                <a:ext cx="4288418" cy="889154"/>
              </a:xfrm>
              <a:prstGeom prst="rect">
                <a:avLst/>
              </a:prstGeom>
              <a:blipFill>
                <a:blip r:embed="rId6"/>
                <a:stretch>
                  <a:fillRect l="-7255" t="-2740" b="-17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2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826228" y="1071626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45" y="312526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со стрелкой вниз 7"/>
          <p:cNvSpPr/>
          <p:nvPr/>
        </p:nvSpPr>
        <p:spPr>
          <a:xfrm>
            <a:off x="4120487" y="2201192"/>
            <a:ext cx="3941191" cy="1215577"/>
          </a:xfrm>
          <a:prstGeom prst="downArrowCallout">
            <a:avLst>
              <a:gd name="adj1" fmla="val 25000"/>
              <a:gd name="adj2" fmla="val 177885"/>
              <a:gd name="adj3" fmla="val 25000"/>
              <a:gd name="adj4" fmla="val 64977"/>
            </a:avLst>
          </a:prstGeom>
          <a:gradFill>
            <a:gsLst>
              <a:gs pos="100000">
                <a:srgbClr val="00B0F0">
                  <a:lumMod val="68000"/>
                  <a:lumOff val="32000"/>
                </a:srgbClr>
              </a:gs>
              <a:gs pos="3900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13D1E99-38BA-451B-8540-FFBD0605A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578684"/>
              </p:ext>
            </p:extLst>
          </p:nvPr>
        </p:nvGraphicFramePr>
        <p:xfrm>
          <a:off x="2984962" y="4771780"/>
          <a:ext cx="6884752" cy="146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E41B27C-02B9-47D9-9595-2EBCF2105B23}"/>
              </a:ext>
            </a:extLst>
          </p:cNvPr>
          <p:cNvSpPr/>
          <p:nvPr/>
        </p:nvSpPr>
        <p:spPr>
          <a:xfrm>
            <a:off x="2796339" y="3726182"/>
            <a:ext cx="6589486" cy="538368"/>
          </a:xfrm>
          <a:prstGeom prst="roundRect">
            <a:avLst/>
          </a:prstGeom>
          <a:gradFill>
            <a:gsLst>
              <a:gs pos="100000">
                <a:srgbClr val="00B0F0">
                  <a:lumMod val="68000"/>
                  <a:lumOff val="32000"/>
                </a:srgbClr>
              </a:gs>
              <a:gs pos="3900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46-misollar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777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1078" y="336699"/>
                <a:ext cx="4272452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=  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78" y="336699"/>
                <a:ext cx="4272452" cy="1682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6175" y="355635"/>
                <a:ext cx="4389535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=  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75" y="355635"/>
                <a:ext cx="4389535" cy="16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261" y="2231009"/>
                <a:ext cx="6208110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=  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1" y="2231009"/>
                <a:ext cx="6208110" cy="1682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05292" y="2249945"/>
                <a:ext cx="5919376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=  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292" y="2249945"/>
                <a:ext cx="5919376" cy="1682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1078" y="4226856"/>
                <a:ext cx="6396431" cy="2189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  <a:p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78" y="4226856"/>
                <a:ext cx="6396431" cy="2189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91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87350" y="2102164"/>
                <a:ext cx="6885025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50" y="2102164"/>
                <a:ext cx="6885025" cy="1037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4974" y="3432585"/>
                <a:ext cx="6390339" cy="1591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  <a:p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74" y="3432585"/>
                <a:ext cx="6390339" cy="15911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87350" y="326206"/>
                <a:ext cx="6396431" cy="2189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  <a:p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50" y="326206"/>
                <a:ext cx="6396431" cy="2189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ndex of /wp-content/uploads/2019/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81" y="4623231"/>
            <a:ext cx="2119391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4298" y="5225752"/>
                <a:ext cx="3113032" cy="1351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36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ru-RU" sz="36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6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98" y="5225752"/>
                <a:ext cx="3113032" cy="1351588"/>
              </a:xfrm>
              <a:prstGeom prst="rect">
                <a:avLst/>
              </a:prstGeom>
              <a:blipFill>
                <a:blip r:embed="rId6"/>
                <a:stretch>
                  <a:fillRect l="-9020" t="-1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0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2224409" y="616199"/>
            <a:ext cx="8748391" cy="7035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5351094" y="611867"/>
            <a:ext cx="26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</a:p>
        </p:txBody>
      </p:sp>
      <p:pic>
        <p:nvPicPr>
          <p:cNvPr id="8" name="Picture 12" descr="Итоговый тест – Step 11 – St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" y="192010"/>
            <a:ext cx="2224727" cy="1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estions Transparent Png Graphic Transparent Library - Ask Question Png PNG  Image | Transparent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47" y="4457699"/>
            <a:ext cx="4610856" cy="2208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36950" y="1156136"/>
                <a:ext cx="9135850" cy="1732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topingki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950" y="1156136"/>
                <a:ext cx="9135850" cy="1732590"/>
              </a:xfrm>
              <a:prstGeom prst="rect">
                <a:avLst/>
              </a:prstGeom>
              <a:blipFill>
                <a:blip r:embed="rId4"/>
                <a:stretch>
                  <a:fillRect r="-2402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7578" y="2949416"/>
                <a:ext cx="3430375" cy="2485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e>
                      </m:nary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78" y="2949416"/>
                <a:ext cx="3430375" cy="2485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345644" y="3484210"/>
            <a:ext cx="5856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shartni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qanoatlantirsin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2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9401" y="1251333"/>
                <a:ext cx="43832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01" y="1251333"/>
                <a:ext cx="438325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9401" y="2280710"/>
                <a:ext cx="652127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01" y="2280710"/>
                <a:ext cx="6521272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9401" y="3413731"/>
                <a:ext cx="25419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01" y="3413731"/>
                <a:ext cx="254197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0299" y="4314901"/>
                <a:ext cx="2280858" cy="1772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  <a:p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299" y="4314901"/>
                <a:ext cx="2280858" cy="1772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19401" y="301880"/>
                <a:ext cx="41635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01" y="301880"/>
                <a:ext cx="416351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1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38589" y="274858"/>
                <a:ext cx="2677117" cy="2485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589" y="274858"/>
                <a:ext cx="2677117" cy="24853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3576" y="274858"/>
                <a:ext cx="4993801" cy="2485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76" y="274858"/>
                <a:ext cx="4993801" cy="2485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81013" y="2497681"/>
                <a:ext cx="5330194" cy="18698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13" y="2497681"/>
                <a:ext cx="5330194" cy="1869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4780" y="2497681"/>
                <a:ext cx="4490885" cy="1816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40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𝒍𝒏</m:t>
                                              </m:r>
                                              <m:r>
                                                <a:rPr lang="en-US" sz="4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80" y="2497681"/>
                <a:ext cx="4490885" cy="1816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28904" y="4654856"/>
                <a:ext cx="6260617" cy="1337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04" y="4654856"/>
                <a:ext cx="6260617" cy="13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58823" y="4753345"/>
                <a:ext cx="3372574" cy="1239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823" y="4753345"/>
                <a:ext cx="3372574" cy="1239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08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4570" y="411929"/>
                <a:ext cx="4243724" cy="1239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70" y="411929"/>
                <a:ext cx="4243724" cy="1239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1083" y="340146"/>
                <a:ext cx="5127949" cy="1383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083" y="340146"/>
                <a:ext cx="5127949" cy="1383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7330" y="2268534"/>
                <a:ext cx="4882763" cy="1411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330" y="2268534"/>
                <a:ext cx="4882763" cy="1411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ndex of /wp-content/uploads/2019/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63" y="4076477"/>
            <a:ext cx="2119391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90319" y="4521990"/>
                <a:ext cx="5281382" cy="1660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0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𝒍𝒏</m:t>
                                    </m:r>
                                    <m:r>
                                      <a:rPr lang="en-US" sz="40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0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𝒍𝒏</m:t>
                                    </m:r>
                                    <m:r>
                                      <a:rPr lang="en-US" sz="40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19" y="4521990"/>
                <a:ext cx="5281382" cy="1660455"/>
              </a:xfrm>
              <a:prstGeom prst="rect">
                <a:avLst/>
              </a:prstGeom>
              <a:blipFill>
                <a:blip r:embed="rId6"/>
                <a:stretch>
                  <a:fillRect l="-5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45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7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2224409" y="616199"/>
            <a:ext cx="8748391" cy="7035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5351094" y="611867"/>
            <a:ext cx="26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3-misol</a:t>
            </a:r>
          </a:p>
        </p:txBody>
      </p:sp>
      <p:pic>
        <p:nvPicPr>
          <p:cNvPr id="8" name="Picture 12" descr="Итоговый тест – Step 11 – St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2" y="192010"/>
            <a:ext cx="2224727" cy="1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estions Transparent Png Graphic Transparent Library - Ask Question Png PNG  Image | Transparent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5" y="4032380"/>
            <a:ext cx="5203596" cy="245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2054" y="1367472"/>
                <a:ext cx="7390614" cy="2234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e>
                      </m:nary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054" y="1367472"/>
                <a:ext cx="7390614" cy="2234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8559" y="3170664"/>
                <a:ext cx="109039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tengsizlik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bajariladigan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59" y="3170664"/>
                <a:ext cx="10903947" cy="646331"/>
              </a:xfrm>
              <a:prstGeom prst="rect">
                <a:avLst/>
              </a:prstGeom>
              <a:blipFill>
                <a:blip r:embed="rId5"/>
                <a:stretch>
                  <a:fillRect l="-1677" t="-14151" r="-838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835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185</Words>
  <Application>Microsoft Office PowerPoint</Application>
  <PresentationFormat>Широкоэкранный</PresentationFormat>
  <Paragraphs>151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31</cp:revision>
  <dcterms:created xsi:type="dcterms:W3CDTF">2020-12-23T17:45:37Z</dcterms:created>
  <dcterms:modified xsi:type="dcterms:W3CDTF">2021-01-26T17:12:16Z</dcterms:modified>
</cp:coreProperties>
</file>