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4" r:id="rId5"/>
    <p:sldId id="258" r:id="rId6"/>
    <p:sldId id="265" r:id="rId7"/>
    <p:sldId id="266" r:id="rId8"/>
    <p:sldId id="259" r:id="rId9"/>
    <p:sldId id="284" r:id="rId10"/>
    <p:sldId id="285" r:id="rId11"/>
    <p:sldId id="260" r:id="rId12"/>
    <p:sldId id="263" r:id="rId13"/>
    <p:sldId id="267" r:id="rId14"/>
    <p:sldId id="270" r:id="rId15"/>
    <p:sldId id="268" r:id="rId16"/>
    <p:sldId id="273" r:id="rId17"/>
    <p:sldId id="274" r:id="rId18"/>
    <p:sldId id="269" r:id="rId19"/>
    <p:sldId id="272" r:id="rId20"/>
    <p:sldId id="277" r:id="rId21"/>
    <p:sldId id="275" r:id="rId22"/>
    <p:sldId id="276" r:id="rId23"/>
    <p:sldId id="278" r:id="rId24"/>
    <p:sldId id="279" r:id="rId25"/>
    <p:sldId id="281" r:id="rId26"/>
    <p:sldId id="280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800080"/>
    <a:srgbClr val="FF99FF"/>
    <a:srgbClr val="FF66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EF2E2-C041-43A6-B966-D1661951194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0B3D01-7116-4D93-B760-B1F1D8AB1E33}">
      <dgm:prSet phldrT="[Текст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38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392E4-A7AF-42E4-8D5E-F764A0091ED4}" type="parTrans" cxnId="{1D7A4D47-6E44-42B2-9578-9D8067068957}">
      <dgm:prSet/>
      <dgm:spPr/>
      <dgm:t>
        <a:bodyPr/>
        <a:lstStyle/>
        <a:p>
          <a:endParaRPr lang="ru-RU"/>
        </a:p>
      </dgm:t>
    </dgm:pt>
    <dgm:pt modelId="{36E12F5E-4B1B-47AE-8724-18167BE183CF}" type="sibTrans" cxnId="{1D7A4D47-6E44-42B2-9578-9D8067068957}">
      <dgm:prSet/>
      <dgm:spPr/>
      <dgm:t>
        <a:bodyPr/>
        <a:lstStyle/>
        <a:p>
          <a:endParaRPr lang="ru-RU"/>
        </a:p>
      </dgm:t>
    </dgm:pt>
    <dgm:pt modelId="{D7ED48DA-CCC1-435F-9386-6575875B5F8B}">
      <dgm:prSet phldrT="[Текст]"/>
      <dgm:spPr>
        <a:gradFill rotWithShape="0">
          <a:gsLst>
            <a:gs pos="5000">
              <a:srgbClr val="92D05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080930-2980-4568-B1FE-D1015CC9038F}" type="parTrans" cxnId="{ED7EC89F-BAED-44EA-AC22-9B6B0FBB835F}">
      <dgm:prSet/>
      <dgm:spPr/>
      <dgm:t>
        <a:bodyPr/>
        <a:lstStyle/>
        <a:p>
          <a:endParaRPr lang="ru-RU"/>
        </a:p>
      </dgm:t>
    </dgm:pt>
    <dgm:pt modelId="{149A2244-28B3-4CAB-BB24-92EAE132B30D}" type="sibTrans" cxnId="{ED7EC89F-BAED-44EA-AC22-9B6B0FBB835F}">
      <dgm:prSet/>
      <dgm:spPr/>
      <dgm:t>
        <a:bodyPr/>
        <a:lstStyle/>
        <a:p>
          <a:endParaRPr lang="ru-RU"/>
        </a:p>
      </dgm:t>
    </dgm:pt>
    <dgm:pt modelId="{F195A3FF-E702-4D8C-898F-345FAE0D3520}">
      <dgm:prSet phldrT="[Текст]"/>
      <dgm:spPr>
        <a:gradFill rotWithShape="0">
          <a:gsLst>
            <a:gs pos="5000">
              <a:srgbClr val="92D05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98C55-FC8C-4876-B63D-8D425AB5E089}" type="parTrans" cxnId="{F7F6F941-C4DF-4FB4-8075-096AF2D837B4}">
      <dgm:prSet/>
      <dgm:spPr/>
      <dgm:t>
        <a:bodyPr/>
        <a:lstStyle/>
        <a:p>
          <a:endParaRPr lang="ru-RU"/>
        </a:p>
      </dgm:t>
    </dgm:pt>
    <dgm:pt modelId="{06457CD3-0183-40CE-A96C-9F89A4FEC748}" type="sibTrans" cxnId="{F7F6F941-C4DF-4FB4-8075-096AF2D837B4}">
      <dgm:prSet/>
      <dgm:spPr/>
      <dgm:t>
        <a:bodyPr/>
        <a:lstStyle/>
        <a:p>
          <a:endParaRPr lang="ru-RU"/>
        </a:p>
      </dgm:t>
    </dgm:pt>
    <dgm:pt modelId="{088A3412-578F-4CB3-B8A6-1306E90A4323}">
      <dgm:prSet phldrT="[Текст]"/>
      <dgm:spPr>
        <a:solidFill>
          <a:srgbClr val="FFC000"/>
        </a:solidFill>
      </dgm:spPr>
      <dgm:t>
        <a:bodyPr/>
        <a:lstStyle/>
        <a:p>
          <a:r>
            <a:rPr lang="en-US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39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550785-5ABB-43F0-9052-8C2BBCD97139}" type="parTrans" cxnId="{65D146AC-A99C-4056-A9C1-0A8578A062E3}">
      <dgm:prSet/>
      <dgm:spPr/>
      <dgm:t>
        <a:bodyPr/>
        <a:lstStyle/>
        <a:p>
          <a:endParaRPr lang="ru-RU"/>
        </a:p>
      </dgm:t>
    </dgm:pt>
    <dgm:pt modelId="{AB6C703F-97B9-4DB2-80C1-3EF5CEEA56A7}" type="sibTrans" cxnId="{65D146AC-A99C-4056-A9C1-0A8578A062E3}">
      <dgm:prSet/>
      <dgm:spPr/>
      <dgm:t>
        <a:bodyPr/>
        <a:lstStyle/>
        <a:p>
          <a:endParaRPr lang="ru-RU"/>
        </a:p>
      </dgm:t>
    </dgm:pt>
    <dgm:pt modelId="{BA961743-CBD9-4CC7-B2CB-829A77DFEFD7}">
      <dgm:prSet phldrT="[Текст]"/>
      <dgm:spPr>
        <a:gradFill rotWithShape="0">
          <a:gsLst>
            <a:gs pos="5000">
              <a:srgbClr val="FFC00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3E0B2-AE8F-4959-B9C8-78DD9B38B93D}" type="parTrans" cxnId="{31EC9DCE-208F-4743-AA07-E4C8BE51E001}">
      <dgm:prSet/>
      <dgm:spPr/>
      <dgm:t>
        <a:bodyPr/>
        <a:lstStyle/>
        <a:p>
          <a:endParaRPr lang="ru-RU"/>
        </a:p>
      </dgm:t>
    </dgm:pt>
    <dgm:pt modelId="{EFCE8228-6B5A-4740-A166-4789363F25C1}" type="sibTrans" cxnId="{31EC9DCE-208F-4743-AA07-E4C8BE51E001}">
      <dgm:prSet/>
      <dgm:spPr/>
      <dgm:t>
        <a:bodyPr/>
        <a:lstStyle/>
        <a:p>
          <a:endParaRPr lang="ru-RU"/>
        </a:p>
      </dgm:t>
    </dgm:pt>
    <dgm:pt modelId="{F6DD74EE-9719-4E2E-BD1B-5BA8F3436DD3}">
      <dgm:prSet phldrT="[Текст]"/>
      <dgm:spPr>
        <a:solidFill>
          <a:srgbClr val="FF66F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40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21E0A-402A-4E6E-A9E9-4376C91D4ABA}" type="parTrans" cxnId="{3F851ED7-0C43-4FD6-AE6F-683B5859D4B6}">
      <dgm:prSet/>
      <dgm:spPr/>
      <dgm:t>
        <a:bodyPr/>
        <a:lstStyle/>
        <a:p>
          <a:endParaRPr lang="ru-RU"/>
        </a:p>
      </dgm:t>
    </dgm:pt>
    <dgm:pt modelId="{5FEC5962-6843-4FF3-B4FF-4F71D4615337}" type="sibTrans" cxnId="{3F851ED7-0C43-4FD6-AE6F-683B5859D4B6}">
      <dgm:prSet/>
      <dgm:spPr/>
      <dgm:t>
        <a:bodyPr/>
        <a:lstStyle/>
        <a:p>
          <a:endParaRPr lang="ru-RU"/>
        </a:p>
      </dgm:t>
    </dgm:pt>
    <dgm:pt modelId="{60DBD0D3-4D9E-4031-A5B2-3ECCAB6B71C0}">
      <dgm:prSet phldrT="[Текст]"/>
      <dgm:spPr>
        <a:gradFill rotWithShape="0">
          <a:gsLst>
            <a:gs pos="5000">
              <a:srgbClr val="FF99FF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1EA85F-69A5-4224-AF8C-23815964E923}" type="parTrans" cxnId="{08122E94-87D9-4677-B817-00DBEA797B15}">
      <dgm:prSet/>
      <dgm:spPr/>
      <dgm:t>
        <a:bodyPr/>
        <a:lstStyle/>
        <a:p>
          <a:endParaRPr lang="ru-RU"/>
        </a:p>
      </dgm:t>
    </dgm:pt>
    <dgm:pt modelId="{36587F33-ED3E-403E-BE15-1EEBF51DD870}" type="sibTrans" cxnId="{08122E94-87D9-4677-B817-00DBEA797B15}">
      <dgm:prSet/>
      <dgm:spPr/>
      <dgm:t>
        <a:bodyPr/>
        <a:lstStyle/>
        <a:p>
          <a:endParaRPr lang="ru-RU"/>
        </a:p>
      </dgm:t>
    </dgm:pt>
    <dgm:pt modelId="{1AAD447C-D094-471A-8FD6-89836225AC97}">
      <dgm:prSet phldrT="[Текст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45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A9C7E-62A9-4CED-8BA0-B9FFAFC63DAB}" type="parTrans" cxnId="{2D5292D1-FD96-400E-B4CD-9E7EE26AEADD}">
      <dgm:prSet/>
      <dgm:spPr/>
      <dgm:t>
        <a:bodyPr/>
        <a:lstStyle/>
        <a:p>
          <a:endParaRPr lang="ru-RU"/>
        </a:p>
      </dgm:t>
    </dgm:pt>
    <dgm:pt modelId="{3B4587F6-743D-494F-A46F-12B974530C00}" type="sibTrans" cxnId="{2D5292D1-FD96-400E-B4CD-9E7EE26AEADD}">
      <dgm:prSet/>
      <dgm:spPr/>
      <dgm:t>
        <a:bodyPr/>
        <a:lstStyle/>
        <a:p>
          <a:endParaRPr lang="ru-RU"/>
        </a:p>
      </dgm:t>
    </dgm:pt>
    <dgm:pt modelId="{33DE6948-7843-4E91-94DF-A0FD41FD7135}">
      <dgm:prSet phldrT="[Текст]"/>
      <dgm:spPr>
        <a:gradFill rotWithShape="0">
          <a:gsLst>
            <a:gs pos="5000">
              <a:schemeClr val="accent2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511BD-831C-4D05-B602-241FF85A02E4}" type="parTrans" cxnId="{03309311-728D-4FAD-A230-C04B2AEAE4CE}">
      <dgm:prSet/>
      <dgm:spPr/>
      <dgm:t>
        <a:bodyPr/>
        <a:lstStyle/>
        <a:p>
          <a:endParaRPr lang="ru-RU"/>
        </a:p>
      </dgm:t>
    </dgm:pt>
    <dgm:pt modelId="{583B8AC4-E3C9-4DC3-B44A-370AC1FEDA85}" type="sibTrans" cxnId="{03309311-728D-4FAD-A230-C04B2AEAE4CE}">
      <dgm:prSet/>
      <dgm:spPr/>
      <dgm:t>
        <a:bodyPr/>
        <a:lstStyle/>
        <a:p>
          <a:endParaRPr lang="ru-RU"/>
        </a:p>
      </dgm:t>
    </dgm:pt>
    <dgm:pt modelId="{AD8E50D5-9E72-44C5-AF7C-766AC7E68B23}">
      <dgm:prSet phldrT="[Текст]"/>
      <dgm:spPr>
        <a:gradFill rotWithShape="0">
          <a:gsLst>
            <a:gs pos="5000">
              <a:schemeClr val="accent2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28002-C819-4340-8D03-C800391B7F6D}" type="parTrans" cxnId="{AC0B6214-D787-497A-94E7-ADF7E7BCE964}">
      <dgm:prSet/>
      <dgm:spPr/>
      <dgm:t>
        <a:bodyPr/>
        <a:lstStyle/>
        <a:p>
          <a:endParaRPr lang="ru-RU"/>
        </a:p>
      </dgm:t>
    </dgm:pt>
    <dgm:pt modelId="{02BA3D6D-CAE2-4EEF-B2AE-5876A93E7523}" type="sibTrans" cxnId="{AC0B6214-D787-497A-94E7-ADF7E7BCE964}">
      <dgm:prSet/>
      <dgm:spPr/>
      <dgm:t>
        <a:bodyPr/>
        <a:lstStyle/>
        <a:p>
          <a:endParaRPr lang="ru-RU"/>
        </a:p>
      </dgm:t>
    </dgm:pt>
    <dgm:pt modelId="{83E59618-CDFB-42CA-8A74-9B9EE871E8E4}" type="pres">
      <dgm:prSet presAssocID="{BBFEF2E2-C041-43A6-B966-D166195119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7B3844-4D61-4604-94E8-3B52E0BFC5B2}" type="pres">
      <dgm:prSet presAssocID="{440B3D01-7116-4D93-B760-B1F1D8AB1E33}" presName="root" presStyleCnt="0"/>
      <dgm:spPr/>
    </dgm:pt>
    <dgm:pt modelId="{CC21D384-8D57-413D-9EF7-0D3C6DE8371B}" type="pres">
      <dgm:prSet presAssocID="{440B3D01-7116-4D93-B760-B1F1D8AB1E33}" presName="rootComposite" presStyleCnt="0"/>
      <dgm:spPr/>
    </dgm:pt>
    <dgm:pt modelId="{B578C60F-7014-484A-9BFF-B44C6ADC72BF}" type="pres">
      <dgm:prSet presAssocID="{440B3D01-7116-4D93-B760-B1F1D8AB1E33}" presName="rootText" presStyleLbl="node1" presStyleIdx="0" presStyleCnt="4"/>
      <dgm:spPr/>
      <dgm:t>
        <a:bodyPr/>
        <a:lstStyle/>
        <a:p>
          <a:endParaRPr lang="ru-RU"/>
        </a:p>
      </dgm:t>
    </dgm:pt>
    <dgm:pt modelId="{D50035B5-C225-4ACA-B72D-19AAA58F77A2}" type="pres">
      <dgm:prSet presAssocID="{440B3D01-7116-4D93-B760-B1F1D8AB1E33}" presName="rootConnector" presStyleLbl="node1" presStyleIdx="0" presStyleCnt="4"/>
      <dgm:spPr/>
      <dgm:t>
        <a:bodyPr/>
        <a:lstStyle/>
        <a:p>
          <a:endParaRPr lang="ru-RU"/>
        </a:p>
      </dgm:t>
    </dgm:pt>
    <dgm:pt modelId="{7B06EE49-7273-4886-B069-594B1192BC3A}" type="pres">
      <dgm:prSet presAssocID="{440B3D01-7116-4D93-B760-B1F1D8AB1E33}" presName="childShape" presStyleCnt="0"/>
      <dgm:spPr/>
    </dgm:pt>
    <dgm:pt modelId="{885217E0-3B4B-4EFD-A75D-E4B745C60385}" type="pres">
      <dgm:prSet presAssocID="{6F080930-2980-4568-B1FE-D1015CC9038F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19FCC59-6BEF-4C87-931A-B84DE2C8830B}" type="pres">
      <dgm:prSet presAssocID="{D7ED48DA-CCC1-435F-9386-6575875B5F8B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4AD58-8A84-487C-8DEE-4AA5193D503D}" type="pres">
      <dgm:prSet presAssocID="{3CA98C55-FC8C-4876-B63D-8D425AB5E089}" presName="Name13" presStyleLbl="parChTrans1D2" presStyleIdx="1" presStyleCnt="6"/>
      <dgm:spPr/>
      <dgm:t>
        <a:bodyPr/>
        <a:lstStyle/>
        <a:p>
          <a:endParaRPr lang="ru-RU"/>
        </a:p>
      </dgm:t>
    </dgm:pt>
    <dgm:pt modelId="{76CC244B-3490-4A70-A313-CD6F142AEAF2}" type="pres">
      <dgm:prSet presAssocID="{F195A3FF-E702-4D8C-898F-345FAE0D3520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83FE1-7237-4BC4-AD00-E95855EBFFB9}" type="pres">
      <dgm:prSet presAssocID="{088A3412-578F-4CB3-B8A6-1306E90A4323}" presName="root" presStyleCnt="0"/>
      <dgm:spPr/>
    </dgm:pt>
    <dgm:pt modelId="{442096BB-FEB1-41BE-82FE-0BF2A280F40A}" type="pres">
      <dgm:prSet presAssocID="{088A3412-578F-4CB3-B8A6-1306E90A4323}" presName="rootComposite" presStyleCnt="0"/>
      <dgm:spPr/>
    </dgm:pt>
    <dgm:pt modelId="{533468F8-724D-4981-BB6B-8B3E0BF8B08A}" type="pres">
      <dgm:prSet presAssocID="{088A3412-578F-4CB3-B8A6-1306E90A4323}" presName="rootText" presStyleLbl="node1" presStyleIdx="1" presStyleCnt="4"/>
      <dgm:spPr/>
      <dgm:t>
        <a:bodyPr/>
        <a:lstStyle/>
        <a:p>
          <a:endParaRPr lang="ru-RU"/>
        </a:p>
      </dgm:t>
    </dgm:pt>
    <dgm:pt modelId="{2CD86083-3973-4B4D-BA3E-111D365206F3}" type="pres">
      <dgm:prSet presAssocID="{088A3412-578F-4CB3-B8A6-1306E90A4323}" presName="rootConnector" presStyleLbl="node1" presStyleIdx="1" presStyleCnt="4"/>
      <dgm:spPr/>
      <dgm:t>
        <a:bodyPr/>
        <a:lstStyle/>
        <a:p>
          <a:endParaRPr lang="ru-RU"/>
        </a:p>
      </dgm:t>
    </dgm:pt>
    <dgm:pt modelId="{55A51EA0-79C1-4993-879B-7D0956AC5155}" type="pres">
      <dgm:prSet presAssocID="{088A3412-578F-4CB3-B8A6-1306E90A4323}" presName="childShape" presStyleCnt="0"/>
      <dgm:spPr/>
    </dgm:pt>
    <dgm:pt modelId="{B22C7B18-FEBE-4BE5-B5D9-A8C83218E052}" type="pres">
      <dgm:prSet presAssocID="{FEF3E0B2-AE8F-4959-B9C8-78DD9B38B93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37D3CE7-8903-49F9-A32B-D8242079F74E}" type="pres">
      <dgm:prSet presAssocID="{BA961743-CBD9-4CC7-B2CB-829A77DFEFD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BA514-B1D2-4B83-9A39-6AB3DD6ADB9D}" type="pres">
      <dgm:prSet presAssocID="{F6DD74EE-9719-4E2E-BD1B-5BA8F3436DD3}" presName="root" presStyleCnt="0"/>
      <dgm:spPr/>
    </dgm:pt>
    <dgm:pt modelId="{CE245DA5-B149-4DEF-AA0D-5278A4EC5A7C}" type="pres">
      <dgm:prSet presAssocID="{F6DD74EE-9719-4E2E-BD1B-5BA8F3436DD3}" presName="rootComposite" presStyleCnt="0"/>
      <dgm:spPr/>
    </dgm:pt>
    <dgm:pt modelId="{B193E35D-D17D-4F78-9C80-7E682134D116}" type="pres">
      <dgm:prSet presAssocID="{F6DD74EE-9719-4E2E-BD1B-5BA8F3436DD3}" presName="rootText" presStyleLbl="node1" presStyleIdx="2" presStyleCnt="4"/>
      <dgm:spPr/>
      <dgm:t>
        <a:bodyPr/>
        <a:lstStyle/>
        <a:p>
          <a:endParaRPr lang="ru-RU"/>
        </a:p>
      </dgm:t>
    </dgm:pt>
    <dgm:pt modelId="{DAD71247-B2BB-406A-A9E3-B237FB62D279}" type="pres">
      <dgm:prSet presAssocID="{F6DD74EE-9719-4E2E-BD1B-5BA8F3436DD3}" presName="rootConnector" presStyleLbl="node1" presStyleIdx="2" presStyleCnt="4"/>
      <dgm:spPr/>
      <dgm:t>
        <a:bodyPr/>
        <a:lstStyle/>
        <a:p>
          <a:endParaRPr lang="ru-RU"/>
        </a:p>
      </dgm:t>
    </dgm:pt>
    <dgm:pt modelId="{67C4DF32-BF35-43EC-99C4-DF2467013E21}" type="pres">
      <dgm:prSet presAssocID="{F6DD74EE-9719-4E2E-BD1B-5BA8F3436DD3}" presName="childShape" presStyleCnt="0"/>
      <dgm:spPr/>
    </dgm:pt>
    <dgm:pt modelId="{BD124100-D0DD-42CD-9750-5FB0A0929424}" type="pres">
      <dgm:prSet presAssocID="{E11EA85F-69A5-4224-AF8C-23815964E923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F9AF07D-FD19-45C4-AA7B-3F7619EF7AD8}" type="pres">
      <dgm:prSet presAssocID="{60DBD0D3-4D9E-4031-A5B2-3ECCAB6B71C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2960D-18D0-41E8-9A6B-1AD7DC159F7D}" type="pres">
      <dgm:prSet presAssocID="{1AAD447C-D094-471A-8FD6-89836225AC97}" presName="root" presStyleCnt="0"/>
      <dgm:spPr/>
    </dgm:pt>
    <dgm:pt modelId="{030CC544-A326-465F-9BE5-9DA8182DDE83}" type="pres">
      <dgm:prSet presAssocID="{1AAD447C-D094-471A-8FD6-89836225AC97}" presName="rootComposite" presStyleCnt="0"/>
      <dgm:spPr/>
    </dgm:pt>
    <dgm:pt modelId="{BA3080E9-961C-4E48-8DB6-A5A09A461831}" type="pres">
      <dgm:prSet presAssocID="{1AAD447C-D094-471A-8FD6-89836225AC97}" presName="rootText" presStyleLbl="node1" presStyleIdx="3" presStyleCnt="4"/>
      <dgm:spPr/>
      <dgm:t>
        <a:bodyPr/>
        <a:lstStyle/>
        <a:p>
          <a:endParaRPr lang="ru-RU"/>
        </a:p>
      </dgm:t>
    </dgm:pt>
    <dgm:pt modelId="{32CA70E7-FF61-4489-A677-B11B559F93F6}" type="pres">
      <dgm:prSet presAssocID="{1AAD447C-D094-471A-8FD6-89836225AC97}" presName="rootConnector" presStyleLbl="node1" presStyleIdx="3" presStyleCnt="4"/>
      <dgm:spPr/>
      <dgm:t>
        <a:bodyPr/>
        <a:lstStyle/>
        <a:p>
          <a:endParaRPr lang="ru-RU"/>
        </a:p>
      </dgm:t>
    </dgm:pt>
    <dgm:pt modelId="{4F37AA2F-65D5-40EC-8735-3D07FEFA239A}" type="pres">
      <dgm:prSet presAssocID="{1AAD447C-D094-471A-8FD6-89836225AC97}" presName="childShape" presStyleCnt="0"/>
      <dgm:spPr/>
    </dgm:pt>
    <dgm:pt modelId="{A374527D-7791-4881-9B82-454BA67E9719}" type="pres">
      <dgm:prSet presAssocID="{F43511BD-831C-4D05-B602-241FF85A02E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63910A9-4970-4260-B16C-9F5C10644491}" type="pres">
      <dgm:prSet presAssocID="{33DE6948-7843-4E91-94DF-A0FD41FD7135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4C2FB-B351-4AC6-BF5B-57A7AD8FE7D7}" type="pres">
      <dgm:prSet presAssocID="{0B928002-C819-4340-8D03-C800391B7F6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C4581E0A-E185-4088-9590-8CC8290E64E0}" type="pres">
      <dgm:prSet presAssocID="{AD8E50D5-9E72-44C5-AF7C-766AC7E68B23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2DF6FD-9DA8-4A92-8766-0C1B316C39E9}" type="presOf" srcId="{F6DD74EE-9719-4E2E-BD1B-5BA8F3436DD3}" destId="{B193E35D-D17D-4F78-9C80-7E682134D116}" srcOrd="0" destOrd="0" presId="urn:microsoft.com/office/officeart/2005/8/layout/hierarchy3"/>
    <dgm:cxn modelId="{1D7A4D47-6E44-42B2-9578-9D8067068957}" srcId="{BBFEF2E2-C041-43A6-B966-D1661951194F}" destId="{440B3D01-7116-4D93-B760-B1F1D8AB1E33}" srcOrd="0" destOrd="0" parTransId="{9B1392E4-A7AF-42E4-8D5E-F764A0091ED4}" sibTransId="{36E12F5E-4B1B-47AE-8724-18167BE183CF}"/>
    <dgm:cxn modelId="{5D4A5902-4DA1-40B3-A3C8-EF3FF568EEB7}" type="presOf" srcId="{088A3412-578F-4CB3-B8A6-1306E90A4323}" destId="{533468F8-724D-4981-BB6B-8B3E0BF8B08A}" srcOrd="0" destOrd="0" presId="urn:microsoft.com/office/officeart/2005/8/layout/hierarchy3"/>
    <dgm:cxn modelId="{CC8959BE-4401-42B4-82B8-4775FBB4EBFA}" type="presOf" srcId="{33DE6948-7843-4E91-94DF-A0FD41FD7135}" destId="{A63910A9-4970-4260-B16C-9F5C10644491}" srcOrd="0" destOrd="0" presId="urn:microsoft.com/office/officeart/2005/8/layout/hierarchy3"/>
    <dgm:cxn modelId="{65D146AC-A99C-4056-A9C1-0A8578A062E3}" srcId="{BBFEF2E2-C041-43A6-B966-D1661951194F}" destId="{088A3412-578F-4CB3-B8A6-1306E90A4323}" srcOrd="1" destOrd="0" parTransId="{F3550785-5ABB-43F0-9052-8C2BBCD97139}" sibTransId="{AB6C703F-97B9-4DB2-80C1-3EF5CEEA56A7}"/>
    <dgm:cxn modelId="{45CC89CD-0B18-4AD7-8E8A-1BA91460FA03}" type="presOf" srcId="{1AAD447C-D094-471A-8FD6-89836225AC97}" destId="{BA3080E9-961C-4E48-8DB6-A5A09A461831}" srcOrd="0" destOrd="0" presId="urn:microsoft.com/office/officeart/2005/8/layout/hierarchy3"/>
    <dgm:cxn modelId="{DAD42D60-AF5D-42F7-8ACA-00AD80F66F4E}" type="presOf" srcId="{AD8E50D5-9E72-44C5-AF7C-766AC7E68B23}" destId="{C4581E0A-E185-4088-9590-8CC8290E64E0}" srcOrd="0" destOrd="0" presId="urn:microsoft.com/office/officeart/2005/8/layout/hierarchy3"/>
    <dgm:cxn modelId="{7923F7A7-9920-4C2F-B6CE-B280E5F1C82A}" type="presOf" srcId="{1AAD447C-D094-471A-8FD6-89836225AC97}" destId="{32CA70E7-FF61-4489-A677-B11B559F93F6}" srcOrd="1" destOrd="0" presId="urn:microsoft.com/office/officeart/2005/8/layout/hierarchy3"/>
    <dgm:cxn modelId="{C66A1723-1FE4-4032-910D-E1695AE8329B}" type="presOf" srcId="{440B3D01-7116-4D93-B760-B1F1D8AB1E33}" destId="{D50035B5-C225-4ACA-B72D-19AAA58F77A2}" srcOrd="1" destOrd="0" presId="urn:microsoft.com/office/officeart/2005/8/layout/hierarchy3"/>
    <dgm:cxn modelId="{F0699B51-C915-469D-BBAB-14AA3453D567}" type="presOf" srcId="{6F080930-2980-4568-B1FE-D1015CC9038F}" destId="{885217E0-3B4B-4EFD-A75D-E4B745C60385}" srcOrd="0" destOrd="0" presId="urn:microsoft.com/office/officeart/2005/8/layout/hierarchy3"/>
    <dgm:cxn modelId="{3F851ED7-0C43-4FD6-AE6F-683B5859D4B6}" srcId="{BBFEF2E2-C041-43A6-B966-D1661951194F}" destId="{F6DD74EE-9719-4E2E-BD1B-5BA8F3436DD3}" srcOrd="2" destOrd="0" parTransId="{44721E0A-402A-4E6E-A9E9-4376C91D4ABA}" sibTransId="{5FEC5962-6843-4FF3-B4FF-4F71D4615337}"/>
    <dgm:cxn modelId="{31EC9DCE-208F-4743-AA07-E4C8BE51E001}" srcId="{088A3412-578F-4CB3-B8A6-1306E90A4323}" destId="{BA961743-CBD9-4CC7-B2CB-829A77DFEFD7}" srcOrd="0" destOrd="0" parTransId="{FEF3E0B2-AE8F-4959-B9C8-78DD9B38B93D}" sibTransId="{EFCE8228-6B5A-4740-A166-4789363F25C1}"/>
    <dgm:cxn modelId="{03309311-728D-4FAD-A230-C04B2AEAE4CE}" srcId="{1AAD447C-D094-471A-8FD6-89836225AC97}" destId="{33DE6948-7843-4E91-94DF-A0FD41FD7135}" srcOrd="0" destOrd="0" parTransId="{F43511BD-831C-4D05-B602-241FF85A02E4}" sibTransId="{583B8AC4-E3C9-4DC3-B44A-370AC1FEDA85}"/>
    <dgm:cxn modelId="{61DD0154-9CC1-4BDF-9E19-53866B3D9676}" type="presOf" srcId="{D7ED48DA-CCC1-435F-9386-6575875B5F8B}" destId="{519FCC59-6BEF-4C87-931A-B84DE2C8830B}" srcOrd="0" destOrd="0" presId="urn:microsoft.com/office/officeart/2005/8/layout/hierarchy3"/>
    <dgm:cxn modelId="{F7F6F941-C4DF-4FB4-8075-096AF2D837B4}" srcId="{440B3D01-7116-4D93-B760-B1F1D8AB1E33}" destId="{F195A3FF-E702-4D8C-898F-345FAE0D3520}" srcOrd="1" destOrd="0" parTransId="{3CA98C55-FC8C-4876-B63D-8D425AB5E089}" sibTransId="{06457CD3-0183-40CE-A96C-9F89A4FEC748}"/>
    <dgm:cxn modelId="{EDF75D9D-F591-4774-A218-DD43CE68AFE1}" type="presOf" srcId="{F6DD74EE-9719-4E2E-BD1B-5BA8F3436DD3}" destId="{DAD71247-B2BB-406A-A9E3-B237FB62D279}" srcOrd="1" destOrd="0" presId="urn:microsoft.com/office/officeart/2005/8/layout/hierarchy3"/>
    <dgm:cxn modelId="{08122E94-87D9-4677-B817-00DBEA797B15}" srcId="{F6DD74EE-9719-4E2E-BD1B-5BA8F3436DD3}" destId="{60DBD0D3-4D9E-4031-A5B2-3ECCAB6B71C0}" srcOrd="0" destOrd="0" parTransId="{E11EA85F-69A5-4224-AF8C-23815964E923}" sibTransId="{36587F33-ED3E-403E-BE15-1EEBF51DD870}"/>
    <dgm:cxn modelId="{CDA2D485-7048-4996-9D0F-FF50C98B5C4B}" type="presOf" srcId="{E11EA85F-69A5-4224-AF8C-23815964E923}" destId="{BD124100-D0DD-42CD-9750-5FB0A0929424}" srcOrd="0" destOrd="0" presId="urn:microsoft.com/office/officeart/2005/8/layout/hierarchy3"/>
    <dgm:cxn modelId="{2D5292D1-FD96-400E-B4CD-9E7EE26AEADD}" srcId="{BBFEF2E2-C041-43A6-B966-D1661951194F}" destId="{1AAD447C-D094-471A-8FD6-89836225AC97}" srcOrd="3" destOrd="0" parTransId="{6D0A9C7E-62A9-4CED-8BA0-B9FFAFC63DAB}" sibTransId="{3B4587F6-743D-494F-A46F-12B974530C00}"/>
    <dgm:cxn modelId="{947A3407-7522-4853-831D-02044808C894}" type="presOf" srcId="{F43511BD-831C-4D05-B602-241FF85A02E4}" destId="{A374527D-7791-4881-9B82-454BA67E9719}" srcOrd="0" destOrd="0" presId="urn:microsoft.com/office/officeart/2005/8/layout/hierarchy3"/>
    <dgm:cxn modelId="{BD6BD3DF-E071-4619-9459-402AA7B63956}" type="presOf" srcId="{0B928002-C819-4340-8D03-C800391B7F6D}" destId="{D8E4C2FB-B351-4AC6-BF5B-57A7AD8FE7D7}" srcOrd="0" destOrd="0" presId="urn:microsoft.com/office/officeart/2005/8/layout/hierarchy3"/>
    <dgm:cxn modelId="{EF29F3DF-D14E-4EF0-B422-2534A6CC6963}" type="presOf" srcId="{BBFEF2E2-C041-43A6-B966-D1661951194F}" destId="{83E59618-CDFB-42CA-8A74-9B9EE871E8E4}" srcOrd="0" destOrd="0" presId="urn:microsoft.com/office/officeart/2005/8/layout/hierarchy3"/>
    <dgm:cxn modelId="{ED7EC89F-BAED-44EA-AC22-9B6B0FBB835F}" srcId="{440B3D01-7116-4D93-B760-B1F1D8AB1E33}" destId="{D7ED48DA-CCC1-435F-9386-6575875B5F8B}" srcOrd="0" destOrd="0" parTransId="{6F080930-2980-4568-B1FE-D1015CC9038F}" sibTransId="{149A2244-28B3-4CAB-BB24-92EAE132B30D}"/>
    <dgm:cxn modelId="{E6049333-52D5-4BE7-A7DE-8543A6E0495C}" type="presOf" srcId="{088A3412-578F-4CB3-B8A6-1306E90A4323}" destId="{2CD86083-3973-4B4D-BA3E-111D365206F3}" srcOrd="1" destOrd="0" presId="urn:microsoft.com/office/officeart/2005/8/layout/hierarchy3"/>
    <dgm:cxn modelId="{AC0B6214-D787-497A-94E7-ADF7E7BCE964}" srcId="{1AAD447C-D094-471A-8FD6-89836225AC97}" destId="{AD8E50D5-9E72-44C5-AF7C-766AC7E68B23}" srcOrd="1" destOrd="0" parTransId="{0B928002-C819-4340-8D03-C800391B7F6D}" sibTransId="{02BA3D6D-CAE2-4EEF-B2AE-5876A93E7523}"/>
    <dgm:cxn modelId="{1A9D5BDB-3F1C-40BF-9474-7386C9B4BFC4}" type="presOf" srcId="{F195A3FF-E702-4D8C-898F-345FAE0D3520}" destId="{76CC244B-3490-4A70-A313-CD6F142AEAF2}" srcOrd="0" destOrd="0" presId="urn:microsoft.com/office/officeart/2005/8/layout/hierarchy3"/>
    <dgm:cxn modelId="{E90D5D0E-DD69-46EA-B8A7-A04C069918CF}" type="presOf" srcId="{440B3D01-7116-4D93-B760-B1F1D8AB1E33}" destId="{B578C60F-7014-484A-9BFF-B44C6ADC72BF}" srcOrd="0" destOrd="0" presId="urn:microsoft.com/office/officeart/2005/8/layout/hierarchy3"/>
    <dgm:cxn modelId="{7D5AC3E2-935B-4E94-985E-83DB096D5481}" type="presOf" srcId="{BA961743-CBD9-4CC7-B2CB-829A77DFEFD7}" destId="{237D3CE7-8903-49F9-A32B-D8242079F74E}" srcOrd="0" destOrd="0" presId="urn:microsoft.com/office/officeart/2005/8/layout/hierarchy3"/>
    <dgm:cxn modelId="{A533A3EC-D0E6-4251-AF2E-E631BE4C57DD}" type="presOf" srcId="{FEF3E0B2-AE8F-4959-B9C8-78DD9B38B93D}" destId="{B22C7B18-FEBE-4BE5-B5D9-A8C83218E052}" srcOrd="0" destOrd="0" presId="urn:microsoft.com/office/officeart/2005/8/layout/hierarchy3"/>
    <dgm:cxn modelId="{4E158FA3-96BE-41FD-B3BE-336AFF58C05E}" type="presOf" srcId="{60DBD0D3-4D9E-4031-A5B2-3ECCAB6B71C0}" destId="{BF9AF07D-FD19-45C4-AA7B-3F7619EF7AD8}" srcOrd="0" destOrd="0" presId="urn:microsoft.com/office/officeart/2005/8/layout/hierarchy3"/>
    <dgm:cxn modelId="{672AF1AE-1AAF-475C-8E2C-AE502580C6CA}" type="presOf" srcId="{3CA98C55-FC8C-4876-B63D-8D425AB5E089}" destId="{1BD4AD58-8A84-487C-8DEE-4AA5193D503D}" srcOrd="0" destOrd="0" presId="urn:microsoft.com/office/officeart/2005/8/layout/hierarchy3"/>
    <dgm:cxn modelId="{4173EFBE-109F-42B8-B146-45A783E11930}" type="presParOf" srcId="{83E59618-CDFB-42CA-8A74-9B9EE871E8E4}" destId="{217B3844-4D61-4604-94E8-3B52E0BFC5B2}" srcOrd="0" destOrd="0" presId="urn:microsoft.com/office/officeart/2005/8/layout/hierarchy3"/>
    <dgm:cxn modelId="{BE7DE633-FA5B-46C8-96C2-D913FA8E1CBF}" type="presParOf" srcId="{217B3844-4D61-4604-94E8-3B52E0BFC5B2}" destId="{CC21D384-8D57-413D-9EF7-0D3C6DE8371B}" srcOrd="0" destOrd="0" presId="urn:microsoft.com/office/officeart/2005/8/layout/hierarchy3"/>
    <dgm:cxn modelId="{F61E391D-AF74-4D1E-B6DA-79B7C29B9E50}" type="presParOf" srcId="{CC21D384-8D57-413D-9EF7-0D3C6DE8371B}" destId="{B578C60F-7014-484A-9BFF-B44C6ADC72BF}" srcOrd="0" destOrd="0" presId="urn:microsoft.com/office/officeart/2005/8/layout/hierarchy3"/>
    <dgm:cxn modelId="{DBDEF0A0-1FD1-4687-B26A-77D8A3FE9911}" type="presParOf" srcId="{CC21D384-8D57-413D-9EF7-0D3C6DE8371B}" destId="{D50035B5-C225-4ACA-B72D-19AAA58F77A2}" srcOrd="1" destOrd="0" presId="urn:microsoft.com/office/officeart/2005/8/layout/hierarchy3"/>
    <dgm:cxn modelId="{6361A1D4-004E-410D-A881-5E0FD1BA904E}" type="presParOf" srcId="{217B3844-4D61-4604-94E8-3B52E0BFC5B2}" destId="{7B06EE49-7273-4886-B069-594B1192BC3A}" srcOrd="1" destOrd="0" presId="urn:microsoft.com/office/officeart/2005/8/layout/hierarchy3"/>
    <dgm:cxn modelId="{33E51CFA-3EF6-4C1B-85A5-C1B999615342}" type="presParOf" srcId="{7B06EE49-7273-4886-B069-594B1192BC3A}" destId="{885217E0-3B4B-4EFD-A75D-E4B745C60385}" srcOrd="0" destOrd="0" presId="urn:microsoft.com/office/officeart/2005/8/layout/hierarchy3"/>
    <dgm:cxn modelId="{45B09598-B05F-4846-9E25-998CBB55F95E}" type="presParOf" srcId="{7B06EE49-7273-4886-B069-594B1192BC3A}" destId="{519FCC59-6BEF-4C87-931A-B84DE2C8830B}" srcOrd="1" destOrd="0" presId="urn:microsoft.com/office/officeart/2005/8/layout/hierarchy3"/>
    <dgm:cxn modelId="{F0F48ADF-9F19-4746-93FA-5351F2CE05B3}" type="presParOf" srcId="{7B06EE49-7273-4886-B069-594B1192BC3A}" destId="{1BD4AD58-8A84-487C-8DEE-4AA5193D503D}" srcOrd="2" destOrd="0" presId="urn:microsoft.com/office/officeart/2005/8/layout/hierarchy3"/>
    <dgm:cxn modelId="{B13EAEC3-BCB7-4AEF-ABAD-A2667862FF8F}" type="presParOf" srcId="{7B06EE49-7273-4886-B069-594B1192BC3A}" destId="{76CC244B-3490-4A70-A313-CD6F142AEAF2}" srcOrd="3" destOrd="0" presId="urn:microsoft.com/office/officeart/2005/8/layout/hierarchy3"/>
    <dgm:cxn modelId="{8AF51085-AFD7-4948-A22B-B9CFB27A8697}" type="presParOf" srcId="{83E59618-CDFB-42CA-8A74-9B9EE871E8E4}" destId="{FB583FE1-7237-4BC4-AD00-E95855EBFFB9}" srcOrd="1" destOrd="0" presId="urn:microsoft.com/office/officeart/2005/8/layout/hierarchy3"/>
    <dgm:cxn modelId="{7A961835-AF23-4B53-A913-B2836D56E666}" type="presParOf" srcId="{FB583FE1-7237-4BC4-AD00-E95855EBFFB9}" destId="{442096BB-FEB1-41BE-82FE-0BF2A280F40A}" srcOrd="0" destOrd="0" presId="urn:microsoft.com/office/officeart/2005/8/layout/hierarchy3"/>
    <dgm:cxn modelId="{84EAD437-1BCB-483E-8F28-D2339BC01E92}" type="presParOf" srcId="{442096BB-FEB1-41BE-82FE-0BF2A280F40A}" destId="{533468F8-724D-4981-BB6B-8B3E0BF8B08A}" srcOrd="0" destOrd="0" presId="urn:microsoft.com/office/officeart/2005/8/layout/hierarchy3"/>
    <dgm:cxn modelId="{3FCAE3E7-49CB-4025-920F-36B78C9B5A10}" type="presParOf" srcId="{442096BB-FEB1-41BE-82FE-0BF2A280F40A}" destId="{2CD86083-3973-4B4D-BA3E-111D365206F3}" srcOrd="1" destOrd="0" presId="urn:microsoft.com/office/officeart/2005/8/layout/hierarchy3"/>
    <dgm:cxn modelId="{B4B00654-0DDA-4EEE-A2A6-A05387CFBEF0}" type="presParOf" srcId="{FB583FE1-7237-4BC4-AD00-E95855EBFFB9}" destId="{55A51EA0-79C1-4993-879B-7D0956AC5155}" srcOrd="1" destOrd="0" presId="urn:microsoft.com/office/officeart/2005/8/layout/hierarchy3"/>
    <dgm:cxn modelId="{33E76C03-2E23-45B1-8F90-54DBBD871DC5}" type="presParOf" srcId="{55A51EA0-79C1-4993-879B-7D0956AC5155}" destId="{B22C7B18-FEBE-4BE5-B5D9-A8C83218E052}" srcOrd="0" destOrd="0" presId="urn:microsoft.com/office/officeart/2005/8/layout/hierarchy3"/>
    <dgm:cxn modelId="{C234CA71-8072-4734-84A0-AF6FA236D0D4}" type="presParOf" srcId="{55A51EA0-79C1-4993-879B-7D0956AC5155}" destId="{237D3CE7-8903-49F9-A32B-D8242079F74E}" srcOrd="1" destOrd="0" presId="urn:microsoft.com/office/officeart/2005/8/layout/hierarchy3"/>
    <dgm:cxn modelId="{A2A1C003-DDFC-46F1-BE38-00003DA5E623}" type="presParOf" srcId="{83E59618-CDFB-42CA-8A74-9B9EE871E8E4}" destId="{6CCBA514-B1D2-4B83-9A39-6AB3DD6ADB9D}" srcOrd="2" destOrd="0" presId="urn:microsoft.com/office/officeart/2005/8/layout/hierarchy3"/>
    <dgm:cxn modelId="{A26B0FB5-E0BE-4673-B49C-41CD0BBD651C}" type="presParOf" srcId="{6CCBA514-B1D2-4B83-9A39-6AB3DD6ADB9D}" destId="{CE245DA5-B149-4DEF-AA0D-5278A4EC5A7C}" srcOrd="0" destOrd="0" presId="urn:microsoft.com/office/officeart/2005/8/layout/hierarchy3"/>
    <dgm:cxn modelId="{30F98ACB-A91F-4A7A-91A0-8A21B1F6F093}" type="presParOf" srcId="{CE245DA5-B149-4DEF-AA0D-5278A4EC5A7C}" destId="{B193E35D-D17D-4F78-9C80-7E682134D116}" srcOrd="0" destOrd="0" presId="urn:microsoft.com/office/officeart/2005/8/layout/hierarchy3"/>
    <dgm:cxn modelId="{B74AE743-88A9-4065-AD5A-DD00330D0CFC}" type="presParOf" srcId="{CE245DA5-B149-4DEF-AA0D-5278A4EC5A7C}" destId="{DAD71247-B2BB-406A-A9E3-B237FB62D279}" srcOrd="1" destOrd="0" presId="urn:microsoft.com/office/officeart/2005/8/layout/hierarchy3"/>
    <dgm:cxn modelId="{A4B6878C-A9F5-4AF7-9993-1BB038C4C1A9}" type="presParOf" srcId="{6CCBA514-B1D2-4B83-9A39-6AB3DD6ADB9D}" destId="{67C4DF32-BF35-43EC-99C4-DF2467013E21}" srcOrd="1" destOrd="0" presId="urn:microsoft.com/office/officeart/2005/8/layout/hierarchy3"/>
    <dgm:cxn modelId="{9D615099-7C1D-41DB-80B3-A06FF8FEBD89}" type="presParOf" srcId="{67C4DF32-BF35-43EC-99C4-DF2467013E21}" destId="{BD124100-D0DD-42CD-9750-5FB0A0929424}" srcOrd="0" destOrd="0" presId="urn:microsoft.com/office/officeart/2005/8/layout/hierarchy3"/>
    <dgm:cxn modelId="{01C167E4-5A5B-4106-B5E0-4B56E28A27FA}" type="presParOf" srcId="{67C4DF32-BF35-43EC-99C4-DF2467013E21}" destId="{BF9AF07D-FD19-45C4-AA7B-3F7619EF7AD8}" srcOrd="1" destOrd="0" presId="urn:microsoft.com/office/officeart/2005/8/layout/hierarchy3"/>
    <dgm:cxn modelId="{82E990C2-2585-4338-B722-23D069BE13CA}" type="presParOf" srcId="{83E59618-CDFB-42CA-8A74-9B9EE871E8E4}" destId="{2B82960D-18D0-41E8-9A6B-1AD7DC159F7D}" srcOrd="3" destOrd="0" presId="urn:microsoft.com/office/officeart/2005/8/layout/hierarchy3"/>
    <dgm:cxn modelId="{FB929BCC-FB58-47FA-9CA4-7FB0C6CA7BE2}" type="presParOf" srcId="{2B82960D-18D0-41E8-9A6B-1AD7DC159F7D}" destId="{030CC544-A326-465F-9BE5-9DA8182DDE83}" srcOrd="0" destOrd="0" presId="urn:microsoft.com/office/officeart/2005/8/layout/hierarchy3"/>
    <dgm:cxn modelId="{1DF50956-FBF3-4529-A616-40AC121DCDC7}" type="presParOf" srcId="{030CC544-A326-465F-9BE5-9DA8182DDE83}" destId="{BA3080E9-961C-4E48-8DB6-A5A09A461831}" srcOrd="0" destOrd="0" presId="urn:microsoft.com/office/officeart/2005/8/layout/hierarchy3"/>
    <dgm:cxn modelId="{C0706D88-AA15-4474-B06A-A9A01F0C6B69}" type="presParOf" srcId="{030CC544-A326-465F-9BE5-9DA8182DDE83}" destId="{32CA70E7-FF61-4489-A677-B11B559F93F6}" srcOrd="1" destOrd="0" presId="urn:microsoft.com/office/officeart/2005/8/layout/hierarchy3"/>
    <dgm:cxn modelId="{EF4723A9-44F8-47BA-8AAF-0A214C9932E8}" type="presParOf" srcId="{2B82960D-18D0-41E8-9A6B-1AD7DC159F7D}" destId="{4F37AA2F-65D5-40EC-8735-3D07FEFA239A}" srcOrd="1" destOrd="0" presId="urn:microsoft.com/office/officeart/2005/8/layout/hierarchy3"/>
    <dgm:cxn modelId="{0A591A41-BDE9-4414-B481-14B0B4D04552}" type="presParOf" srcId="{4F37AA2F-65D5-40EC-8735-3D07FEFA239A}" destId="{A374527D-7791-4881-9B82-454BA67E9719}" srcOrd="0" destOrd="0" presId="urn:microsoft.com/office/officeart/2005/8/layout/hierarchy3"/>
    <dgm:cxn modelId="{A2A6531A-4A98-442F-A8A0-1530C8F71222}" type="presParOf" srcId="{4F37AA2F-65D5-40EC-8735-3D07FEFA239A}" destId="{A63910A9-4970-4260-B16C-9F5C10644491}" srcOrd="1" destOrd="0" presId="urn:microsoft.com/office/officeart/2005/8/layout/hierarchy3"/>
    <dgm:cxn modelId="{B6099CFB-DD79-4FEA-BE19-2E19875D702C}" type="presParOf" srcId="{4F37AA2F-65D5-40EC-8735-3D07FEFA239A}" destId="{D8E4C2FB-B351-4AC6-BF5B-57A7AD8FE7D7}" srcOrd="2" destOrd="0" presId="urn:microsoft.com/office/officeart/2005/8/layout/hierarchy3"/>
    <dgm:cxn modelId="{DF9116C0-362E-4210-A612-AA5C77B5A642}" type="presParOf" srcId="{4F37AA2F-65D5-40EC-8735-3D07FEFA239A}" destId="{C4581E0A-E185-4088-9590-8CC8290E64E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8C60F-7014-484A-9BFF-B44C6ADC72BF}">
      <dsp:nvSpPr>
        <dsp:cNvPr id="0" name=""/>
        <dsp:cNvSpPr/>
      </dsp:nvSpPr>
      <dsp:spPr>
        <a:xfrm>
          <a:off x="779174" y="976"/>
          <a:ext cx="1618742" cy="80937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38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2880" y="24682"/>
        <a:ext cx="1571330" cy="761959"/>
      </dsp:txXfrm>
    </dsp:sp>
    <dsp:sp modelId="{885217E0-3B4B-4EFD-A75D-E4B745C60385}">
      <dsp:nvSpPr>
        <dsp:cNvPr id="0" name=""/>
        <dsp:cNvSpPr/>
      </dsp:nvSpPr>
      <dsp:spPr>
        <a:xfrm>
          <a:off x="941049" y="810348"/>
          <a:ext cx="161874" cy="60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028"/>
              </a:lnTo>
              <a:lnTo>
                <a:pt x="161874" y="6070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FCC59-6BEF-4C87-931A-B84DE2C8830B}">
      <dsp:nvSpPr>
        <dsp:cNvPr id="0" name=""/>
        <dsp:cNvSpPr/>
      </dsp:nvSpPr>
      <dsp:spPr>
        <a:xfrm>
          <a:off x="1102923" y="1012690"/>
          <a:ext cx="1294993" cy="809371"/>
        </a:xfrm>
        <a:prstGeom prst="roundRect">
          <a:avLst>
            <a:gd name="adj" fmla="val 10000"/>
          </a:avLst>
        </a:prstGeom>
        <a:gradFill rotWithShape="0">
          <a:gsLst>
            <a:gs pos="500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6629" y="1036396"/>
        <a:ext cx="1247581" cy="761959"/>
      </dsp:txXfrm>
    </dsp:sp>
    <dsp:sp modelId="{1BD4AD58-8A84-487C-8DEE-4AA5193D503D}">
      <dsp:nvSpPr>
        <dsp:cNvPr id="0" name=""/>
        <dsp:cNvSpPr/>
      </dsp:nvSpPr>
      <dsp:spPr>
        <a:xfrm>
          <a:off x="941049" y="810348"/>
          <a:ext cx="161874" cy="1618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742"/>
              </a:lnTo>
              <a:lnTo>
                <a:pt x="161874" y="16187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C244B-3490-4A70-A313-CD6F142AEAF2}">
      <dsp:nvSpPr>
        <dsp:cNvPr id="0" name=""/>
        <dsp:cNvSpPr/>
      </dsp:nvSpPr>
      <dsp:spPr>
        <a:xfrm>
          <a:off x="1102923" y="2024404"/>
          <a:ext cx="1294993" cy="809371"/>
        </a:xfrm>
        <a:prstGeom prst="roundRect">
          <a:avLst>
            <a:gd name="adj" fmla="val 10000"/>
          </a:avLst>
        </a:prstGeom>
        <a:gradFill rotWithShape="0">
          <a:gsLst>
            <a:gs pos="500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6629" y="2048110"/>
        <a:ext cx="1247581" cy="761959"/>
      </dsp:txXfrm>
    </dsp:sp>
    <dsp:sp modelId="{533468F8-724D-4981-BB6B-8B3E0BF8B08A}">
      <dsp:nvSpPr>
        <dsp:cNvPr id="0" name=""/>
        <dsp:cNvSpPr/>
      </dsp:nvSpPr>
      <dsp:spPr>
        <a:xfrm>
          <a:off x="2802602" y="976"/>
          <a:ext cx="1618742" cy="80937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39</a:t>
          </a:r>
          <a:endParaRPr lang="ru-RU" sz="4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6308" y="24682"/>
        <a:ext cx="1571330" cy="761959"/>
      </dsp:txXfrm>
    </dsp:sp>
    <dsp:sp modelId="{B22C7B18-FEBE-4BE5-B5D9-A8C83218E052}">
      <dsp:nvSpPr>
        <dsp:cNvPr id="0" name=""/>
        <dsp:cNvSpPr/>
      </dsp:nvSpPr>
      <dsp:spPr>
        <a:xfrm>
          <a:off x="2964477" y="810348"/>
          <a:ext cx="161874" cy="60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028"/>
              </a:lnTo>
              <a:lnTo>
                <a:pt x="161874" y="6070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D3CE7-8903-49F9-A32B-D8242079F74E}">
      <dsp:nvSpPr>
        <dsp:cNvPr id="0" name=""/>
        <dsp:cNvSpPr/>
      </dsp:nvSpPr>
      <dsp:spPr>
        <a:xfrm>
          <a:off x="3126351" y="1012690"/>
          <a:ext cx="1294993" cy="809371"/>
        </a:xfrm>
        <a:prstGeom prst="roundRect">
          <a:avLst>
            <a:gd name="adj" fmla="val 10000"/>
          </a:avLst>
        </a:prstGeom>
        <a:gradFill rotWithShape="0">
          <a:gsLst>
            <a:gs pos="5000">
              <a:srgbClr val="FFC00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0057" y="1036396"/>
        <a:ext cx="1247581" cy="761959"/>
      </dsp:txXfrm>
    </dsp:sp>
    <dsp:sp modelId="{B193E35D-D17D-4F78-9C80-7E682134D116}">
      <dsp:nvSpPr>
        <dsp:cNvPr id="0" name=""/>
        <dsp:cNvSpPr/>
      </dsp:nvSpPr>
      <dsp:spPr>
        <a:xfrm>
          <a:off x="4826030" y="976"/>
          <a:ext cx="1618742" cy="809371"/>
        </a:xfrm>
        <a:prstGeom prst="roundRect">
          <a:avLst>
            <a:gd name="adj" fmla="val 10000"/>
          </a:avLst>
        </a:prstGeom>
        <a:solidFill>
          <a:srgbClr val="FF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40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9736" y="24682"/>
        <a:ext cx="1571330" cy="761959"/>
      </dsp:txXfrm>
    </dsp:sp>
    <dsp:sp modelId="{BD124100-D0DD-42CD-9750-5FB0A0929424}">
      <dsp:nvSpPr>
        <dsp:cNvPr id="0" name=""/>
        <dsp:cNvSpPr/>
      </dsp:nvSpPr>
      <dsp:spPr>
        <a:xfrm>
          <a:off x="4987905" y="810348"/>
          <a:ext cx="161874" cy="60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028"/>
              </a:lnTo>
              <a:lnTo>
                <a:pt x="161874" y="6070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AF07D-FD19-45C4-AA7B-3F7619EF7AD8}">
      <dsp:nvSpPr>
        <dsp:cNvPr id="0" name=""/>
        <dsp:cNvSpPr/>
      </dsp:nvSpPr>
      <dsp:spPr>
        <a:xfrm>
          <a:off x="5149779" y="1012690"/>
          <a:ext cx="1294993" cy="809371"/>
        </a:xfrm>
        <a:prstGeom prst="roundRect">
          <a:avLst>
            <a:gd name="adj" fmla="val 10000"/>
          </a:avLst>
        </a:prstGeom>
        <a:gradFill rotWithShape="0">
          <a:gsLst>
            <a:gs pos="5000">
              <a:srgbClr val="FF99FF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3485" y="1036396"/>
        <a:ext cx="1247581" cy="761959"/>
      </dsp:txXfrm>
    </dsp:sp>
    <dsp:sp modelId="{BA3080E9-961C-4E48-8DB6-A5A09A461831}">
      <dsp:nvSpPr>
        <dsp:cNvPr id="0" name=""/>
        <dsp:cNvSpPr/>
      </dsp:nvSpPr>
      <dsp:spPr>
        <a:xfrm>
          <a:off x="6849458" y="976"/>
          <a:ext cx="1618742" cy="80937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45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73164" y="24682"/>
        <a:ext cx="1571330" cy="761959"/>
      </dsp:txXfrm>
    </dsp:sp>
    <dsp:sp modelId="{A374527D-7791-4881-9B82-454BA67E9719}">
      <dsp:nvSpPr>
        <dsp:cNvPr id="0" name=""/>
        <dsp:cNvSpPr/>
      </dsp:nvSpPr>
      <dsp:spPr>
        <a:xfrm>
          <a:off x="7011332" y="810348"/>
          <a:ext cx="161874" cy="60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028"/>
              </a:lnTo>
              <a:lnTo>
                <a:pt x="161874" y="6070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910A9-4970-4260-B16C-9F5C10644491}">
      <dsp:nvSpPr>
        <dsp:cNvPr id="0" name=""/>
        <dsp:cNvSpPr/>
      </dsp:nvSpPr>
      <dsp:spPr>
        <a:xfrm>
          <a:off x="7173207" y="1012690"/>
          <a:ext cx="1294993" cy="809371"/>
        </a:xfrm>
        <a:prstGeom prst="roundRect">
          <a:avLst>
            <a:gd name="adj" fmla="val 10000"/>
          </a:avLst>
        </a:prstGeom>
        <a:gradFill rotWithShape="0">
          <a:gsLst>
            <a:gs pos="5000">
              <a:schemeClr val="accent2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6913" y="1036396"/>
        <a:ext cx="1247581" cy="761959"/>
      </dsp:txXfrm>
    </dsp:sp>
    <dsp:sp modelId="{D8E4C2FB-B351-4AC6-BF5B-57A7AD8FE7D7}">
      <dsp:nvSpPr>
        <dsp:cNvPr id="0" name=""/>
        <dsp:cNvSpPr/>
      </dsp:nvSpPr>
      <dsp:spPr>
        <a:xfrm>
          <a:off x="7011332" y="810348"/>
          <a:ext cx="161874" cy="1618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742"/>
              </a:lnTo>
              <a:lnTo>
                <a:pt x="161874" y="16187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81E0A-E185-4088-9590-8CC8290E64E0}">
      <dsp:nvSpPr>
        <dsp:cNvPr id="0" name=""/>
        <dsp:cNvSpPr/>
      </dsp:nvSpPr>
      <dsp:spPr>
        <a:xfrm>
          <a:off x="7173207" y="2024404"/>
          <a:ext cx="1294993" cy="809371"/>
        </a:xfrm>
        <a:prstGeom prst="roundRect">
          <a:avLst>
            <a:gd name="adj" fmla="val 10000"/>
          </a:avLst>
        </a:prstGeom>
        <a:gradFill rotWithShape="0">
          <a:gsLst>
            <a:gs pos="5000">
              <a:schemeClr val="accent2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6913" y="2048110"/>
        <a:ext cx="1247581" cy="761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6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716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6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0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9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5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1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0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9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5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C589E-1DDF-4AED-8354-261A65F72BEA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F56D-AD84-43D8-ABA4-2EDA41C6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1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47.png"/><Relationship Id="rId5" Type="http://schemas.openxmlformats.org/officeDocument/2006/relationships/image" Target="../media/image62.png"/><Relationship Id="rId10" Type="http://schemas.openxmlformats.org/officeDocument/2006/relationships/image" Target="../media/image4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4.jpe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7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4.jpe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56" y="2279210"/>
            <a:ext cx="10159017" cy="40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hisoblashga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333370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1692" y="473300"/>
                <a:ext cx="7465890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92" y="473300"/>
                <a:ext cx="7465890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1692" y="1947506"/>
                <a:ext cx="5331588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92" y="1947506"/>
                <a:ext cx="5331588" cy="103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1692" y="3614354"/>
                <a:ext cx="330859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92" y="3614354"/>
                <a:ext cx="3308598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22075" y="1947505"/>
                <a:ext cx="4443589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075" y="1947505"/>
                <a:ext cx="4443589" cy="1037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04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97" y="4176073"/>
            <a:ext cx="3464318" cy="221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75735" y="457193"/>
            <a:ext cx="8904454" cy="556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s For Cartoon Open Book - Page Of A Book Cartoon Clipart (#35506) -  Pik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4" y="113113"/>
            <a:ext cx="1927749" cy="118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stion Mark From Books. Searching Information Or FAQ Edication Concept  Stock Illustration - Illustration of formation, help: 662451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97" b="-3821"/>
          <a:stretch/>
        </p:blipFill>
        <p:spPr bwMode="auto">
          <a:xfrm rot="18702025">
            <a:off x="1703232" y="330535"/>
            <a:ext cx="331294" cy="3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09153" y="322282"/>
            <a:ext cx="2161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4-misol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75735" y="1433534"/>
                <a:ext cx="7767896" cy="2540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735" y="1433534"/>
                <a:ext cx="7767896" cy="2540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73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4180" y="321171"/>
                <a:ext cx="5526962" cy="1905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80" y="321171"/>
                <a:ext cx="5526962" cy="1905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1142" y="321171"/>
                <a:ext cx="2953116" cy="1905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142" y="321171"/>
                <a:ext cx="2953116" cy="1905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77842" y="491730"/>
                <a:ext cx="2575641" cy="1564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842" y="491730"/>
                <a:ext cx="2575641" cy="15642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4435" y="2630873"/>
                <a:ext cx="6612259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35" y="2630873"/>
                <a:ext cx="6612259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59612" y="2652243"/>
                <a:ext cx="4004943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612" y="2652243"/>
                <a:ext cx="4004943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4435" y="4289642"/>
                <a:ext cx="2887072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35" y="4289642"/>
                <a:ext cx="2887072" cy="1037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00652" y="4280073"/>
                <a:ext cx="379912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652" y="4280073"/>
                <a:ext cx="379912" cy="1037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Magnifying glass with check mark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9586399" y="4905951"/>
            <a:ext cx="2007906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2476" y="5245138"/>
                <a:ext cx="1817805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6600CC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76" y="5245138"/>
                <a:ext cx="1817805" cy="797591"/>
              </a:xfrm>
              <a:prstGeom prst="rect">
                <a:avLst/>
              </a:prstGeom>
              <a:blipFill>
                <a:blip r:embed="rId10"/>
                <a:stretch>
                  <a:fillRect l="-15436" t="-3053" r="-3020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97" y="4176073"/>
            <a:ext cx="3464318" cy="221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75735" y="457193"/>
            <a:ext cx="8904454" cy="556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s For Cartoon Open Book - Page Of A Book Cartoon Clipart (#35506) -  Pik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4" y="113113"/>
            <a:ext cx="1927749" cy="118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stion Mark From Books. Searching Information Or FAQ Edication Concept  Stock Illustration - Illustration of formation, help: 662451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97" b="-3821"/>
          <a:stretch/>
        </p:blipFill>
        <p:spPr bwMode="auto">
          <a:xfrm rot="18702025">
            <a:off x="1703232" y="330535"/>
            <a:ext cx="331294" cy="3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09153" y="322282"/>
            <a:ext cx="2161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5-misol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33472" y="1534725"/>
                <a:ext cx="3740768" cy="2254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472" y="1534725"/>
                <a:ext cx="3740768" cy="22548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58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3006" y="394081"/>
                <a:ext cx="2507033" cy="1691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06" y="394081"/>
                <a:ext cx="2507033" cy="16911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4307" y="656300"/>
                <a:ext cx="2567049" cy="1166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307" y="656300"/>
                <a:ext cx="2567049" cy="1166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7491" y="670535"/>
                <a:ext cx="4131452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491" y="670535"/>
                <a:ext cx="4131452" cy="1152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3006" y="2571708"/>
                <a:ext cx="406175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06" y="2571708"/>
                <a:ext cx="4061753" cy="1152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60173" y="2571708"/>
                <a:ext cx="3149324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𝒍𝒏𝒆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173" y="2571708"/>
                <a:ext cx="3149324" cy="1152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84911" y="2571708"/>
                <a:ext cx="2542940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11" y="2571708"/>
                <a:ext cx="2542940" cy="1152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3006" y="4321170"/>
                <a:ext cx="2390078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06" y="4321170"/>
                <a:ext cx="2390078" cy="11524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08528" y="4330597"/>
                <a:ext cx="189327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528" y="4330597"/>
                <a:ext cx="1893275" cy="11524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Magnifying glass with check mark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9586399" y="4905951"/>
            <a:ext cx="2007906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917599" y="5196666"/>
                <a:ext cx="23387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36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599" y="5196666"/>
                <a:ext cx="2338782" cy="553998"/>
              </a:xfrm>
              <a:prstGeom prst="rect">
                <a:avLst/>
              </a:prstGeom>
              <a:blipFill>
                <a:blip r:embed="rId11"/>
                <a:stretch>
                  <a:fillRect l="-12010" t="-25275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9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97" y="4176073"/>
            <a:ext cx="3464318" cy="221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75735" y="457193"/>
            <a:ext cx="8904454" cy="556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s For Cartoon Open Book - Page Of A Book Cartoon Clipart (#35506) -  Pik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4" y="113113"/>
            <a:ext cx="1927749" cy="118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stion Mark From Books. Searching Information Or FAQ Edication Concept  Stock Illustration - Illustration of formation, help: 662451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97" b="-3821"/>
          <a:stretch/>
        </p:blipFill>
        <p:spPr bwMode="auto">
          <a:xfrm rot="18702025">
            <a:off x="1703232" y="330535"/>
            <a:ext cx="331294" cy="3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09153" y="322282"/>
            <a:ext cx="2161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6-misol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1189" y="1357450"/>
                <a:ext cx="7305333" cy="2240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d>
                            <m:d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189" y="1357450"/>
                <a:ext cx="7305333" cy="2240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47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66114" y="267345"/>
                <a:ext cx="5180008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114" y="267345"/>
                <a:ext cx="5180008" cy="1680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мка 2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35828" y="2196467"/>
                <a:ext cx="6527941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828" y="2196467"/>
                <a:ext cx="6527941" cy="1680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5828" y="4334527"/>
                <a:ext cx="5490862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828" y="4334527"/>
                <a:ext cx="5490862" cy="1680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84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6765" y="4364116"/>
                <a:ext cx="545341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65" y="4364116"/>
                <a:ext cx="5453416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мка 2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06044" y="4344697"/>
                <a:ext cx="379911" cy="103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044" y="4344697"/>
                <a:ext cx="379911" cy="10386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7112" y="4657877"/>
                <a:ext cx="1817805" cy="798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6600CC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112" y="4657877"/>
                <a:ext cx="1817805" cy="798745"/>
              </a:xfrm>
              <a:prstGeom prst="rect">
                <a:avLst/>
              </a:prstGeom>
              <a:blipFill>
                <a:blip r:embed="rId4"/>
                <a:stretch>
                  <a:fillRect l="-15101" t="-3053" r="-3356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Magnifying glass with check mark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9774935" y="4479532"/>
            <a:ext cx="2007906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8906" y="2400538"/>
                <a:ext cx="11936537" cy="1270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06" y="2400538"/>
                <a:ext cx="11936537" cy="1270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1437" y="377584"/>
                <a:ext cx="5312032" cy="1632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3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p>
                                        <m:sSupPr>
                                          <m:ctrlPr>
                                            <a:rPr lang="ru-RU" sz="3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sSup>
                                        <m:sSupPr>
                                          <m:ctrlPr>
                                            <a:rPr lang="ru-RU" sz="3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7" y="377584"/>
                <a:ext cx="5312032" cy="1632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5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97" y="4176073"/>
            <a:ext cx="3464318" cy="221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75735" y="457193"/>
            <a:ext cx="8904454" cy="556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s For Cartoon Open Book - Page Of A Book Cartoon Clipart (#35506) -  Pik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4" y="113113"/>
            <a:ext cx="1927749" cy="118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stion Mark From Books. Searching Information Or FAQ Edication Concept  Stock Illustration - Illustration of formation, help: 662451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97" b="-3821"/>
          <a:stretch/>
        </p:blipFill>
        <p:spPr bwMode="auto">
          <a:xfrm rot="18702025">
            <a:off x="1703232" y="330535"/>
            <a:ext cx="331294" cy="3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09153" y="322282"/>
            <a:ext cx="2161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7-misol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88137" y="1435803"/>
                <a:ext cx="5076133" cy="2240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137" y="1435803"/>
                <a:ext cx="5076133" cy="2240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7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4364" y="205053"/>
                <a:ext cx="3805144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64" y="205053"/>
                <a:ext cx="3805144" cy="1680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52114" y="205053"/>
                <a:ext cx="5959516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114" y="205053"/>
                <a:ext cx="5959516" cy="1680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4364" y="2140154"/>
                <a:ext cx="5220532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64" y="2140154"/>
                <a:ext cx="5220532" cy="1680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9693" y="2044021"/>
                <a:ext cx="4087465" cy="1632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693" y="2044021"/>
                <a:ext cx="4087465" cy="1632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9692" y="4038709"/>
                <a:ext cx="9007466" cy="997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92" y="4038709"/>
                <a:ext cx="9007466" cy="9970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28565" y="5528675"/>
                <a:ext cx="2019784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6600CC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565" y="5528675"/>
                <a:ext cx="2019784" cy="800219"/>
              </a:xfrm>
              <a:prstGeom prst="rect">
                <a:avLst/>
              </a:prstGeom>
              <a:blipFill>
                <a:blip r:embed="rId7"/>
                <a:stretch>
                  <a:fillRect l="-13897" t="-3053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Magnifying glass with check mark Royalty Free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9718374" y="5035713"/>
            <a:ext cx="2007906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97" y="4176073"/>
            <a:ext cx="3464318" cy="221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75735" y="457193"/>
            <a:ext cx="8904454" cy="556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s For Cartoon Open Book - Page Of A Book Cartoon Clipart (#35506) -  Pik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4" y="113113"/>
            <a:ext cx="1927749" cy="118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stion Mark From Books. Searching Information Or FAQ Edication Concept  Stock Illustration - Illustration of formation, help: 662451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97" b="-3821"/>
          <a:stretch/>
        </p:blipFill>
        <p:spPr bwMode="auto">
          <a:xfrm rot="18702025">
            <a:off x="1703232" y="330535"/>
            <a:ext cx="331294" cy="3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09153" y="322282"/>
            <a:ext cx="2161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1-misol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90446" y="1445396"/>
                <a:ext cx="6215356" cy="2528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lang="ru-RU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446" y="1445396"/>
                <a:ext cx="6215356" cy="25285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71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97" y="4176073"/>
            <a:ext cx="3464318" cy="221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75735" y="457193"/>
            <a:ext cx="8904454" cy="556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s For Cartoon Open Book - Page Of A Book Cartoon Clipart (#35506) -  Pik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4" y="113113"/>
            <a:ext cx="1927749" cy="118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stion Mark From Books. Searching Information Or FAQ Edication Concept  Stock Illustration - Illustration of formation, help: 662451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97" b="-3821"/>
          <a:stretch/>
        </p:blipFill>
        <p:spPr bwMode="auto">
          <a:xfrm rot="18702025">
            <a:off x="1703232" y="330535"/>
            <a:ext cx="331294" cy="3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09153" y="322282"/>
            <a:ext cx="2161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8-misol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1065" y="1474607"/>
                <a:ext cx="6415282" cy="2240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65" y="1474607"/>
                <a:ext cx="6415282" cy="2240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650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0862" y="293025"/>
                <a:ext cx="4364272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62" y="293025"/>
                <a:ext cx="4364272" cy="1680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05134" y="305415"/>
                <a:ext cx="3965060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34" y="305415"/>
                <a:ext cx="3965060" cy="1680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3670" y="2781836"/>
                <a:ext cx="5167953" cy="1632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70" y="2781836"/>
                <a:ext cx="5167953" cy="1632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6030" y="2734259"/>
                <a:ext cx="4736489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30" y="2734259"/>
                <a:ext cx="4736489" cy="1680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681" y="4692245"/>
                <a:ext cx="4214038" cy="1632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81" y="4692245"/>
                <a:ext cx="4214038" cy="16325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04582" y="4692244"/>
                <a:ext cx="3736407" cy="1632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582" y="4692244"/>
                <a:ext cx="3736407" cy="1632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6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37935" y="2139501"/>
                <a:ext cx="8983998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35" y="2139501"/>
                <a:ext cx="8983998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мка 2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37935" y="3627720"/>
                <a:ext cx="4332083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35" y="3627720"/>
                <a:ext cx="4332083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1676" y="5108413"/>
                <a:ext cx="2555187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676" y="5108413"/>
                <a:ext cx="2555187" cy="1040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87162" y="5351804"/>
                <a:ext cx="1817805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6600CC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162" y="5351804"/>
                <a:ext cx="1817805" cy="797591"/>
              </a:xfrm>
              <a:prstGeom prst="rect">
                <a:avLst/>
              </a:prstGeom>
              <a:blipFill>
                <a:blip r:embed="rId5"/>
                <a:stretch>
                  <a:fillRect l="-15050" t="-3817" r="-3010" b="-16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Magnifying glass with check mark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9576971" y="4858842"/>
            <a:ext cx="2007906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87372" y="3627720"/>
                <a:ext cx="3329437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372" y="3627720"/>
                <a:ext cx="3329437" cy="1040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7935" y="271074"/>
                <a:ext cx="4214038" cy="1632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35" y="271074"/>
                <a:ext cx="4214038" cy="1632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75836" y="271073"/>
                <a:ext cx="3736407" cy="1632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36" y="271073"/>
                <a:ext cx="3736407" cy="16325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21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97" y="4176073"/>
            <a:ext cx="3464318" cy="221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75735" y="457193"/>
            <a:ext cx="8904454" cy="556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s For Cartoon Open Book - Page Of A Book Cartoon Clipart (#35506) -  Pik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4" y="113113"/>
            <a:ext cx="1927749" cy="118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stion Mark From Books. Searching Information Or FAQ Edication Concept  Stock Illustration - Illustration of formation, help: 662451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97" b="-3821"/>
          <a:stretch/>
        </p:blipFill>
        <p:spPr bwMode="auto">
          <a:xfrm rot="18702025">
            <a:off x="1703232" y="330535"/>
            <a:ext cx="331294" cy="3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09153" y="322282"/>
            <a:ext cx="2161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9-misol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9478" y="1404575"/>
                <a:ext cx="3995133" cy="2240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78" y="1404575"/>
                <a:ext cx="3995133" cy="2240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418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1498" y="332858"/>
                <a:ext cx="2697020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8" y="332858"/>
                <a:ext cx="2697020" cy="1680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889478" y="322331"/>
                <a:ext cx="24513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36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78" y="322331"/>
                <a:ext cx="245131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войные круглые скобки 6"/>
          <p:cNvSpPr/>
          <p:nvPr/>
        </p:nvSpPr>
        <p:spPr>
          <a:xfrm>
            <a:off x="3669895" y="322331"/>
            <a:ext cx="2866990" cy="2066314"/>
          </a:xfrm>
          <a:prstGeom prst="bracketPair">
            <a:avLst>
              <a:gd name="adj" fmla="val 12105"/>
            </a:avLst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884979" y="849762"/>
                <a:ext cx="22188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36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79" y="849762"/>
                <a:ext cx="221887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92348" y="1496093"/>
                <a:ext cx="2222083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𝒅𝒙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3600" dirty="0">
                    <a:solidFill>
                      <a:srgbClr val="9900CC"/>
                    </a:solidFill>
                  </a:rPr>
                  <a:t> </a:t>
                </a:r>
                <a:endParaRPr lang="ru-RU" sz="36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348" y="1496093"/>
                <a:ext cx="2222083" cy="892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51969" y="322331"/>
                <a:ext cx="2672719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  <m:e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𝒅𝒕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969" y="322331"/>
                <a:ext cx="2672719" cy="1680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31121" y="322331"/>
                <a:ext cx="2529988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  <m:e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21" y="322331"/>
                <a:ext cx="2529988" cy="16801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6340" y="2504202"/>
                <a:ext cx="3538918" cy="2236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3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40" y="2504202"/>
                <a:ext cx="3538918" cy="22368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00307" y="2890700"/>
                <a:ext cx="1714124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07" y="2890700"/>
                <a:ext cx="1714124" cy="1235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40790" y="3094034"/>
                <a:ext cx="1796196" cy="1047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ra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790" y="3094034"/>
                <a:ext cx="1796196" cy="1047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56322" y="3078637"/>
                <a:ext cx="2969595" cy="1047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322" y="3078637"/>
                <a:ext cx="2969595" cy="10473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6340" y="5083192"/>
                <a:ext cx="5036700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40" y="5083192"/>
                <a:ext cx="5036700" cy="10407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87162" y="5351804"/>
                <a:ext cx="18915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6600CC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36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162" y="5351804"/>
                <a:ext cx="1891543" cy="553998"/>
              </a:xfrm>
              <a:prstGeom prst="rect">
                <a:avLst/>
              </a:prstGeom>
              <a:blipFill>
                <a:blip r:embed="rId13"/>
                <a:stretch>
                  <a:fillRect l="-14469" t="-25275" b="-48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Magnifying glass with check mark Royalty Free Vector Imag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9576971" y="4858842"/>
            <a:ext cx="2007906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97" y="4176073"/>
            <a:ext cx="3464318" cy="221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75735" y="457193"/>
            <a:ext cx="8904454" cy="556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s For Cartoon Open Book - Page Of A Book Cartoon Clipart (#35506) -  Pik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4" y="113113"/>
            <a:ext cx="1927749" cy="118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stion Mark From Books. Searching Information Or FAQ Edication Concept  Stock Illustration - Illustration of formation, help: 662451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97" b="-3821"/>
          <a:stretch/>
        </p:blipFill>
        <p:spPr bwMode="auto">
          <a:xfrm rot="18702025">
            <a:off x="1703232" y="330535"/>
            <a:ext cx="331294" cy="3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52058" y="322282"/>
            <a:ext cx="247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10-misol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75735" y="1435803"/>
                <a:ext cx="7767896" cy="2536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735" y="1435803"/>
                <a:ext cx="7767896" cy="25369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923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8802" y="207896"/>
                <a:ext cx="5526962" cy="1905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02" y="207896"/>
                <a:ext cx="5526962" cy="1905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46040" y="207896"/>
                <a:ext cx="4308424" cy="1905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40" y="207896"/>
                <a:ext cx="4308424" cy="1905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7828" y="2237265"/>
                <a:ext cx="4781309" cy="1905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8" y="2237265"/>
                <a:ext cx="4781309" cy="1905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63978" y="2374162"/>
                <a:ext cx="3922419" cy="1768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𝟑𝟐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78" y="2374162"/>
                <a:ext cx="3922419" cy="1768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1802" y="4093534"/>
                <a:ext cx="4108945" cy="1150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02" y="4093534"/>
                <a:ext cx="4108945" cy="11503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0747" y="4328553"/>
                <a:ext cx="2558586" cy="891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747" y="4328553"/>
                <a:ext cx="2558586" cy="891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8583" y="4373949"/>
                <a:ext cx="596317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583" y="4373949"/>
                <a:ext cx="596317" cy="8891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29544" y="5494457"/>
                <a:ext cx="2048638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6600CC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544" y="5494457"/>
                <a:ext cx="2048638" cy="800219"/>
              </a:xfrm>
              <a:prstGeom prst="rect">
                <a:avLst/>
              </a:prstGeom>
              <a:blipFill>
                <a:blip r:embed="rId9"/>
                <a:stretch>
                  <a:fillRect l="-13393" t="-3030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Magnifying glass with check mark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9586397" y="4976585"/>
            <a:ext cx="2007906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414462" y="936711"/>
            <a:ext cx="9702932" cy="9233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826228" y="1071626"/>
            <a:ext cx="853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104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6" descr="Ликбез по банковским продуктам для юридических лиц - Кредитование  юридических лиц">
            <a:extLst>
              <a:ext uri="{FF2B5EF4-FFF2-40B4-BE49-F238E27FC236}">
                <a16:creationId xmlns:a16="http://schemas.microsoft.com/office/drawing/2014/main" id="{8E168442-C031-4835-A0CC-551BB96C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45" y="312526"/>
            <a:ext cx="2438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со стрелкой вниз 7"/>
          <p:cNvSpPr/>
          <p:nvPr/>
        </p:nvSpPr>
        <p:spPr>
          <a:xfrm>
            <a:off x="3806997" y="2111387"/>
            <a:ext cx="4568171" cy="1014579"/>
          </a:xfrm>
          <a:prstGeom prst="downArrowCallout">
            <a:avLst>
              <a:gd name="adj1" fmla="val 25000"/>
              <a:gd name="adj2" fmla="val 177885"/>
              <a:gd name="adj3" fmla="val 25000"/>
              <a:gd name="adj4" fmla="val 64977"/>
            </a:avLst>
          </a:prstGeom>
          <a:gradFill>
            <a:gsLst>
              <a:gs pos="100000">
                <a:srgbClr val="00B0F0">
                  <a:lumMod val="68000"/>
                  <a:lumOff val="32000"/>
                </a:srgbClr>
              </a:gs>
              <a:gs pos="3900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103-104-sahifalar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78376853"/>
              </p:ext>
            </p:extLst>
          </p:nvPr>
        </p:nvGraphicFramePr>
        <p:xfrm>
          <a:off x="1376633" y="3483151"/>
          <a:ext cx="9247376" cy="283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777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8871" y="338805"/>
                <a:ext cx="4362668" cy="1896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lang="ru-RU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71" y="338805"/>
                <a:ext cx="4362668" cy="18964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8871" y="2508039"/>
                <a:ext cx="3372975" cy="1896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lang="ru-RU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𝒄𝒐𝒔𝒕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71" y="2508039"/>
                <a:ext cx="3372975" cy="1896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59972" y="338805"/>
                <a:ext cx="2221762" cy="73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600" b="1" dirty="0">
                    <a:solidFill>
                      <a:srgbClr val="9900CC"/>
                    </a:solidFill>
                  </a:rPr>
                  <a:t> </a:t>
                </a:r>
                <a:endParaRPr lang="ru-RU" sz="3600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72" y="338805"/>
                <a:ext cx="2221762" cy="733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59972" y="1182194"/>
                <a:ext cx="21352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3600" b="1" dirty="0">
                    <a:solidFill>
                      <a:srgbClr val="9900CC"/>
                    </a:solidFill>
                  </a:rPr>
                  <a:t> </a:t>
                </a:r>
                <a:endParaRPr lang="ru-RU" sz="3600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72" y="1182194"/>
                <a:ext cx="213520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43605" y="1046867"/>
                <a:ext cx="2239396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3600" b="1" dirty="0">
                    <a:solidFill>
                      <a:srgbClr val="9900CC"/>
                    </a:solidFill>
                  </a:rPr>
                  <a:t> </a:t>
                </a:r>
                <a:endParaRPr lang="ru-RU" sz="3600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605" y="1046867"/>
                <a:ext cx="2239396" cy="797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войные круглые скобки 2"/>
          <p:cNvSpPr/>
          <p:nvPr/>
        </p:nvSpPr>
        <p:spPr>
          <a:xfrm>
            <a:off x="5656379" y="377914"/>
            <a:ext cx="5761714" cy="1466544"/>
          </a:xfrm>
          <a:prstGeom prst="bracketPair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0146" y="2601318"/>
                <a:ext cx="2777812" cy="20876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  <a:p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46" y="2601318"/>
                <a:ext cx="2777812" cy="20876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13494" y="2583834"/>
                <a:ext cx="4587090" cy="20876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  <a:p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94" y="2583834"/>
                <a:ext cx="4587090" cy="20876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50829" y="4715814"/>
                <a:ext cx="7274812" cy="17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829" y="4715814"/>
                <a:ext cx="7274812" cy="17378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53542" y="4702187"/>
                <a:ext cx="5387629" cy="1533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542" y="4702187"/>
                <a:ext cx="5387629" cy="15336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64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Magnifying glass with check mark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9596486" y="5037447"/>
            <a:ext cx="2007906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8132" y="1739980"/>
                <a:ext cx="6455613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32" y="1739980"/>
                <a:ext cx="6455613" cy="1163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8132" y="201286"/>
                <a:ext cx="10947612" cy="1311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32" y="201286"/>
                <a:ext cx="10947612" cy="1311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5551" y="3348326"/>
                <a:ext cx="4775218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51" y="3348326"/>
                <a:ext cx="4775218" cy="11636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9337" y="3348326"/>
                <a:ext cx="1968744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337" y="3348326"/>
                <a:ext cx="1968744" cy="11636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3805" y="3348326"/>
                <a:ext cx="784125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805" y="3348326"/>
                <a:ext cx="784125" cy="11636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38081" y="5075154"/>
                <a:ext cx="2140138" cy="889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6600CC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66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66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6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081" y="5075154"/>
                <a:ext cx="2140138" cy="889859"/>
              </a:xfrm>
              <a:prstGeom prst="rect">
                <a:avLst/>
              </a:prstGeom>
              <a:blipFill>
                <a:blip r:embed="rId8"/>
                <a:stretch>
                  <a:fillRect l="-12821" b="-157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0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97" y="4176073"/>
            <a:ext cx="3464318" cy="221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75735" y="457193"/>
            <a:ext cx="8904454" cy="556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s For Cartoon Open Book - Page Of A Book Cartoon Clipart (#35506) -  Pik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4" y="113113"/>
            <a:ext cx="1927749" cy="118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stion Mark From Books. Searching Information Or FAQ Edication Concept  Stock Illustration - Illustration of formation, help: 662451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97" b="-3821"/>
          <a:stretch/>
        </p:blipFill>
        <p:spPr bwMode="auto">
          <a:xfrm rot="18702025">
            <a:off x="1703232" y="330535"/>
            <a:ext cx="331294" cy="3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09153" y="322282"/>
            <a:ext cx="2161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0446" y="1445396"/>
                <a:ext cx="4773936" cy="2158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lang="ru-RU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sSup>
                            <m:sSup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446" y="1445396"/>
                <a:ext cx="4773936" cy="2158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44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0879" y="276472"/>
                <a:ext cx="3282309" cy="1618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lang="ru-RU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9" y="276472"/>
                <a:ext cx="3282309" cy="1618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483682" y="216358"/>
                <a:ext cx="162576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36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82" y="216358"/>
                <a:ext cx="162576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483682" y="774110"/>
                <a:ext cx="22188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36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82" y="774110"/>
                <a:ext cx="221887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62046" y="1420441"/>
                <a:ext cx="2222083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3600" dirty="0">
                    <a:solidFill>
                      <a:srgbClr val="9900CC"/>
                    </a:solidFill>
                  </a:rPr>
                  <a:t> </a:t>
                </a:r>
                <a:endParaRPr lang="ru-RU" sz="36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046" y="1420441"/>
                <a:ext cx="2222083" cy="8899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Двойные круглые скобки 8"/>
          <p:cNvSpPr/>
          <p:nvPr/>
        </p:nvSpPr>
        <p:spPr>
          <a:xfrm>
            <a:off x="4367894" y="244051"/>
            <a:ext cx="2416236" cy="2066314"/>
          </a:xfrm>
          <a:prstGeom prst="bracketPair">
            <a:avLst>
              <a:gd name="adj" fmla="val 12105"/>
            </a:avLst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62092" y="276471"/>
                <a:ext cx="3687868" cy="1618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lang="ru-RU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092" y="276471"/>
                <a:ext cx="3687868" cy="1618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0879" y="2521210"/>
                <a:ext cx="4596836" cy="1618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lang="ru-RU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9" y="2521210"/>
                <a:ext cx="4596836" cy="16187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93325" y="2520848"/>
                <a:ext cx="4430187" cy="1618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lang="ru-RU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325" y="2520848"/>
                <a:ext cx="4430187" cy="1618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0879" y="4512093"/>
                <a:ext cx="4848956" cy="1571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9" y="4512093"/>
                <a:ext cx="4848956" cy="15711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73087" y="4502731"/>
                <a:ext cx="6048066" cy="1571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87" y="4502731"/>
                <a:ext cx="6048066" cy="15711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06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05133" y="262151"/>
                <a:ext cx="4751172" cy="2125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  <a:p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33" y="262151"/>
                <a:ext cx="4751172" cy="21251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5133" y="2202772"/>
                <a:ext cx="8012899" cy="979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d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33" y="2202772"/>
                <a:ext cx="8012899" cy="979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5133" y="3726794"/>
                <a:ext cx="6420668" cy="82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33" y="3726794"/>
                <a:ext cx="6420668" cy="829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05133" y="5121931"/>
                <a:ext cx="4901983" cy="800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33" y="5121931"/>
                <a:ext cx="4901983" cy="800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Magnifying glass with check mark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9586399" y="4905951"/>
            <a:ext cx="2007906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32476" y="5245138"/>
                <a:ext cx="20326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6600CC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76" y="5245138"/>
                <a:ext cx="2032608" cy="553998"/>
              </a:xfrm>
              <a:prstGeom prst="rect">
                <a:avLst/>
              </a:prstGeom>
              <a:blipFill>
                <a:blip r:embed="rId7"/>
                <a:stretch>
                  <a:fillRect l="-13814" t="-25275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0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97" y="4176073"/>
            <a:ext cx="3464318" cy="221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75735" y="457193"/>
            <a:ext cx="8904454" cy="556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s For Cartoon Open Book - Page Of A Book Cartoon Clipart (#35506) -  Pik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4" y="113113"/>
            <a:ext cx="1927749" cy="118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Question Mark From Books. Searching Information Or FAQ Edication Concept  Stock Illustration - Illustration of formation, help: 662451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97" b="-3821"/>
          <a:stretch/>
        </p:blipFill>
        <p:spPr bwMode="auto">
          <a:xfrm rot="18702025">
            <a:off x="1703232" y="330535"/>
            <a:ext cx="331294" cy="3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09153" y="322282"/>
            <a:ext cx="2161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3-misol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75735" y="1433534"/>
                <a:ext cx="5994141" cy="2540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p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𝒙𝒄𝒐𝒔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735" y="1433534"/>
                <a:ext cx="5994141" cy="2540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54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2693" y="201239"/>
                <a:ext cx="4493602" cy="1905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𝒙𝒄𝒐𝒔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93" y="201239"/>
                <a:ext cx="4493602" cy="1905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2693" y="2496839"/>
                <a:ext cx="4945713" cy="1905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93" y="2496839"/>
                <a:ext cx="4945713" cy="1905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мка 5"/>
          <p:cNvSpPr/>
          <p:nvPr/>
        </p:nvSpPr>
        <p:spPr>
          <a:xfrm>
            <a:off x="94269" y="65988"/>
            <a:ext cx="12019174" cy="6711883"/>
          </a:xfrm>
          <a:prstGeom prst="frame">
            <a:avLst>
              <a:gd name="adj1" fmla="val 6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746295" y="927471"/>
                <a:ext cx="48458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𝒔𝒊𝒏𝒙𝒄𝒐𝒔𝒙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295" y="927471"/>
                <a:ext cx="484581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Двойные круглые скобки 8"/>
          <p:cNvSpPr/>
          <p:nvPr/>
        </p:nvSpPr>
        <p:spPr>
          <a:xfrm>
            <a:off x="5628612" y="816308"/>
            <a:ext cx="5081181" cy="930211"/>
          </a:xfrm>
          <a:prstGeom prst="bracketPair">
            <a:avLst>
              <a:gd name="adj" fmla="val 12105"/>
            </a:avLst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68039" y="2471352"/>
                <a:ext cx="3680879" cy="1905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39" y="2471352"/>
                <a:ext cx="3680879" cy="1905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2693" y="4659031"/>
                <a:ext cx="4223592" cy="1561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93" y="4659031"/>
                <a:ext cx="4223592" cy="1561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70511" y="4633544"/>
                <a:ext cx="3976666" cy="1564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511" y="4633544"/>
                <a:ext cx="3976666" cy="15642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839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179</Words>
  <Application>Microsoft Office PowerPoint</Application>
  <PresentationFormat>Широкоэкранный</PresentationFormat>
  <Paragraphs>141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39</cp:revision>
  <dcterms:created xsi:type="dcterms:W3CDTF">2020-12-22T17:06:32Z</dcterms:created>
  <dcterms:modified xsi:type="dcterms:W3CDTF">2021-01-26T17:09:22Z</dcterms:modified>
</cp:coreProperties>
</file>