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6" r:id="rId3"/>
    <p:sldId id="289" r:id="rId4"/>
    <p:sldId id="290" r:id="rId5"/>
    <p:sldId id="287" r:id="rId6"/>
    <p:sldId id="288" r:id="rId7"/>
    <p:sldId id="291" r:id="rId8"/>
    <p:sldId id="292" r:id="rId9"/>
    <p:sldId id="293" r:id="rId10"/>
    <p:sldId id="256" r:id="rId11"/>
    <p:sldId id="260" r:id="rId12"/>
    <p:sldId id="262" r:id="rId13"/>
    <p:sldId id="280" r:id="rId14"/>
    <p:sldId id="282" r:id="rId15"/>
    <p:sldId id="281" r:id="rId16"/>
    <p:sldId id="264" r:id="rId17"/>
    <p:sldId id="265" r:id="rId18"/>
    <p:sldId id="266" r:id="rId19"/>
    <p:sldId id="283" r:id="rId20"/>
    <p:sldId id="267" r:id="rId21"/>
    <p:sldId id="271" r:id="rId22"/>
    <p:sldId id="284" r:id="rId23"/>
    <p:sldId id="272" r:id="rId24"/>
    <p:sldId id="268" r:id="rId25"/>
    <p:sldId id="273" r:id="rId26"/>
    <p:sldId id="285" r:id="rId27"/>
    <p:sldId id="274" r:id="rId28"/>
    <p:sldId id="269" r:id="rId29"/>
    <p:sldId id="275" r:id="rId30"/>
    <p:sldId id="276" r:id="rId31"/>
    <p:sldId id="270" r:id="rId32"/>
    <p:sldId id="277" r:id="rId33"/>
    <p:sldId id="278" r:id="rId34"/>
    <p:sldId id="279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CC"/>
    <a:srgbClr val="74FC74"/>
    <a:srgbClr val="800080"/>
    <a:srgbClr val="9900FF"/>
    <a:srgbClr val="9900CC"/>
    <a:srgbClr val="3333CC"/>
    <a:srgbClr val="FFFFFF"/>
    <a:srgbClr val="00CC99"/>
    <a:srgbClr val="00CC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C52D50-B662-4A2F-BC1D-CA25EE29FD34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536E1AC-60AF-42EE-A5AE-779DA1B5D328}">
      <dgm:prSet phldrT="[Текст]" custT="1"/>
      <dgm:spPr>
        <a:gradFill rotWithShape="0">
          <a:gsLst>
            <a:gs pos="100000">
              <a:srgbClr val="FF66FF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4BAF08-4DD1-4F8D-ADF6-BC8CDB6EA37F}" type="parTrans" cxnId="{F6126EE0-52C4-41AE-A7FA-D1FC54854195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249DA5-5D5A-4F20-9471-2987E704B053}" type="sibTrans" cxnId="{F6126EE0-52C4-41AE-A7FA-D1FC54854195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07C65F-04FA-40AA-ABDA-BECC6E85C503}">
      <dgm:prSet phldrT="[Текст]" custT="1"/>
      <dgm:spPr>
        <a:gradFill rotWithShape="0">
          <a:gsLst>
            <a:gs pos="100000">
              <a:srgbClr val="FF66FF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D71687-9F75-47AC-8D1E-2BE5E0453840}" type="parTrans" cxnId="{95603321-9B7C-436A-9A68-738752467D41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CC3508-91CF-408E-BCD8-663BCB2CFB36}" type="sibTrans" cxnId="{95603321-9B7C-436A-9A68-738752467D41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349A3D-5261-4BE3-838E-83A06ECA0842}" type="pres">
      <dgm:prSet presAssocID="{CAC52D50-B662-4A2F-BC1D-CA25EE29FD34}" presName="Name0" presStyleCnt="0">
        <dgm:presLayoutVars>
          <dgm:dir/>
          <dgm:animLvl val="lvl"/>
          <dgm:resizeHandles val="exact"/>
        </dgm:presLayoutVars>
      </dgm:prSet>
      <dgm:spPr/>
    </dgm:pt>
    <dgm:pt modelId="{2A4B90F2-DD3A-4067-9E65-3C9AF7DB56BF}" type="pres">
      <dgm:prSet presAssocID="{D536E1AC-60AF-42EE-A5AE-779DA1B5D328}" presName="parTxOnly" presStyleLbl="node1" presStyleIdx="0" presStyleCnt="2" custLinFactX="-13850" custLinFactNeighborX="-100000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F3387B-9D3E-4D6C-97CB-FE518E86B60E}" type="pres">
      <dgm:prSet presAssocID="{0E249DA5-5D5A-4F20-9471-2987E704B053}" presName="parTxOnlySpace" presStyleCnt="0"/>
      <dgm:spPr/>
    </dgm:pt>
    <dgm:pt modelId="{21335480-75ED-4DB4-9E72-F426CC9EF977}" type="pres">
      <dgm:prSet presAssocID="{9E07C65F-04FA-40AA-ABDA-BECC6E85C503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06D44F-5414-4B5C-896E-0CE673990A3D}" type="presOf" srcId="{D536E1AC-60AF-42EE-A5AE-779DA1B5D328}" destId="{2A4B90F2-DD3A-4067-9E65-3C9AF7DB56BF}" srcOrd="0" destOrd="0" presId="urn:microsoft.com/office/officeart/2005/8/layout/chevron1"/>
    <dgm:cxn modelId="{A92921D4-FB53-411A-8CBF-DE1CB004CC2C}" type="presOf" srcId="{CAC52D50-B662-4A2F-BC1D-CA25EE29FD34}" destId="{81349A3D-5261-4BE3-838E-83A06ECA0842}" srcOrd="0" destOrd="0" presId="urn:microsoft.com/office/officeart/2005/8/layout/chevron1"/>
    <dgm:cxn modelId="{138C17CD-B567-41EE-8AF2-5056AE5362AC}" type="presOf" srcId="{9E07C65F-04FA-40AA-ABDA-BECC6E85C503}" destId="{21335480-75ED-4DB4-9E72-F426CC9EF977}" srcOrd="0" destOrd="0" presId="urn:microsoft.com/office/officeart/2005/8/layout/chevron1"/>
    <dgm:cxn modelId="{F6126EE0-52C4-41AE-A7FA-D1FC54854195}" srcId="{CAC52D50-B662-4A2F-BC1D-CA25EE29FD34}" destId="{D536E1AC-60AF-42EE-A5AE-779DA1B5D328}" srcOrd="0" destOrd="0" parTransId="{C74BAF08-4DD1-4F8D-ADF6-BC8CDB6EA37F}" sibTransId="{0E249DA5-5D5A-4F20-9471-2987E704B053}"/>
    <dgm:cxn modelId="{95603321-9B7C-436A-9A68-738752467D41}" srcId="{CAC52D50-B662-4A2F-BC1D-CA25EE29FD34}" destId="{9E07C65F-04FA-40AA-ABDA-BECC6E85C503}" srcOrd="1" destOrd="0" parTransId="{C3D71687-9F75-47AC-8D1E-2BE5E0453840}" sibTransId="{D0CC3508-91CF-408E-BCD8-663BCB2CFB36}"/>
    <dgm:cxn modelId="{1880E95D-A764-4B2B-AA8B-02E0C7AC54C2}" type="presParOf" srcId="{81349A3D-5261-4BE3-838E-83A06ECA0842}" destId="{2A4B90F2-DD3A-4067-9E65-3C9AF7DB56BF}" srcOrd="0" destOrd="0" presId="urn:microsoft.com/office/officeart/2005/8/layout/chevron1"/>
    <dgm:cxn modelId="{E588B586-8894-406F-92BB-BF0B10C926FE}" type="presParOf" srcId="{81349A3D-5261-4BE3-838E-83A06ECA0842}" destId="{0EF3387B-9D3E-4D6C-97CB-FE518E86B60E}" srcOrd="1" destOrd="0" presId="urn:microsoft.com/office/officeart/2005/8/layout/chevron1"/>
    <dgm:cxn modelId="{574FEEF4-F81A-4466-BE4B-B84A62F4935E}" type="presParOf" srcId="{81349A3D-5261-4BE3-838E-83A06ECA0842}" destId="{21335480-75ED-4DB4-9E72-F426CC9EF977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C52D50-B662-4A2F-BC1D-CA25EE29FD34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536E1AC-60AF-42EE-A5AE-779DA1B5D328}">
      <dgm:prSet phldrT="[Текст]" custT="1"/>
      <dgm:spPr>
        <a:gradFill rotWithShape="0">
          <a:gsLst>
            <a:gs pos="86000">
              <a:srgbClr val="92D050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4BAF08-4DD1-4F8D-ADF6-BC8CDB6EA37F}" type="parTrans" cxnId="{F6126EE0-52C4-41AE-A7FA-D1FC54854195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249DA5-5D5A-4F20-9471-2987E704B053}" type="sibTrans" cxnId="{F6126EE0-52C4-41AE-A7FA-D1FC54854195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07C65F-04FA-40AA-ABDA-BECC6E85C503}">
      <dgm:prSet phldrT="[Текст]" custT="1"/>
      <dgm:spPr>
        <a:gradFill rotWithShape="0">
          <a:gsLst>
            <a:gs pos="86000">
              <a:srgbClr val="92D050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D71687-9F75-47AC-8D1E-2BE5E0453840}" type="parTrans" cxnId="{95603321-9B7C-436A-9A68-738752467D41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CC3508-91CF-408E-BCD8-663BCB2CFB36}" type="sibTrans" cxnId="{95603321-9B7C-436A-9A68-738752467D41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0F82D7-CE0D-4540-8CA9-DA26FEFD0195}">
      <dgm:prSet phldrT="[Текст]" custT="1"/>
      <dgm:spPr>
        <a:gradFill rotWithShape="0">
          <a:gsLst>
            <a:gs pos="86000">
              <a:srgbClr val="92D050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8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BBC061-E565-4C06-BF3F-43A53C8A288E}" type="parTrans" cxnId="{A1E9820F-940C-4DCF-8437-0D3A8609754F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80DD3D-22B3-4ECA-AE1A-576043CFC049}" type="sibTrans" cxnId="{A1E9820F-940C-4DCF-8437-0D3A8609754F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810E22-616A-4E01-BFFA-9B5B70E6DEEA}">
      <dgm:prSet phldrT="[Текст]" custT="1"/>
      <dgm:spPr>
        <a:gradFill rotWithShape="0">
          <a:gsLst>
            <a:gs pos="86000">
              <a:srgbClr val="92D050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9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4CCD40-4567-4772-9501-6B1CFF4A6E6A}" type="parTrans" cxnId="{BB901AE7-AD06-4F73-8F18-5FA128719B88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80E981-DB9F-4593-8B51-4BB9467B0F4A}" type="sibTrans" cxnId="{BB901AE7-AD06-4F73-8F18-5FA128719B88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349A3D-5261-4BE3-838E-83A06ECA0842}" type="pres">
      <dgm:prSet presAssocID="{CAC52D50-B662-4A2F-BC1D-CA25EE29FD34}" presName="Name0" presStyleCnt="0">
        <dgm:presLayoutVars>
          <dgm:dir/>
          <dgm:animLvl val="lvl"/>
          <dgm:resizeHandles val="exact"/>
        </dgm:presLayoutVars>
      </dgm:prSet>
      <dgm:spPr/>
    </dgm:pt>
    <dgm:pt modelId="{2A4B90F2-DD3A-4067-9E65-3C9AF7DB56BF}" type="pres">
      <dgm:prSet presAssocID="{D536E1AC-60AF-42EE-A5AE-779DA1B5D328}" presName="parTxOnly" presStyleLbl="node1" presStyleIdx="0" presStyleCnt="4" custLinFactX="-13850" custLinFactNeighborX="-100000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F3387B-9D3E-4D6C-97CB-FE518E86B60E}" type="pres">
      <dgm:prSet presAssocID="{0E249DA5-5D5A-4F20-9471-2987E704B053}" presName="parTxOnlySpace" presStyleCnt="0"/>
      <dgm:spPr/>
    </dgm:pt>
    <dgm:pt modelId="{21335480-75ED-4DB4-9E72-F426CC9EF977}" type="pres">
      <dgm:prSet presAssocID="{9E07C65F-04FA-40AA-ABDA-BECC6E85C503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1C3C9D-8596-4FC4-9009-02DEFA899A94}" type="pres">
      <dgm:prSet presAssocID="{D0CC3508-91CF-408E-BCD8-663BCB2CFB36}" presName="parTxOnlySpace" presStyleCnt="0"/>
      <dgm:spPr/>
    </dgm:pt>
    <dgm:pt modelId="{F3BABF80-CFD2-4FED-8AA2-E181084B8BC9}" type="pres">
      <dgm:prSet presAssocID="{350F82D7-CE0D-4540-8CA9-DA26FEFD0195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90BBC9-4045-4648-869C-C2CAC7E48F94}" type="pres">
      <dgm:prSet presAssocID="{1280DD3D-22B3-4ECA-AE1A-576043CFC049}" presName="parTxOnlySpace" presStyleCnt="0"/>
      <dgm:spPr/>
    </dgm:pt>
    <dgm:pt modelId="{0034281E-30AB-49D3-85CD-B31C8D7621D9}" type="pres">
      <dgm:prSet presAssocID="{36810E22-616A-4E01-BFFA-9B5B70E6DEEA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126EE0-52C4-41AE-A7FA-D1FC54854195}" srcId="{CAC52D50-B662-4A2F-BC1D-CA25EE29FD34}" destId="{D536E1AC-60AF-42EE-A5AE-779DA1B5D328}" srcOrd="0" destOrd="0" parTransId="{C74BAF08-4DD1-4F8D-ADF6-BC8CDB6EA37F}" sibTransId="{0E249DA5-5D5A-4F20-9471-2987E704B053}"/>
    <dgm:cxn modelId="{A1E9820F-940C-4DCF-8437-0D3A8609754F}" srcId="{CAC52D50-B662-4A2F-BC1D-CA25EE29FD34}" destId="{350F82D7-CE0D-4540-8CA9-DA26FEFD0195}" srcOrd="2" destOrd="0" parTransId="{F1BBC061-E565-4C06-BF3F-43A53C8A288E}" sibTransId="{1280DD3D-22B3-4ECA-AE1A-576043CFC049}"/>
    <dgm:cxn modelId="{138C17CD-B567-41EE-8AF2-5056AE5362AC}" type="presOf" srcId="{9E07C65F-04FA-40AA-ABDA-BECC6E85C503}" destId="{21335480-75ED-4DB4-9E72-F426CC9EF977}" srcOrd="0" destOrd="0" presId="urn:microsoft.com/office/officeart/2005/8/layout/chevron1"/>
    <dgm:cxn modelId="{D862D2E4-64A8-4473-988B-ECC4AD5EAA3B}" type="presOf" srcId="{36810E22-616A-4E01-BFFA-9B5B70E6DEEA}" destId="{0034281E-30AB-49D3-85CD-B31C8D7621D9}" srcOrd="0" destOrd="0" presId="urn:microsoft.com/office/officeart/2005/8/layout/chevron1"/>
    <dgm:cxn modelId="{A706D44F-5414-4B5C-896E-0CE673990A3D}" type="presOf" srcId="{D536E1AC-60AF-42EE-A5AE-779DA1B5D328}" destId="{2A4B90F2-DD3A-4067-9E65-3C9AF7DB56BF}" srcOrd="0" destOrd="0" presId="urn:microsoft.com/office/officeart/2005/8/layout/chevron1"/>
    <dgm:cxn modelId="{95603321-9B7C-436A-9A68-738752467D41}" srcId="{CAC52D50-B662-4A2F-BC1D-CA25EE29FD34}" destId="{9E07C65F-04FA-40AA-ABDA-BECC6E85C503}" srcOrd="1" destOrd="0" parTransId="{C3D71687-9F75-47AC-8D1E-2BE5E0453840}" sibTransId="{D0CC3508-91CF-408E-BCD8-663BCB2CFB36}"/>
    <dgm:cxn modelId="{BB901AE7-AD06-4F73-8F18-5FA128719B88}" srcId="{CAC52D50-B662-4A2F-BC1D-CA25EE29FD34}" destId="{36810E22-616A-4E01-BFFA-9B5B70E6DEEA}" srcOrd="3" destOrd="0" parTransId="{A34CCD40-4567-4772-9501-6B1CFF4A6E6A}" sibTransId="{0680E981-DB9F-4593-8B51-4BB9467B0F4A}"/>
    <dgm:cxn modelId="{A92921D4-FB53-411A-8CBF-DE1CB004CC2C}" type="presOf" srcId="{CAC52D50-B662-4A2F-BC1D-CA25EE29FD34}" destId="{81349A3D-5261-4BE3-838E-83A06ECA0842}" srcOrd="0" destOrd="0" presId="urn:microsoft.com/office/officeart/2005/8/layout/chevron1"/>
    <dgm:cxn modelId="{709DC918-97A4-4FF4-BB16-DD43A621891F}" type="presOf" srcId="{350F82D7-CE0D-4540-8CA9-DA26FEFD0195}" destId="{F3BABF80-CFD2-4FED-8AA2-E181084B8BC9}" srcOrd="0" destOrd="0" presId="urn:microsoft.com/office/officeart/2005/8/layout/chevron1"/>
    <dgm:cxn modelId="{1880E95D-A764-4B2B-AA8B-02E0C7AC54C2}" type="presParOf" srcId="{81349A3D-5261-4BE3-838E-83A06ECA0842}" destId="{2A4B90F2-DD3A-4067-9E65-3C9AF7DB56BF}" srcOrd="0" destOrd="0" presId="urn:microsoft.com/office/officeart/2005/8/layout/chevron1"/>
    <dgm:cxn modelId="{E588B586-8894-406F-92BB-BF0B10C926FE}" type="presParOf" srcId="{81349A3D-5261-4BE3-838E-83A06ECA0842}" destId="{0EF3387B-9D3E-4D6C-97CB-FE518E86B60E}" srcOrd="1" destOrd="0" presId="urn:microsoft.com/office/officeart/2005/8/layout/chevron1"/>
    <dgm:cxn modelId="{574FEEF4-F81A-4466-BE4B-B84A62F4935E}" type="presParOf" srcId="{81349A3D-5261-4BE3-838E-83A06ECA0842}" destId="{21335480-75ED-4DB4-9E72-F426CC9EF977}" srcOrd="2" destOrd="0" presId="urn:microsoft.com/office/officeart/2005/8/layout/chevron1"/>
    <dgm:cxn modelId="{69B99148-93DA-4F94-9C1D-F957B418BC7A}" type="presParOf" srcId="{81349A3D-5261-4BE3-838E-83A06ECA0842}" destId="{381C3C9D-8596-4FC4-9009-02DEFA899A94}" srcOrd="3" destOrd="0" presId="urn:microsoft.com/office/officeart/2005/8/layout/chevron1"/>
    <dgm:cxn modelId="{E3B1ABF2-DE64-4A4C-97CC-DF0406744BC1}" type="presParOf" srcId="{81349A3D-5261-4BE3-838E-83A06ECA0842}" destId="{F3BABF80-CFD2-4FED-8AA2-E181084B8BC9}" srcOrd="4" destOrd="0" presId="urn:microsoft.com/office/officeart/2005/8/layout/chevron1"/>
    <dgm:cxn modelId="{F1CC57BD-07BD-4447-B0F1-7EAD504DB1F4}" type="presParOf" srcId="{81349A3D-5261-4BE3-838E-83A06ECA0842}" destId="{CE90BBC9-4045-4648-869C-C2CAC7E48F94}" srcOrd="5" destOrd="0" presId="urn:microsoft.com/office/officeart/2005/8/layout/chevron1"/>
    <dgm:cxn modelId="{9A09F84A-ABC8-462D-9B38-C4B2F4F96530}" type="presParOf" srcId="{81349A3D-5261-4BE3-838E-83A06ECA0842}" destId="{0034281E-30AB-49D3-85CD-B31C8D7621D9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4B90F2-DD3A-4067-9E65-3C9AF7DB56BF}">
      <dsp:nvSpPr>
        <dsp:cNvPr id="0" name=""/>
        <dsp:cNvSpPr/>
      </dsp:nvSpPr>
      <dsp:spPr>
        <a:xfrm>
          <a:off x="0" y="0"/>
          <a:ext cx="1948078" cy="590549"/>
        </a:xfrm>
        <a:prstGeom prst="chevron">
          <a:avLst/>
        </a:prstGeom>
        <a:gradFill rotWithShape="0">
          <a:gsLst>
            <a:gs pos="100000">
              <a:srgbClr val="FF66FF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5275" y="0"/>
        <a:ext cx="1357529" cy="590549"/>
      </dsp:txXfrm>
    </dsp:sp>
    <dsp:sp modelId="{21335480-75ED-4DB4-9E72-F426CC9EF977}">
      <dsp:nvSpPr>
        <dsp:cNvPr id="0" name=""/>
        <dsp:cNvSpPr/>
      </dsp:nvSpPr>
      <dsp:spPr>
        <a:xfrm>
          <a:off x="1756529" y="0"/>
          <a:ext cx="1948078" cy="590549"/>
        </a:xfrm>
        <a:prstGeom prst="chevron">
          <a:avLst/>
        </a:prstGeom>
        <a:gradFill rotWithShape="0">
          <a:gsLst>
            <a:gs pos="100000">
              <a:srgbClr val="FF66FF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51804" y="0"/>
        <a:ext cx="1357529" cy="5905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4B90F2-DD3A-4067-9E65-3C9AF7DB56BF}">
      <dsp:nvSpPr>
        <dsp:cNvPr id="0" name=""/>
        <dsp:cNvSpPr/>
      </dsp:nvSpPr>
      <dsp:spPr>
        <a:xfrm>
          <a:off x="0" y="0"/>
          <a:ext cx="1786638" cy="590549"/>
        </a:xfrm>
        <a:prstGeom prst="chevron">
          <a:avLst/>
        </a:prstGeom>
        <a:gradFill rotWithShape="0">
          <a:gsLst>
            <a:gs pos="86000">
              <a:srgbClr val="92D050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5275" y="0"/>
        <a:ext cx="1196089" cy="590549"/>
      </dsp:txXfrm>
    </dsp:sp>
    <dsp:sp modelId="{21335480-75ED-4DB4-9E72-F426CC9EF977}">
      <dsp:nvSpPr>
        <dsp:cNvPr id="0" name=""/>
        <dsp:cNvSpPr/>
      </dsp:nvSpPr>
      <dsp:spPr>
        <a:xfrm>
          <a:off x="1611043" y="0"/>
          <a:ext cx="1786638" cy="590549"/>
        </a:xfrm>
        <a:prstGeom prst="chevron">
          <a:avLst/>
        </a:prstGeom>
        <a:gradFill rotWithShape="0">
          <a:gsLst>
            <a:gs pos="86000">
              <a:srgbClr val="92D050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06318" y="0"/>
        <a:ext cx="1196089" cy="590549"/>
      </dsp:txXfrm>
    </dsp:sp>
    <dsp:sp modelId="{F3BABF80-CFD2-4FED-8AA2-E181084B8BC9}">
      <dsp:nvSpPr>
        <dsp:cNvPr id="0" name=""/>
        <dsp:cNvSpPr/>
      </dsp:nvSpPr>
      <dsp:spPr>
        <a:xfrm>
          <a:off x="3219018" y="0"/>
          <a:ext cx="1786638" cy="590549"/>
        </a:xfrm>
        <a:prstGeom prst="chevron">
          <a:avLst/>
        </a:prstGeom>
        <a:gradFill rotWithShape="0">
          <a:gsLst>
            <a:gs pos="86000">
              <a:srgbClr val="92D050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8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14293" y="0"/>
        <a:ext cx="1196089" cy="590549"/>
      </dsp:txXfrm>
    </dsp:sp>
    <dsp:sp modelId="{0034281E-30AB-49D3-85CD-B31C8D7621D9}">
      <dsp:nvSpPr>
        <dsp:cNvPr id="0" name=""/>
        <dsp:cNvSpPr/>
      </dsp:nvSpPr>
      <dsp:spPr>
        <a:xfrm>
          <a:off x="4826992" y="0"/>
          <a:ext cx="1786638" cy="590549"/>
        </a:xfrm>
        <a:prstGeom prst="chevron">
          <a:avLst/>
        </a:prstGeom>
        <a:gradFill rotWithShape="0">
          <a:gsLst>
            <a:gs pos="86000">
              <a:srgbClr val="92D050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9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22267" y="0"/>
        <a:ext cx="1196089" cy="5905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D0F42-6BB2-49B0-AD6D-9D69D18795C8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54D6-D31A-4876-80F2-438A9B64C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375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D0F42-6BB2-49B0-AD6D-9D69D18795C8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54D6-D31A-4876-80F2-438A9B64C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13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D0F42-6BB2-49B0-AD6D-9D69D18795C8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54D6-D31A-4876-80F2-438A9B64C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5656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0097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D0F42-6BB2-49B0-AD6D-9D69D18795C8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54D6-D31A-4876-80F2-438A9B64C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923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D0F42-6BB2-49B0-AD6D-9D69D18795C8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54D6-D31A-4876-80F2-438A9B64C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722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D0F42-6BB2-49B0-AD6D-9D69D18795C8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54D6-D31A-4876-80F2-438A9B64C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292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D0F42-6BB2-49B0-AD6D-9D69D18795C8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54D6-D31A-4876-80F2-438A9B64C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694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D0F42-6BB2-49B0-AD6D-9D69D18795C8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54D6-D31A-4876-80F2-438A9B64C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517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D0F42-6BB2-49B0-AD6D-9D69D18795C8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54D6-D31A-4876-80F2-438A9B64C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335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D0F42-6BB2-49B0-AD6D-9D69D18795C8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54D6-D31A-4876-80F2-438A9B64C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843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D0F42-6BB2-49B0-AD6D-9D69D18795C8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54D6-D31A-4876-80F2-438A9B64C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528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D0F42-6BB2-49B0-AD6D-9D69D18795C8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954D6-D31A-4876-80F2-438A9B64C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737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0.png"/><Relationship Id="rId4" Type="http://schemas.openxmlformats.org/officeDocument/2006/relationships/image" Target="../media/image5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810.png"/><Relationship Id="rId7" Type="http://schemas.openxmlformats.org/officeDocument/2006/relationships/image" Target="../media/image126.png"/><Relationship Id="rId2" Type="http://schemas.openxmlformats.org/officeDocument/2006/relationships/image" Target="../media/image7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0.png"/><Relationship Id="rId5" Type="http://schemas.openxmlformats.org/officeDocument/2006/relationships/image" Target="../media/image1010.png"/><Relationship Id="rId4" Type="http://schemas.openxmlformats.org/officeDocument/2006/relationships/image" Target="../media/image910.png"/><Relationship Id="rId9" Type="http://schemas.openxmlformats.org/officeDocument/2006/relationships/image" Target="../media/image1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191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png"/><Relationship Id="rId3" Type="http://schemas.openxmlformats.org/officeDocument/2006/relationships/image" Target="../media/image48.png"/><Relationship Id="rId7" Type="http://schemas.openxmlformats.org/officeDocument/2006/relationships/image" Target="../media/image271.png"/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300.png"/><Relationship Id="rId4" Type="http://schemas.openxmlformats.org/officeDocument/2006/relationships/image" Target="../media/image49.png"/><Relationship Id="rId9" Type="http://schemas.openxmlformats.org/officeDocument/2006/relationships/image" Target="../media/image29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10" Type="http://schemas.openxmlformats.org/officeDocument/2006/relationships/image" Target="../media/image5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9.png"/><Relationship Id="rId7" Type="http://schemas.openxmlformats.org/officeDocument/2006/relationships/image" Target="../media/image5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4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7" Type="http://schemas.openxmlformats.org/officeDocument/2006/relationships/image" Target="../media/image94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7" Type="http://schemas.openxmlformats.org/officeDocument/2006/relationships/image" Target="../media/image5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10" Type="http://schemas.openxmlformats.org/officeDocument/2006/relationships/image" Target="../media/image5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Relationship Id="rId9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10" Type="http://schemas.openxmlformats.org/officeDocument/2006/relationships/image" Target="../media/image5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682625"/>
            <a:ext cx="2127250" cy="9636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649433"/>
          </a:xfrm>
          <a:prstGeom prst="rect">
            <a:avLst/>
          </a:prstGeom>
          <a:solidFill>
            <a:srgbClr val="00B050"/>
          </a:solidFill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 dirty="0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0935" y="2227263"/>
            <a:ext cx="10159017" cy="2731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60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Integrallashning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qoidalari</a:t>
            </a:r>
            <a:endParaRPr lang="en-US" altLang="ru-RU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477838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477838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</p:spTree>
    <p:extLst>
      <p:ext uri="{BB962C8B-B14F-4D97-AF65-F5344CB8AC3E}">
        <p14:creationId xmlns:p14="http://schemas.microsoft.com/office/powerpoint/2010/main" val="398690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697583" y="3973560"/>
            <a:ext cx="10886185" cy="1614545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74FC74">
                  <a:tint val="66000"/>
                  <a:satMod val="160000"/>
                </a:srgbClr>
              </a:gs>
              <a:gs pos="50000">
                <a:srgbClr val="74FC74">
                  <a:tint val="44500"/>
                  <a:satMod val="160000"/>
                </a:srgbClr>
              </a:gs>
              <a:gs pos="100000">
                <a:srgbClr val="74FC74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3306142" y="52675"/>
            <a:ext cx="5301131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Bo‘laklab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integrallash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97127" y="838200"/>
                <a:ext cx="10687098" cy="27482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Agar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biror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𝑿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oraliqda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𝒈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funksiyalar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uzluksiz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′(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𝒈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′(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hosilaga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formula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o‘rinli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127" y="838200"/>
                <a:ext cx="10687098" cy="2748253"/>
              </a:xfrm>
              <a:prstGeom prst="rect">
                <a:avLst/>
              </a:prstGeom>
              <a:blipFill>
                <a:blip r:embed="rId2"/>
                <a:stretch>
                  <a:fillRect l="-2054" r="-1882" b="-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42057" y="3991824"/>
                <a:ext cx="10199010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𝒈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𝒈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057" y="3991824"/>
                <a:ext cx="10199010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6235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691799" y="0"/>
            <a:ext cx="1796967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425" y="2360837"/>
            <a:ext cx="3037496" cy="3641705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sp>
        <p:nvSpPr>
          <p:cNvPr id="8" name="TextBox 7"/>
          <p:cNvSpPr txBox="1"/>
          <p:nvPr/>
        </p:nvSpPr>
        <p:spPr>
          <a:xfrm>
            <a:off x="3163200" y="1052018"/>
            <a:ext cx="58544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119470" y="2436608"/>
            <a:ext cx="1061755" cy="575084"/>
            <a:chOff x="0" y="7732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0" name="Шеврон 9"/>
            <p:cNvSpPr/>
            <p:nvPr/>
          </p:nvSpPr>
          <p:spPr>
            <a:xfrm>
              <a:off x="0" y="7732"/>
              <a:ext cx="1437710" cy="575084"/>
            </a:xfrm>
            <a:prstGeom prst="chevron">
              <a:avLst/>
            </a:prstGeom>
            <a:gradFill rotWithShape="0">
              <a:gsLst>
                <a:gs pos="100000">
                  <a:srgbClr val="FF66FF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Шеврон 4"/>
            <p:cNvSpPr txBox="1"/>
            <p:nvPr/>
          </p:nvSpPr>
          <p:spPr>
            <a:xfrm>
              <a:off x="287542" y="7732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Шеврон 11"/>
          <p:cNvSpPr/>
          <p:nvPr/>
        </p:nvSpPr>
        <p:spPr>
          <a:xfrm>
            <a:off x="1157544" y="3932033"/>
            <a:ext cx="1061755" cy="575084"/>
          </a:xfrm>
          <a:prstGeom prst="chevron">
            <a:avLst/>
          </a:prstGeom>
          <a:gradFill rotWithShape="0">
            <a:gsLst>
              <a:gs pos="100000">
                <a:srgbClr val="FF66FF"/>
              </a:gs>
              <a:gs pos="0">
                <a:srgbClr val="FFC000">
                  <a:lumMod val="67000"/>
                  <a:lumOff val="33000"/>
                </a:srgbClr>
              </a:gs>
            </a:gsLst>
            <a:path path="rect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Шеврон 4"/>
          <p:cNvSpPr txBox="1"/>
          <p:nvPr/>
        </p:nvSpPr>
        <p:spPr>
          <a:xfrm>
            <a:off x="1369895" y="3932033"/>
            <a:ext cx="637053" cy="575084"/>
          </a:xfrm>
          <a:prstGeom prst="rect">
            <a:avLst/>
          </a:prstGeom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4018" tIns="48006" rIns="48006" bIns="48006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Шеврон 13"/>
          <p:cNvSpPr/>
          <p:nvPr/>
        </p:nvSpPr>
        <p:spPr>
          <a:xfrm>
            <a:off x="1157544" y="5427458"/>
            <a:ext cx="1061755" cy="575084"/>
          </a:xfrm>
          <a:prstGeom prst="chevron">
            <a:avLst/>
          </a:prstGeom>
          <a:gradFill rotWithShape="0">
            <a:gsLst>
              <a:gs pos="100000">
                <a:srgbClr val="FF66FF"/>
              </a:gs>
              <a:gs pos="0">
                <a:srgbClr val="FFC000">
                  <a:lumMod val="67000"/>
                  <a:lumOff val="33000"/>
                </a:srgbClr>
              </a:gs>
            </a:gsLst>
            <a:path path="rect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Шеврон 4"/>
          <p:cNvSpPr txBox="1"/>
          <p:nvPr/>
        </p:nvSpPr>
        <p:spPr>
          <a:xfrm>
            <a:off x="1369895" y="5427458"/>
            <a:ext cx="637053" cy="575084"/>
          </a:xfrm>
          <a:prstGeom prst="rect">
            <a:avLst/>
          </a:prstGeom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4018" tIns="48006" rIns="48006" bIns="48006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743200" y="1991830"/>
                <a:ext cx="3469411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𝒙𝒔𝒊𝒏𝒙𝒅𝒙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?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0" y="1991830"/>
                <a:ext cx="3469411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693087" y="3492361"/>
                <a:ext cx="3748783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𝒄𝒐𝒔𝒙𝒅𝒙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?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087" y="3492361"/>
                <a:ext cx="3748783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662827" y="4992892"/>
                <a:ext cx="3209725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𝒙𝒍𝒏𝒙𝒅𝒙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?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2827" y="4992892"/>
                <a:ext cx="3209725" cy="16145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927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267689" y="21780"/>
            <a:ext cx="4445128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281395" y="62249"/>
            <a:ext cx="1061755" cy="575084"/>
            <a:chOff x="219261" y="-2366627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0" name="Шеврон 9"/>
            <p:cNvSpPr/>
            <p:nvPr/>
          </p:nvSpPr>
          <p:spPr>
            <a:xfrm>
              <a:off x="219261" y="-2366627"/>
              <a:ext cx="1437710" cy="575084"/>
            </a:xfrm>
            <a:prstGeom prst="chevron">
              <a:avLst/>
            </a:prstGeom>
            <a:gradFill rotWithShape="0">
              <a:gsLst>
                <a:gs pos="100000">
                  <a:srgbClr val="FF66FF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Шеврон 4"/>
            <p:cNvSpPr txBox="1"/>
            <p:nvPr/>
          </p:nvSpPr>
          <p:spPr>
            <a:xfrm>
              <a:off x="506803" y="-2366627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109528" y="866075"/>
                <a:ext cx="3253006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𝒙𝒔𝒊𝒏𝒙𝒅𝒙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528" y="866075"/>
                <a:ext cx="3253006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14D443F-BEF9-449D-81F2-3E7AC70D0284}"/>
                  </a:ext>
                </a:extLst>
              </p:cNvPr>
              <p:cNvSpPr txBox="1"/>
              <p:nvPr/>
            </p:nvSpPr>
            <p:spPr>
              <a:xfrm>
                <a:off x="2014888" y="2181258"/>
                <a:ext cx="188038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ru-RU" sz="3600" b="1" i="1" smtClean="0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600" b="1" dirty="0">
                  <a:solidFill>
                    <a:srgbClr val="3333CC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14D443F-BEF9-449D-81F2-3E7AC70D02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4888" y="2181258"/>
                <a:ext cx="1880387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7F48C34-B882-4F79-AEB7-A4D8AA3797BF}"/>
                  </a:ext>
                </a:extLst>
              </p:cNvPr>
              <p:cNvSpPr txBox="1"/>
              <p:nvPr/>
            </p:nvSpPr>
            <p:spPr>
              <a:xfrm>
                <a:off x="5395862" y="2181258"/>
                <a:ext cx="200862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3600" b="1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ru-RU" sz="3600" b="1" i="1" smtClean="0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600" b="1" dirty="0">
                  <a:solidFill>
                    <a:srgbClr val="3333CC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7F48C34-B882-4F79-AEB7-A4D8AA3797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862" y="2181258"/>
                <a:ext cx="2008627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781785F-353A-4B68-964D-C8C32C4F5711}"/>
                  </a:ext>
                </a:extLst>
              </p:cNvPr>
              <p:cNvSpPr txBox="1"/>
              <p:nvPr/>
            </p:nvSpPr>
            <p:spPr>
              <a:xfrm>
                <a:off x="2035205" y="3170406"/>
                <a:ext cx="275402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sz="3600" b="1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ru-RU" sz="3600" b="1" i="1" smtClean="0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</a:rPr>
                        <m:t>𝒔𝒊𝒏𝒙</m:t>
                      </m:r>
                    </m:oMath>
                  </m:oMathPara>
                </a14:m>
                <a:endParaRPr lang="ru-RU" sz="3600" b="1" dirty="0">
                  <a:solidFill>
                    <a:srgbClr val="3333CC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781785F-353A-4B68-964D-C8C32C4F57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5205" y="3170406"/>
                <a:ext cx="2754024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37D69F0-6833-4EEB-BB85-4530D3C5013E}"/>
                  </a:ext>
                </a:extLst>
              </p:cNvPr>
              <p:cNvSpPr txBox="1"/>
              <p:nvPr/>
            </p:nvSpPr>
            <p:spPr>
              <a:xfrm>
                <a:off x="5376296" y="2739665"/>
                <a:ext cx="5590248" cy="14530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d>
                        <m:dPr>
                          <m:ctrlPr>
                            <a:rPr lang="ru-RU" sz="3600" b="1" i="1" smtClean="0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3600" b="1" i="1" smtClean="0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</a:rPr>
                            <m:t>𝒔𝒊𝒏𝒙𝒅𝒙</m:t>
                          </m:r>
                          <m:r>
                            <a:rPr lang="en-US" sz="3600" b="1" i="1" smtClean="0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</a:rPr>
                            <m:t>=−</m:t>
                          </m:r>
                          <m:r>
                            <a:rPr lang="en-US" sz="3600" b="1" i="1" smtClean="0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</a:rPr>
                            <m:t>𝒄𝒐𝒔𝒙</m:t>
                          </m:r>
                        </m:e>
                      </m:nary>
                    </m:oMath>
                  </m:oMathPara>
                </a14:m>
                <a:endParaRPr lang="ru-RU" sz="3600" b="1" dirty="0">
                  <a:solidFill>
                    <a:srgbClr val="3333CC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37D69F0-6833-4EEB-BB85-4530D3C501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6296" y="2739665"/>
                <a:ext cx="5590248" cy="14530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4DA1AC5-FD98-4013-A292-A2089E95D0D0}"/>
                  </a:ext>
                </a:extLst>
              </p:cNvPr>
              <p:cNvSpPr txBox="1"/>
              <p:nvPr/>
            </p:nvSpPr>
            <p:spPr>
              <a:xfrm>
                <a:off x="1109528" y="3972820"/>
                <a:ext cx="8117287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𝒄𝒐𝒔𝒙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𝒄𝒐𝒔𝒙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4DA1AC5-FD98-4013-A292-A2089E95D0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528" y="3972820"/>
                <a:ext cx="8117287" cy="161454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E1F1686-9DA1-46CF-A8FC-D775C17E8782}"/>
                  </a:ext>
                </a:extLst>
              </p:cNvPr>
              <p:cNvSpPr txBox="1"/>
              <p:nvPr/>
            </p:nvSpPr>
            <p:spPr>
              <a:xfrm>
                <a:off x="6962990" y="5618460"/>
                <a:ext cx="452765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𝒙𝒄𝒐𝒔𝒙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E1F1686-9DA1-46CF-A8FC-D775C17E87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2990" y="5618460"/>
                <a:ext cx="4527650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Левая круглая скобка 6"/>
          <p:cNvSpPr/>
          <p:nvPr/>
        </p:nvSpPr>
        <p:spPr>
          <a:xfrm>
            <a:off x="1698757" y="2176859"/>
            <a:ext cx="183468" cy="1702479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33CC"/>
              </a:solidFill>
            </a:endParaRPr>
          </a:p>
        </p:txBody>
      </p:sp>
      <p:sp>
        <p:nvSpPr>
          <p:cNvPr id="18" name="Левая круглая скобка 17"/>
          <p:cNvSpPr/>
          <p:nvPr/>
        </p:nvSpPr>
        <p:spPr>
          <a:xfrm flipH="1">
            <a:off x="11008462" y="2211957"/>
            <a:ext cx="183468" cy="1702479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4DA1AC5-FD98-4013-A292-A2089E95D0D0}"/>
                  </a:ext>
                </a:extLst>
              </p:cNvPr>
              <p:cNvSpPr txBox="1"/>
              <p:nvPr/>
            </p:nvSpPr>
            <p:spPr>
              <a:xfrm>
                <a:off x="1109528" y="5225653"/>
                <a:ext cx="5917389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𝒙𝒄𝒐𝒔𝒙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𝒄𝒐𝒔𝒙𝒅𝒙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4DA1AC5-FD98-4013-A292-A2089E95D0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528" y="5225653"/>
                <a:ext cx="5917389" cy="161454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5579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267689" y="21780"/>
            <a:ext cx="4445128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281395" y="62249"/>
            <a:ext cx="1061755" cy="575084"/>
            <a:chOff x="219261" y="-2366627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0" name="Шеврон 9"/>
            <p:cNvSpPr/>
            <p:nvPr/>
          </p:nvSpPr>
          <p:spPr>
            <a:xfrm>
              <a:off x="219261" y="-2366627"/>
              <a:ext cx="1437710" cy="575084"/>
            </a:xfrm>
            <a:prstGeom prst="chevron">
              <a:avLst/>
            </a:prstGeom>
            <a:gradFill rotWithShape="0">
              <a:gsLst>
                <a:gs pos="100000">
                  <a:srgbClr val="FF66FF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Шеврон 4"/>
            <p:cNvSpPr txBox="1"/>
            <p:nvPr/>
          </p:nvSpPr>
          <p:spPr>
            <a:xfrm>
              <a:off x="506803" y="-2366627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88974" y="898356"/>
                <a:ext cx="3532377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𝒙𝒅𝒙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8974" y="898356"/>
                <a:ext cx="3532377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14D443F-BEF9-449D-81F2-3E7AC70D0284}"/>
                  </a:ext>
                </a:extLst>
              </p:cNvPr>
              <p:cNvSpPr txBox="1"/>
              <p:nvPr/>
            </p:nvSpPr>
            <p:spPr>
              <a:xfrm>
                <a:off x="1399044" y="2723453"/>
                <a:ext cx="233660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ru-RU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40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14D443F-BEF9-449D-81F2-3E7AC70D02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9044" y="2723453"/>
                <a:ext cx="2336602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7F48C34-B882-4F79-AEB7-A4D8AA3797BF}"/>
                  </a:ext>
                </a:extLst>
              </p:cNvPr>
              <p:cNvSpPr txBox="1"/>
              <p:nvPr/>
            </p:nvSpPr>
            <p:spPr>
              <a:xfrm>
                <a:off x="5136912" y="2708218"/>
                <a:ext cx="253011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ru-RU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7F48C34-B882-4F79-AEB7-A4D8AA3797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6912" y="2708218"/>
                <a:ext cx="2530116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781785F-353A-4B68-964D-C8C32C4F5711}"/>
                  </a:ext>
                </a:extLst>
              </p:cNvPr>
              <p:cNvSpPr txBox="1"/>
              <p:nvPr/>
            </p:nvSpPr>
            <p:spPr>
              <a:xfrm>
                <a:off x="1336402" y="3581292"/>
                <a:ext cx="306391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ru-RU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𝒔𝒊𝒏𝒙</m:t>
                      </m:r>
                    </m:oMath>
                  </m:oMathPara>
                </a14:m>
                <a:endParaRPr lang="ru-RU" sz="40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781785F-353A-4B68-964D-C8C32C4F57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6402" y="3581292"/>
                <a:ext cx="3063916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37D69F0-6833-4EEB-BB85-4530D3C5013E}"/>
                  </a:ext>
                </a:extLst>
              </p:cNvPr>
              <p:cNvSpPr txBox="1"/>
              <p:nvPr/>
            </p:nvSpPr>
            <p:spPr>
              <a:xfrm>
                <a:off x="5136912" y="3134500"/>
                <a:ext cx="5835828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d>
                        <m:dPr>
                          <m:ctrlPr>
                            <a:rPr lang="ru-RU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𝒄𝒐𝒔𝒙𝒅𝒙</m:t>
                          </m:r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𝒔𝒊𝒏𝒙</m:t>
                          </m:r>
                        </m:e>
                      </m:nary>
                    </m:oMath>
                  </m:oMathPara>
                </a14:m>
                <a:endParaRPr lang="ru-RU" sz="40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37D69F0-6833-4EEB-BB85-4530D3C501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6912" y="3134500"/>
                <a:ext cx="5835828" cy="161454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4DA1AC5-FD98-4013-A292-A2089E95D0D0}"/>
                  </a:ext>
                </a:extLst>
              </p:cNvPr>
              <p:cNvSpPr txBox="1"/>
              <p:nvPr/>
            </p:nvSpPr>
            <p:spPr>
              <a:xfrm>
                <a:off x="1088974" y="4529070"/>
                <a:ext cx="7400231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𝒔𝒊𝒏𝒙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4DA1AC5-FD98-4013-A292-A2089E95D0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8974" y="4529070"/>
                <a:ext cx="7400231" cy="161454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Левая круглая скобка 16"/>
          <p:cNvSpPr/>
          <p:nvPr/>
        </p:nvSpPr>
        <p:spPr>
          <a:xfrm>
            <a:off x="1088115" y="2669746"/>
            <a:ext cx="183468" cy="1702479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33CC"/>
              </a:solidFill>
            </a:endParaRPr>
          </a:p>
        </p:txBody>
      </p:sp>
      <p:sp>
        <p:nvSpPr>
          <p:cNvPr id="18" name="Левая круглая скобка 17"/>
          <p:cNvSpPr/>
          <p:nvPr/>
        </p:nvSpPr>
        <p:spPr>
          <a:xfrm flipH="1">
            <a:off x="10986621" y="2669746"/>
            <a:ext cx="183468" cy="1702479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701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4DA1AC5-FD98-4013-A292-A2089E95D0D0}"/>
                  </a:ext>
                </a:extLst>
              </p:cNvPr>
              <p:cNvSpPr txBox="1"/>
              <p:nvPr/>
            </p:nvSpPr>
            <p:spPr>
              <a:xfrm>
                <a:off x="1618630" y="989607"/>
                <a:ext cx="6400855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𝒙𝒔𝒊𝒏𝒙𝒅𝒙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4DA1AC5-FD98-4013-A292-A2089E95D0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8630" y="989607"/>
                <a:ext cx="6400855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0430A2D-3253-41EE-9788-BB031E4FF5D9}"/>
                  </a:ext>
                </a:extLst>
              </p:cNvPr>
              <p:cNvSpPr txBox="1"/>
              <p:nvPr/>
            </p:nvSpPr>
            <p:spPr>
              <a:xfrm>
                <a:off x="1618630" y="2868102"/>
                <a:ext cx="8015784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𝒄𝒐𝒔𝒙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𝒔𝒊𝒏𝒙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0430A2D-3253-41EE-9788-BB031E4FF5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8630" y="2868102"/>
                <a:ext cx="8015784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9DB19C1-FCD9-4A42-9D42-8D327C009652}"/>
                  </a:ext>
                </a:extLst>
              </p:cNvPr>
              <p:cNvSpPr txBox="1"/>
              <p:nvPr/>
            </p:nvSpPr>
            <p:spPr>
              <a:xfrm>
                <a:off x="1618630" y="4066191"/>
                <a:ext cx="751308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𝒔𝒊𝒏𝒙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9DB19C1-FCD9-4A42-9D42-8D327C0096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8630" y="4066191"/>
                <a:ext cx="7513082" cy="629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7762" y="3949601"/>
            <a:ext cx="2038056" cy="195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2276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267689" y="21780"/>
            <a:ext cx="4445128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281395" y="62249"/>
            <a:ext cx="1061755" cy="575084"/>
            <a:chOff x="219261" y="-2366627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0" name="Шеврон 9"/>
            <p:cNvSpPr/>
            <p:nvPr/>
          </p:nvSpPr>
          <p:spPr>
            <a:xfrm>
              <a:off x="219261" y="-2366627"/>
              <a:ext cx="1437710" cy="575084"/>
            </a:xfrm>
            <a:prstGeom prst="chevron">
              <a:avLst/>
            </a:prstGeom>
            <a:gradFill rotWithShape="0">
              <a:gsLst>
                <a:gs pos="100000">
                  <a:srgbClr val="FF66FF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Шеврон 4"/>
            <p:cNvSpPr txBox="1"/>
            <p:nvPr/>
          </p:nvSpPr>
          <p:spPr>
            <a:xfrm>
              <a:off x="506803" y="-2366627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43440" y="1085272"/>
                <a:ext cx="2993320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𝒙𝒍𝒏𝒙𝒅𝒙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440" y="1085272"/>
                <a:ext cx="2993320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14D443F-BEF9-449D-81F2-3E7AC70D0284}"/>
                  </a:ext>
                </a:extLst>
              </p:cNvPr>
              <p:cNvSpPr txBox="1"/>
              <p:nvPr/>
            </p:nvSpPr>
            <p:spPr>
              <a:xfrm>
                <a:off x="3765020" y="1301702"/>
                <a:ext cx="235006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ru-RU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𝒍𝒏𝒙</m:t>
                      </m:r>
                    </m:oMath>
                  </m:oMathPara>
                </a14:m>
                <a:endParaRPr lang="ru-RU" sz="36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14D443F-BEF9-449D-81F2-3E7AC70D02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5020" y="1301702"/>
                <a:ext cx="2350067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7F48C34-B882-4F79-AEB7-A4D8AA3797BF}"/>
                  </a:ext>
                </a:extLst>
              </p:cNvPr>
              <p:cNvSpPr txBox="1"/>
              <p:nvPr/>
            </p:nvSpPr>
            <p:spPr>
              <a:xfrm>
                <a:off x="7580933" y="982393"/>
                <a:ext cx="2008627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ru-RU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36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7F48C34-B882-4F79-AEB7-A4D8AA3797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0933" y="982393"/>
                <a:ext cx="2008627" cy="10407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781785F-353A-4B68-964D-C8C32C4F5711}"/>
                  </a:ext>
                </a:extLst>
              </p:cNvPr>
              <p:cNvSpPr txBox="1"/>
              <p:nvPr/>
            </p:nvSpPr>
            <p:spPr>
              <a:xfrm>
                <a:off x="3706432" y="2575269"/>
                <a:ext cx="205190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ru-RU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6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781785F-353A-4B68-964D-C8C32C4F57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6432" y="2575269"/>
                <a:ext cx="2051908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37D69F0-6833-4EEB-BB85-4530D3C5013E}"/>
                  </a:ext>
                </a:extLst>
              </p:cNvPr>
              <p:cNvSpPr txBox="1"/>
              <p:nvPr/>
            </p:nvSpPr>
            <p:spPr>
              <a:xfrm>
                <a:off x="7506942" y="2170405"/>
                <a:ext cx="4033668" cy="14576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d>
                        <m:dPr>
                          <m:ctrlPr>
                            <a:rPr lang="ru-RU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𝒙𝒅𝒙</m:t>
                          </m:r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3600" b="1" i="1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3600" b="1" i="1">
                                      <a:solidFill>
                                        <a:srgbClr val="66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solidFill>
                                        <a:srgbClr val="66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solidFill>
                                        <a:srgbClr val="66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3600" b="1" i="1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ru-RU" sz="36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37D69F0-6833-4EEB-BB85-4530D3C501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942" y="2170405"/>
                <a:ext cx="4033668" cy="14576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4DA1AC5-FD98-4013-A292-A2089E95D0D0}"/>
                  </a:ext>
                </a:extLst>
              </p:cNvPr>
              <p:cNvSpPr txBox="1"/>
              <p:nvPr/>
            </p:nvSpPr>
            <p:spPr>
              <a:xfrm>
                <a:off x="627303" y="3693511"/>
                <a:ext cx="5487784" cy="9813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𝒍𝒏𝒙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den>
                        </m:f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𝒅𝒙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= </m:t>
                        </m:r>
                      </m:e>
                    </m:nary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4DA1AC5-FD98-4013-A292-A2089E95D0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303" y="3693511"/>
                <a:ext cx="5487784" cy="98135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A5D241C-667D-46BC-8F69-AA7E379DA867}"/>
                  </a:ext>
                </a:extLst>
              </p:cNvPr>
              <p:cNvSpPr txBox="1"/>
              <p:nvPr/>
            </p:nvSpPr>
            <p:spPr>
              <a:xfrm>
                <a:off x="6004336" y="3788665"/>
                <a:ext cx="4470198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𝒍𝒏𝒙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𝒙𝒅𝒙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= </m:t>
                        </m:r>
                      </m:e>
                    </m:nary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A5D241C-667D-46BC-8F69-AA7E379DA8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4336" y="3788665"/>
                <a:ext cx="4470198" cy="8862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21E1BAA-534D-4F02-96F4-8C8BED900641}"/>
                  </a:ext>
                </a:extLst>
              </p:cNvPr>
              <p:cNvSpPr txBox="1"/>
              <p:nvPr/>
            </p:nvSpPr>
            <p:spPr>
              <a:xfrm>
                <a:off x="635105" y="4967078"/>
                <a:ext cx="5210401" cy="9784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𝒍𝒏𝒙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21E1BAA-534D-4F02-96F4-8C8BED9006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105" y="4967078"/>
                <a:ext cx="5210401" cy="97840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D48ADFD-BD78-4764-BD06-5CE8955E17BC}"/>
                  </a:ext>
                </a:extLst>
              </p:cNvPr>
              <p:cNvSpPr txBox="1"/>
              <p:nvPr/>
            </p:nvSpPr>
            <p:spPr>
              <a:xfrm>
                <a:off x="5961262" y="4960253"/>
                <a:ext cx="3562514" cy="9784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𝒍𝒏𝒙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D48ADFD-BD78-4764-BD06-5CE8955E17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1262" y="4960253"/>
                <a:ext cx="3562514" cy="97840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Левая круглая скобка 20"/>
          <p:cNvSpPr/>
          <p:nvPr/>
        </p:nvSpPr>
        <p:spPr>
          <a:xfrm>
            <a:off x="3436760" y="1041304"/>
            <a:ext cx="164130" cy="2286358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33CC"/>
              </a:solidFill>
            </a:endParaRPr>
          </a:p>
        </p:txBody>
      </p:sp>
      <p:sp>
        <p:nvSpPr>
          <p:cNvPr id="22" name="Левая круглая скобка 21"/>
          <p:cNvSpPr/>
          <p:nvPr/>
        </p:nvSpPr>
        <p:spPr>
          <a:xfrm flipH="1">
            <a:off x="11552576" y="1041304"/>
            <a:ext cx="164130" cy="2286358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6922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691799" y="0"/>
            <a:ext cx="1796967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425" y="2360837"/>
            <a:ext cx="3037496" cy="3641705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sp>
        <p:nvSpPr>
          <p:cNvPr id="8" name="TextBox 7"/>
          <p:cNvSpPr txBox="1"/>
          <p:nvPr/>
        </p:nvSpPr>
        <p:spPr>
          <a:xfrm>
            <a:off x="3163200" y="1052018"/>
            <a:ext cx="58544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119470" y="2436608"/>
            <a:ext cx="1061755" cy="575084"/>
            <a:chOff x="0" y="7732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0" name="Шеврон 9"/>
            <p:cNvSpPr/>
            <p:nvPr/>
          </p:nvSpPr>
          <p:spPr>
            <a:xfrm>
              <a:off x="0" y="7732"/>
              <a:ext cx="1437710" cy="575084"/>
            </a:xfrm>
            <a:prstGeom prst="chevron">
              <a:avLst/>
            </a:prstGeom>
            <a:gradFill rotWithShape="0">
              <a:gsLst>
                <a:gs pos="100000">
                  <a:srgbClr val="FF66FF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Шеврон 4"/>
            <p:cNvSpPr txBox="1"/>
            <p:nvPr/>
          </p:nvSpPr>
          <p:spPr>
            <a:xfrm>
              <a:off x="287542" y="7732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Шеврон 11"/>
          <p:cNvSpPr/>
          <p:nvPr/>
        </p:nvSpPr>
        <p:spPr>
          <a:xfrm>
            <a:off x="1119470" y="4277973"/>
            <a:ext cx="1061755" cy="575084"/>
          </a:xfrm>
          <a:prstGeom prst="chevron">
            <a:avLst/>
          </a:prstGeom>
          <a:gradFill rotWithShape="0">
            <a:gsLst>
              <a:gs pos="100000">
                <a:srgbClr val="FF66FF"/>
              </a:gs>
              <a:gs pos="0">
                <a:srgbClr val="FFC000">
                  <a:lumMod val="67000"/>
                  <a:lumOff val="33000"/>
                </a:srgbClr>
              </a:gs>
            </a:gsLst>
            <a:path path="rect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Шеврон 4"/>
          <p:cNvSpPr txBox="1"/>
          <p:nvPr/>
        </p:nvSpPr>
        <p:spPr>
          <a:xfrm>
            <a:off x="1331821" y="4277973"/>
            <a:ext cx="637053" cy="575084"/>
          </a:xfrm>
          <a:prstGeom prst="rect">
            <a:avLst/>
          </a:prstGeom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4018" tIns="48006" rIns="48006" bIns="48006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743200" y="1991830"/>
                <a:ext cx="3809248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𝒙𝒄𝒐𝒔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?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0" y="1991830"/>
                <a:ext cx="3809248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655013" y="3838301"/>
                <a:ext cx="3649974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𝒙𝒔𝒊𝒏</m:t>
                          </m:r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?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5013" y="3838301"/>
                <a:ext cx="3649974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2658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267689" y="21780"/>
            <a:ext cx="4445128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281395" y="62249"/>
            <a:ext cx="1061755" cy="575084"/>
            <a:chOff x="219261" y="-2366627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0" name="Шеврон 9"/>
            <p:cNvSpPr/>
            <p:nvPr/>
          </p:nvSpPr>
          <p:spPr>
            <a:xfrm>
              <a:off x="219261" y="-2366627"/>
              <a:ext cx="1437710" cy="575084"/>
            </a:xfrm>
            <a:prstGeom prst="chevron">
              <a:avLst/>
            </a:prstGeom>
            <a:gradFill rotWithShape="0">
              <a:gsLst>
                <a:gs pos="100000">
                  <a:srgbClr val="FF66FF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Шеврон 4"/>
            <p:cNvSpPr txBox="1"/>
            <p:nvPr/>
          </p:nvSpPr>
          <p:spPr>
            <a:xfrm>
              <a:off x="506803" y="-2366627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14291" y="877889"/>
                <a:ext cx="3228961" cy="14530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𝒙𝒄𝒐𝒔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𝒙𝒅𝒙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291" y="877889"/>
                <a:ext cx="3228961" cy="145309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Левая круглая скобка 11"/>
          <p:cNvSpPr/>
          <p:nvPr/>
        </p:nvSpPr>
        <p:spPr>
          <a:xfrm>
            <a:off x="1089533" y="2237352"/>
            <a:ext cx="116695" cy="1309303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33CC"/>
              </a:solidFill>
            </a:endParaRPr>
          </a:p>
        </p:txBody>
      </p:sp>
      <p:sp>
        <p:nvSpPr>
          <p:cNvPr id="13" name="Левая круглая скобка 12"/>
          <p:cNvSpPr/>
          <p:nvPr/>
        </p:nvSpPr>
        <p:spPr>
          <a:xfrm flipH="1">
            <a:off x="11138882" y="2254663"/>
            <a:ext cx="138032" cy="1309303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14D443F-BEF9-449D-81F2-3E7AC70D0284}"/>
                  </a:ext>
                </a:extLst>
              </p:cNvPr>
              <p:cNvSpPr txBox="1"/>
              <p:nvPr/>
            </p:nvSpPr>
            <p:spPr>
              <a:xfrm>
                <a:off x="1293399" y="2060344"/>
                <a:ext cx="188038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ru-RU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6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14D443F-BEF9-449D-81F2-3E7AC70D02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3399" y="2060344"/>
                <a:ext cx="1880387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7F48C34-B882-4F79-AEB7-A4D8AA3797BF}"/>
                  </a:ext>
                </a:extLst>
              </p:cNvPr>
              <p:cNvSpPr txBox="1"/>
              <p:nvPr/>
            </p:nvSpPr>
            <p:spPr>
              <a:xfrm>
                <a:off x="5031026" y="2072460"/>
                <a:ext cx="200862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ru-RU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6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7F48C34-B882-4F79-AEB7-A4D8AA3797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1026" y="2072460"/>
                <a:ext cx="2008627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781785F-353A-4B68-964D-C8C32C4F5711}"/>
                  </a:ext>
                </a:extLst>
              </p:cNvPr>
              <p:cNvSpPr txBox="1"/>
              <p:nvPr/>
            </p:nvSpPr>
            <p:spPr>
              <a:xfrm>
                <a:off x="1206228" y="2913719"/>
                <a:ext cx="305859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ru-RU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3600" b="1" i="1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6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781785F-353A-4B68-964D-C8C32C4F57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228" y="2913719"/>
                <a:ext cx="3058594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37D69F0-6833-4EEB-BB85-4530D3C5013E}"/>
                  </a:ext>
                </a:extLst>
              </p:cNvPr>
              <p:cNvSpPr txBox="1"/>
              <p:nvPr/>
            </p:nvSpPr>
            <p:spPr>
              <a:xfrm>
                <a:off x="4944981" y="2525572"/>
                <a:ext cx="6149697" cy="14530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d>
                        <m:dPr>
                          <m:ctrlPr>
                            <a:rPr lang="ru-RU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36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36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𝒙𝒅𝒙</m:t>
                          </m:r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3600" b="1" i="1" smtClean="0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 smtClean="0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nary>
                    </m:oMath>
                  </m:oMathPara>
                </a14:m>
                <a:endParaRPr lang="ru-RU" sz="36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37D69F0-6833-4EEB-BB85-4530D3C501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4981" y="2525572"/>
                <a:ext cx="6149697" cy="14530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4DA1AC5-FD98-4013-A292-A2089E95D0D0}"/>
                  </a:ext>
                </a:extLst>
              </p:cNvPr>
              <p:cNvSpPr txBox="1"/>
              <p:nvPr/>
            </p:nvSpPr>
            <p:spPr>
              <a:xfrm>
                <a:off x="1068292" y="3754520"/>
                <a:ext cx="6149920" cy="7975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>
                        <a:latin typeface="Cambria Math" panose="02040503050406030204" pitchFamily="18" charset="0"/>
                      </a:rPr>
                      <m:t>𝒔𝒊𝒏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𝒔𝒊𝒏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𝒙𝒅𝒙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= </m:t>
                        </m:r>
                      </m:e>
                    </m:nary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4DA1AC5-FD98-4013-A292-A2089E95D0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292" y="3754520"/>
                <a:ext cx="6149920" cy="7975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E1F1686-9DA1-46CF-A8FC-D775C17E8782}"/>
                  </a:ext>
                </a:extLst>
              </p:cNvPr>
              <p:cNvSpPr txBox="1"/>
              <p:nvPr/>
            </p:nvSpPr>
            <p:spPr>
              <a:xfrm>
                <a:off x="1089533" y="4674717"/>
                <a:ext cx="7045262" cy="7975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𝒔𝒊𝒏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𝑪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E1F1686-9DA1-46CF-A8FC-D775C17E87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9533" y="4674717"/>
                <a:ext cx="7045262" cy="79759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E1F1686-9DA1-46CF-A8FC-D775C17E8782}"/>
                  </a:ext>
                </a:extLst>
              </p:cNvPr>
              <p:cNvSpPr txBox="1"/>
              <p:nvPr/>
            </p:nvSpPr>
            <p:spPr>
              <a:xfrm>
                <a:off x="1068292" y="5680173"/>
                <a:ext cx="5307543" cy="7975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𝒔𝒊𝒏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E1F1686-9DA1-46CF-A8FC-D775C17E87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292" y="5680173"/>
                <a:ext cx="5307543" cy="79759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Рисунок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10179" y="4649786"/>
            <a:ext cx="2038056" cy="195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1722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267689" y="21780"/>
            <a:ext cx="4445128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281395" y="62249"/>
            <a:ext cx="1061755" cy="575084"/>
            <a:chOff x="219261" y="-2366627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0" name="Шеврон 9"/>
            <p:cNvSpPr/>
            <p:nvPr/>
          </p:nvSpPr>
          <p:spPr>
            <a:xfrm>
              <a:off x="219261" y="-2366627"/>
              <a:ext cx="1437710" cy="575084"/>
            </a:xfrm>
            <a:prstGeom prst="chevron">
              <a:avLst/>
            </a:prstGeom>
            <a:gradFill rotWithShape="0">
              <a:gsLst>
                <a:gs pos="100000">
                  <a:srgbClr val="FF66FF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Шеврон 4"/>
            <p:cNvSpPr txBox="1"/>
            <p:nvPr/>
          </p:nvSpPr>
          <p:spPr>
            <a:xfrm>
              <a:off x="506803" y="-2366627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72925" y="847418"/>
                <a:ext cx="3433568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𝒙𝒔𝒊𝒏</m:t>
                          </m:r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925" y="847418"/>
                <a:ext cx="3433568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Левая круглая скобка 11"/>
          <p:cNvSpPr/>
          <p:nvPr/>
        </p:nvSpPr>
        <p:spPr>
          <a:xfrm>
            <a:off x="1155581" y="2618236"/>
            <a:ext cx="96413" cy="1633039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33CC"/>
              </a:solidFill>
            </a:endParaRPr>
          </a:p>
        </p:txBody>
      </p:sp>
      <p:sp>
        <p:nvSpPr>
          <p:cNvPr id="13" name="Левая круглая скобка 12"/>
          <p:cNvSpPr/>
          <p:nvPr/>
        </p:nvSpPr>
        <p:spPr>
          <a:xfrm flipH="1">
            <a:off x="11272327" y="2618236"/>
            <a:ext cx="115252" cy="1654412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14D443F-BEF9-449D-81F2-3E7AC70D0284}"/>
                  </a:ext>
                </a:extLst>
              </p:cNvPr>
              <p:cNvSpPr txBox="1"/>
              <p:nvPr/>
            </p:nvSpPr>
            <p:spPr>
              <a:xfrm>
                <a:off x="1350205" y="2462601"/>
                <a:ext cx="188038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ru-RU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6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14D443F-BEF9-449D-81F2-3E7AC70D02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0205" y="2462601"/>
                <a:ext cx="1880387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7F48C34-B882-4F79-AEB7-A4D8AA3797BF}"/>
                  </a:ext>
                </a:extLst>
              </p:cNvPr>
              <p:cNvSpPr txBox="1"/>
              <p:nvPr/>
            </p:nvSpPr>
            <p:spPr>
              <a:xfrm>
                <a:off x="5087832" y="2474717"/>
                <a:ext cx="200862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ru-RU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6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7F48C34-B882-4F79-AEB7-A4D8AA3797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832" y="2474717"/>
                <a:ext cx="2008627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781785F-353A-4B68-964D-C8C32C4F5711}"/>
                  </a:ext>
                </a:extLst>
              </p:cNvPr>
              <p:cNvSpPr txBox="1"/>
              <p:nvPr/>
            </p:nvSpPr>
            <p:spPr>
              <a:xfrm>
                <a:off x="1263034" y="3315976"/>
                <a:ext cx="2840586" cy="9566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ru-RU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𝒔𝒊𝒏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36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781785F-353A-4B68-964D-C8C32C4F57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3034" y="3315976"/>
                <a:ext cx="2840586" cy="9566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37D69F0-6833-4EEB-BB85-4530D3C5013E}"/>
                  </a:ext>
                </a:extLst>
              </p:cNvPr>
              <p:cNvSpPr txBox="1"/>
              <p:nvPr/>
            </p:nvSpPr>
            <p:spPr>
              <a:xfrm>
                <a:off x="5048841" y="3122197"/>
                <a:ext cx="6116033" cy="14530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d>
                        <m:dPr>
                          <m:ctrlPr>
                            <a:rPr lang="ru-RU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36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  <m:f>
                            <m:fPr>
                              <m:ctrlPr>
                                <a:rPr lang="en-US" sz="3600" b="1" i="1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3600" b="1" i="1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36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=−</m:t>
                          </m:r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  <m:f>
                            <m:fPr>
                              <m:ctrlPr>
                                <a:rPr lang="en-US" sz="3600" b="1" i="1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3600" b="1" i="1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ru-RU" sz="36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37D69F0-6833-4EEB-BB85-4530D3C501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8841" y="3122197"/>
                <a:ext cx="6116033" cy="14530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4DA1AC5-FD98-4013-A292-A2089E95D0D0}"/>
                  </a:ext>
                </a:extLst>
              </p:cNvPr>
              <p:cNvSpPr txBox="1"/>
              <p:nvPr/>
            </p:nvSpPr>
            <p:spPr>
              <a:xfrm>
                <a:off x="872961" y="4702755"/>
                <a:ext cx="7566478" cy="14530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𝒄𝒐𝒔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𝒄𝒐𝒔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en-US" sz="3600" b="1" dirty="0" smtClean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4DA1AC5-FD98-4013-A292-A2089E95D0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961" y="4702755"/>
                <a:ext cx="7566478" cy="145309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52138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6200" y="75414"/>
            <a:ext cx="12033896" cy="6711752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4DA1AC5-FD98-4013-A292-A2089E95D0D0}"/>
                  </a:ext>
                </a:extLst>
              </p:cNvPr>
              <p:cNvSpPr txBox="1"/>
              <p:nvPr/>
            </p:nvSpPr>
            <p:spPr>
              <a:xfrm>
                <a:off x="1990577" y="208217"/>
                <a:ext cx="7566478" cy="16145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𝒄𝒐𝒔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en-US" sz="4000" b="1" dirty="0" smtClean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4DA1AC5-FD98-4013-A292-A2089E95D0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0577" y="208217"/>
                <a:ext cx="7566478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4DA1AC5-FD98-4013-A292-A2089E95D0D0}"/>
                  </a:ext>
                </a:extLst>
              </p:cNvPr>
              <p:cNvSpPr txBox="1"/>
              <p:nvPr/>
            </p:nvSpPr>
            <p:spPr>
              <a:xfrm>
                <a:off x="2094271" y="1845004"/>
                <a:ext cx="7566478" cy="1063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𝒄𝒐𝒔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 smtClean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4DA1AC5-FD98-4013-A292-A2089E95D0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4271" y="1845004"/>
                <a:ext cx="7566478" cy="1063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4DA1AC5-FD98-4013-A292-A2089E95D0D0}"/>
                  </a:ext>
                </a:extLst>
              </p:cNvPr>
              <p:cNvSpPr txBox="1"/>
              <p:nvPr/>
            </p:nvSpPr>
            <p:spPr>
              <a:xfrm>
                <a:off x="2263954" y="3431290"/>
                <a:ext cx="6031634" cy="1063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𝒄𝒐𝒔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US" sz="4000" b="1" dirty="0" smtClean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4DA1AC5-FD98-4013-A292-A2089E95D0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954" y="3431290"/>
                <a:ext cx="6031634" cy="10630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5588" y="3592352"/>
            <a:ext cx="2038056" cy="195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822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872127"/>
            <a:ext cx="11990895" cy="5905743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8146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2790772" y="-23813"/>
            <a:ext cx="789870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31-misol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19027" y="1098015"/>
                <a:ext cx="5426294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027" y="1098015"/>
                <a:ext cx="5426294" cy="170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524353" y="2804893"/>
                <a:ext cx="9069599" cy="13535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353" y="2804893"/>
                <a:ext cx="9069599" cy="13535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657855" y="1116190"/>
                <a:ext cx="6153929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7855" y="1116190"/>
                <a:ext cx="6153929" cy="17068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98198" y="4653825"/>
                <a:ext cx="6500369" cy="13432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198" y="4653825"/>
                <a:ext cx="6500369" cy="13432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Группа 16"/>
          <p:cNvGrpSpPr/>
          <p:nvPr/>
        </p:nvGrpSpPr>
        <p:grpSpPr>
          <a:xfrm>
            <a:off x="809754" y="95962"/>
            <a:ext cx="985555" cy="575084"/>
            <a:chOff x="0" y="7732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8" name="Шеврон 17"/>
            <p:cNvSpPr/>
            <p:nvPr/>
          </p:nvSpPr>
          <p:spPr>
            <a:xfrm>
              <a:off x="0" y="7732"/>
              <a:ext cx="1437710" cy="575084"/>
            </a:xfrm>
            <a:prstGeom prst="chevron">
              <a:avLst/>
            </a:prstGeom>
            <a:gradFill rotWithShape="0">
              <a:gsLst>
                <a:gs pos="86000">
                  <a:srgbClr val="92D050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Шеврон 4"/>
            <p:cNvSpPr txBox="1"/>
            <p:nvPr/>
          </p:nvSpPr>
          <p:spPr>
            <a:xfrm>
              <a:off x="287542" y="7732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0281" y="4346213"/>
            <a:ext cx="2038056" cy="195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33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691799" y="0"/>
            <a:ext cx="1796967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425" y="2360837"/>
            <a:ext cx="3037496" cy="3641705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sp>
        <p:nvSpPr>
          <p:cNvPr id="8" name="TextBox 7"/>
          <p:cNvSpPr txBox="1"/>
          <p:nvPr/>
        </p:nvSpPr>
        <p:spPr>
          <a:xfrm>
            <a:off x="3163200" y="1052018"/>
            <a:ext cx="58544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119470" y="2436608"/>
            <a:ext cx="1061755" cy="575084"/>
            <a:chOff x="0" y="7732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0" name="Шеврон 9"/>
            <p:cNvSpPr/>
            <p:nvPr/>
          </p:nvSpPr>
          <p:spPr>
            <a:xfrm>
              <a:off x="0" y="7732"/>
              <a:ext cx="1437710" cy="575084"/>
            </a:xfrm>
            <a:prstGeom prst="chevron">
              <a:avLst/>
            </a:prstGeom>
            <a:gradFill rotWithShape="0">
              <a:gsLst>
                <a:gs pos="100000">
                  <a:srgbClr val="FF66FF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Шеврон 4"/>
            <p:cNvSpPr txBox="1"/>
            <p:nvPr/>
          </p:nvSpPr>
          <p:spPr>
            <a:xfrm>
              <a:off x="287542" y="7732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Шеврон 11"/>
          <p:cNvSpPr/>
          <p:nvPr/>
        </p:nvSpPr>
        <p:spPr>
          <a:xfrm>
            <a:off x="1119470" y="4277973"/>
            <a:ext cx="1061755" cy="575084"/>
          </a:xfrm>
          <a:prstGeom prst="chevron">
            <a:avLst/>
          </a:prstGeom>
          <a:gradFill rotWithShape="0">
            <a:gsLst>
              <a:gs pos="100000">
                <a:srgbClr val="FF66FF"/>
              </a:gs>
              <a:gs pos="0">
                <a:srgbClr val="FFC000">
                  <a:lumMod val="67000"/>
                  <a:lumOff val="33000"/>
                </a:srgbClr>
              </a:gs>
            </a:gsLst>
            <a:path path="rect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Шеврон 4"/>
          <p:cNvSpPr txBox="1"/>
          <p:nvPr/>
        </p:nvSpPr>
        <p:spPr>
          <a:xfrm>
            <a:off x="1331821" y="4277973"/>
            <a:ext cx="637053" cy="575084"/>
          </a:xfrm>
          <a:prstGeom prst="rect">
            <a:avLst/>
          </a:prstGeom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4018" tIns="48006" rIns="48006" bIns="48006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727616" y="2001109"/>
                <a:ext cx="2936060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?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7616" y="2001109"/>
                <a:ext cx="2936060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709785" y="3812683"/>
                <a:ext cx="3532377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𝒕𝒈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𝒏𝒙𝒅𝒙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?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9785" y="3812683"/>
                <a:ext cx="3532377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4697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267689" y="21780"/>
            <a:ext cx="4445128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281395" y="62249"/>
            <a:ext cx="1061755" cy="575084"/>
            <a:chOff x="219261" y="-2366627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0" name="Шеврон 9"/>
            <p:cNvSpPr/>
            <p:nvPr/>
          </p:nvSpPr>
          <p:spPr>
            <a:xfrm>
              <a:off x="219261" y="-2366627"/>
              <a:ext cx="1437710" cy="575084"/>
            </a:xfrm>
            <a:prstGeom prst="chevron">
              <a:avLst/>
            </a:prstGeom>
            <a:gradFill rotWithShape="0">
              <a:gsLst>
                <a:gs pos="100000">
                  <a:srgbClr val="FF66FF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Шеврон 4"/>
            <p:cNvSpPr txBox="1"/>
            <p:nvPr/>
          </p:nvSpPr>
          <p:spPr>
            <a:xfrm>
              <a:off x="506803" y="-2366627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101362" y="907834"/>
                <a:ext cx="2719654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362" y="907834"/>
                <a:ext cx="2719654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Левая круглая скобка 11"/>
          <p:cNvSpPr/>
          <p:nvPr/>
        </p:nvSpPr>
        <p:spPr>
          <a:xfrm>
            <a:off x="1608067" y="2559234"/>
            <a:ext cx="96413" cy="1633039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>
              <a:solidFill>
                <a:srgbClr val="3333CC"/>
              </a:solidFill>
            </a:endParaRPr>
          </a:p>
        </p:txBody>
      </p:sp>
      <p:sp>
        <p:nvSpPr>
          <p:cNvPr id="13" name="Левая круглая скобка 12"/>
          <p:cNvSpPr/>
          <p:nvPr/>
        </p:nvSpPr>
        <p:spPr>
          <a:xfrm flipH="1">
            <a:off x="10885828" y="2559234"/>
            <a:ext cx="86972" cy="1633039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>
              <a:solidFill>
                <a:srgbClr val="33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14D443F-BEF9-449D-81F2-3E7AC70D0284}"/>
                  </a:ext>
                </a:extLst>
              </p:cNvPr>
              <p:cNvSpPr txBox="1"/>
              <p:nvPr/>
            </p:nvSpPr>
            <p:spPr>
              <a:xfrm>
                <a:off x="1861070" y="2522379"/>
                <a:ext cx="209089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ru-RU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14D443F-BEF9-449D-81F2-3E7AC70D02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1070" y="2522379"/>
                <a:ext cx="2090893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7F48C34-B882-4F79-AEB7-A4D8AA3797BF}"/>
                  </a:ext>
                </a:extLst>
              </p:cNvPr>
              <p:cNvSpPr txBox="1"/>
              <p:nvPr/>
            </p:nvSpPr>
            <p:spPr>
              <a:xfrm>
                <a:off x="5598697" y="2534495"/>
                <a:ext cx="223356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ru-RU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7F48C34-B882-4F79-AEB7-A4D8AA3797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8697" y="2534495"/>
                <a:ext cx="2233560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781785F-353A-4B68-964D-C8C32C4F5711}"/>
                  </a:ext>
                </a:extLst>
              </p:cNvPr>
              <p:cNvSpPr txBox="1"/>
              <p:nvPr/>
            </p:nvSpPr>
            <p:spPr>
              <a:xfrm>
                <a:off x="1773899" y="3375754"/>
                <a:ext cx="253056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ru-RU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40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781785F-353A-4B68-964D-C8C32C4F57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3899" y="3375754"/>
                <a:ext cx="2530565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37D69F0-6833-4EEB-BB85-4530D3C5013E}"/>
                  </a:ext>
                </a:extLst>
              </p:cNvPr>
              <p:cNvSpPr txBox="1"/>
              <p:nvPr/>
            </p:nvSpPr>
            <p:spPr>
              <a:xfrm>
                <a:off x="5559706" y="3181975"/>
                <a:ext cx="5018745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d>
                        <m:dPr>
                          <m:ctrlPr>
                            <a:rPr lang="ru-RU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4000" b="1" i="1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40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4000" b="1" i="1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>
                                      <a:solidFill>
                                        <a:srgbClr val="66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solidFill>
                                        <a:srgbClr val="66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solidFill>
                                        <a:srgbClr val="66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 smtClean="0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  <m:r>
                                <a:rPr lang="en-US" sz="4000" b="1" i="1" smtClean="0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ru-RU" sz="40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37D69F0-6833-4EEB-BB85-4530D3C501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9706" y="3181975"/>
                <a:ext cx="5018745" cy="161454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94235" y="4777012"/>
                <a:ext cx="5424562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35" y="4777012"/>
                <a:ext cx="5424562" cy="161454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533324" y="4777012"/>
                <a:ext cx="6358985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3324" y="4777012"/>
                <a:ext cx="6358985" cy="161454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2312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6200" y="75414"/>
            <a:ext cx="12033896" cy="6711752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101967" y="384122"/>
                <a:ext cx="6884577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1967" y="384122"/>
                <a:ext cx="6884577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101967" y="1998667"/>
                <a:ext cx="8065926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1967" y="1998667"/>
                <a:ext cx="8065926" cy="11564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101967" y="3431290"/>
                <a:ext cx="6538970" cy="13830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1967" y="3431290"/>
                <a:ext cx="6538970" cy="13830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101967" y="4991809"/>
                <a:ext cx="5097229" cy="13830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1967" y="4991809"/>
                <a:ext cx="5097229" cy="138307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7516" y="4552917"/>
            <a:ext cx="2038056" cy="195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9160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267689" y="21780"/>
            <a:ext cx="4445128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281395" y="62249"/>
            <a:ext cx="1061755" cy="575084"/>
            <a:chOff x="219261" y="-2366627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0" name="Шеврон 9"/>
            <p:cNvSpPr/>
            <p:nvPr/>
          </p:nvSpPr>
          <p:spPr>
            <a:xfrm>
              <a:off x="219261" y="-2366627"/>
              <a:ext cx="1437710" cy="575084"/>
            </a:xfrm>
            <a:prstGeom prst="chevron">
              <a:avLst/>
            </a:prstGeom>
            <a:gradFill rotWithShape="0">
              <a:gsLst>
                <a:gs pos="100000">
                  <a:srgbClr val="FF66FF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Шеврон 4"/>
            <p:cNvSpPr txBox="1"/>
            <p:nvPr/>
          </p:nvSpPr>
          <p:spPr>
            <a:xfrm>
              <a:off x="506803" y="-2366627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41269" y="1106457"/>
                <a:ext cx="3203762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𝒕𝒈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𝒏𝒙𝒅𝒙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269" y="1106457"/>
                <a:ext cx="3203762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07004" y="4344121"/>
                <a:ext cx="5803640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𝒏𝒙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004" y="4344121"/>
                <a:ext cx="5803640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07004" y="2814484"/>
                <a:ext cx="5572423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ru-RU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𝒄𝒐𝒔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𝒏𝒙</m:t>
                                  </m:r>
                                </m:den>
                              </m:f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004" y="2814484"/>
                <a:ext cx="5572423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016892" y="1203417"/>
                <a:ext cx="4825937" cy="12644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ru-RU" sz="4000" b="1" i="1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  <m:t>𝒕𝒈</m:t>
                              </m:r>
                            </m:e>
                            <m:sup>
                              <m:r>
                                <a:rPr lang="en-US" sz="4000" b="1" i="1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𝒏𝒙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ru-RU" sz="4000" b="1" i="1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4000" b="1" i="1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𝒏𝒙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6892" y="1203417"/>
                <a:ext cx="4825937" cy="126444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Левая круглая скобка 14"/>
          <p:cNvSpPr/>
          <p:nvPr/>
        </p:nvSpPr>
        <p:spPr>
          <a:xfrm>
            <a:off x="4470372" y="1188162"/>
            <a:ext cx="107612" cy="1376390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>
              <a:solidFill>
                <a:srgbClr val="3333CC"/>
              </a:solidFill>
            </a:endParaRPr>
          </a:p>
        </p:txBody>
      </p:sp>
      <p:sp>
        <p:nvSpPr>
          <p:cNvPr id="17" name="Левая круглая скобка 16"/>
          <p:cNvSpPr/>
          <p:nvPr/>
        </p:nvSpPr>
        <p:spPr>
          <a:xfrm flipH="1">
            <a:off x="10281737" y="1184788"/>
            <a:ext cx="115254" cy="1379764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>
              <a:solidFill>
                <a:srgbClr val="3333CC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42829" y="4429029"/>
            <a:ext cx="2038056" cy="19584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278071" y="4449592"/>
                <a:ext cx="3564758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𝒕𝒈𝒏𝒙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8071" y="4449592"/>
                <a:ext cx="3564758" cy="11564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91554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691799" y="0"/>
            <a:ext cx="1796967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425" y="2360837"/>
            <a:ext cx="3037496" cy="3641705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sp>
        <p:nvSpPr>
          <p:cNvPr id="8" name="TextBox 7"/>
          <p:cNvSpPr txBox="1"/>
          <p:nvPr/>
        </p:nvSpPr>
        <p:spPr>
          <a:xfrm>
            <a:off x="3163200" y="1052018"/>
            <a:ext cx="58544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119470" y="2436608"/>
            <a:ext cx="1061755" cy="575084"/>
            <a:chOff x="0" y="7732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0" name="Шеврон 9"/>
            <p:cNvSpPr/>
            <p:nvPr/>
          </p:nvSpPr>
          <p:spPr>
            <a:xfrm>
              <a:off x="0" y="7732"/>
              <a:ext cx="1437710" cy="575084"/>
            </a:xfrm>
            <a:prstGeom prst="chevron">
              <a:avLst/>
            </a:prstGeom>
            <a:gradFill rotWithShape="0">
              <a:gsLst>
                <a:gs pos="100000">
                  <a:srgbClr val="FF66FF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Шеврон 4"/>
            <p:cNvSpPr txBox="1"/>
            <p:nvPr/>
          </p:nvSpPr>
          <p:spPr>
            <a:xfrm>
              <a:off x="287542" y="7732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Шеврон 11"/>
          <p:cNvSpPr/>
          <p:nvPr/>
        </p:nvSpPr>
        <p:spPr>
          <a:xfrm>
            <a:off x="1119470" y="4277973"/>
            <a:ext cx="1061755" cy="575084"/>
          </a:xfrm>
          <a:prstGeom prst="chevron">
            <a:avLst/>
          </a:prstGeom>
          <a:gradFill rotWithShape="0">
            <a:gsLst>
              <a:gs pos="100000">
                <a:srgbClr val="FF66FF"/>
              </a:gs>
              <a:gs pos="0">
                <a:srgbClr val="FFC000">
                  <a:lumMod val="67000"/>
                  <a:lumOff val="33000"/>
                </a:srgbClr>
              </a:gs>
            </a:gsLst>
            <a:path path="rect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Шеврон 4"/>
          <p:cNvSpPr txBox="1"/>
          <p:nvPr/>
        </p:nvSpPr>
        <p:spPr>
          <a:xfrm>
            <a:off x="1331821" y="4277973"/>
            <a:ext cx="637053" cy="575084"/>
          </a:xfrm>
          <a:prstGeom prst="rect">
            <a:avLst/>
          </a:prstGeom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4018" tIns="48006" rIns="48006" bIns="48006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727616" y="2001109"/>
                <a:ext cx="4873835" cy="16197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?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7616" y="2001109"/>
                <a:ext cx="4873835" cy="16197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709785" y="3812683"/>
                <a:ext cx="3130409" cy="16197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?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9785" y="3812683"/>
                <a:ext cx="3130409" cy="16197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63245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267689" y="21780"/>
            <a:ext cx="4445128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281395" y="62249"/>
            <a:ext cx="1061755" cy="575084"/>
            <a:chOff x="219261" y="-2366627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0" name="Шеврон 9"/>
            <p:cNvSpPr/>
            <p:nvPr/>
          </p:nvSpPr>
          <p:spPr>
            <a:xfrm>
              <a:off x="219261" y="-2366627"/>
              <a:ext cx="1437710" cy="575084"/>
            </a:xfrm>
            <a:prstGeom prst="chevron">
              <a:avLst/>
            </a:prstGeom>
            <a:gradFill rotWithShape="0">
              <a:gsLst>
                <a:gs pos="100000">
                  <a:srgbClr val="FF66FF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Шеврон 4"/>
            <p:cNvSpPr txBox="1"/>
            <p:nvPr/>
          </p:nvSpPr>
          <p:spPr>
            <a:xfrm>
              <a:off x="506803" y="-2366627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104900" y="1125055"/>
                <a:ext cx="4657429" cy="16197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900" y="1125055"/>
                <a:ext cx="4657429" cy="16197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669044" y="1146164"/>
                <a:ext cx="5924122" cy="16197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 </m:t>
                          </m:r>
                        </m:e>
                      </m:nary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9044" y="1146164"/>
                <a:ext cx="5924122" cy="16197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008172" y="2884358"/>
                <a:ext cx="7890493" cy="16197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 </m:t>
                          </m:r>
                        </m:e>
                      </m:nary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172" y="2884358"/>
                <a:ext cx="7890493" cy="16197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130799" y="4622552"/>
                <a:ext cx="6785832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 </m:t>
                          </m:r>
                        </m:e>
                      </m:nary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0799" y="4622552"/>
                <a:ext cx="6785832" cy="16145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93807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6200" y="75414"/>
            <a:ext cx="12033896" cy="6711752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61117" y="399344"/>
                <a:ext cx="6806800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 </m:t>
                          </m:r>
                        </m:e>
                      </m:nary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1117" y="399344"/>
                <a:ext cx="6806800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21110" y="2116593"/>
                <a:ext cx="6903365" cy="13830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𝒍𝒏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𝒍𝒏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1110" y="2116593"/>
                <a:ext cx="6903365" cy="13830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21110" y="3986945"/>
                <a:ext cx="6446829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1110" y="3986945"/>
                <a:ext cx="6446829" cy="11564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2759" y="3900804"/>
            <a:ext cx="2038056" cy="195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1382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267689" y="21780"/>
            <a:ext cx="4445128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281395" y="62249"/>
            <a:ext cx="1061755" cy="575084"/>
            <a:chOff x="219261" y="-2366627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0" name="Шеврон 9"/>
            <p:cNvSpPr/>
            <p:nvPr/>
          </p:nvSpPr>
          <p:spPr>
            <a:xfrm>
              <a:off x="219261" y="-2366627"/>
              <a:ext cx="1437710" cy="575084"/>
            </a:xfrm>
            <a:prstGeom prst="chevron">
              <a:avLst/>
            </a:prstGeom>
            <a:gradFill rotWithShape="0">
              <a:gsLst>
                <a:gs pos="100000">
                  <a:srgbClr val="FF66FF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Шеврон 4"/>
            <p:cNvSpPr txBox="1"/>
            <p:nvPr/>
          </p:nvSpPr>
          <p:spPr>
            <a:xfrm>
              <a:off x="506803" y="-2366627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149420" y="1078369"/>
                <a:ext cx="2914003" cy="16197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9420" y="1078369"/>
                <a:ext cx="2914003" cy="16197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406176" y="1439087"/>
                <a:ext cx="6710811" cy="6948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d>
                        <m:dPr>
                          <m:ctrlP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1" i="1" smtClean="0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6176" y="1439087"/>
                <a:ext cx="6710811" cy="69480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Левая круглая скобка 12"/>
          <p:cNvSpPr/>
          <p:nvPr/>
        </p:nvSpPr>
        <p:spPr>
          <a:xfrm>
            <a:off x="4278982" y="1200044"/>
            <a:ext cx="107612" cy="1376390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>
              <a:solidFill>
                <a:srgbClr val="3333CC"/>
              </a:solidFill>
            </a:endParaRPr>
          </a:p>
        </p:txBody>
      </p:sp>
      <p:sp>
        <p:nvSpPr>
          <p:cNvPr id="14" name="Левая круглая скобка 13"/>
          <p:cNvSpPr/>
          <p:nvPr/>
        </p:nvSpPr>
        <p:spPr>
          <a:xfrm flipH="1">
            <a:off x="11145996" y="1200044"/>
            <a:ext cx="115254" cy="1379764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>
              <a:solidFill>
                <a:srgbClr val="33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149419" y="2873549"/>
                <a:ext cx="8285025" cy="16391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ru-RU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𝒆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ru-RU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𝒆</m:t>
                                      </m:r>
                                    </m:e>
                                    <m:sup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ru-RU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𝒆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9419" y="2873549"/>
                <a:ext cx="8285025" cy="16391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29164" y="4510856"/>
                <a:ext cx="5572744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164" y="4510856"/>
                <a:ext cx="5572744" cy="16145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86259" y="4514230"/>
            <a:ext cx="2038056" cy="19584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790345" y="4563968"/>
                <a:ext cx="4218463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0345" y="4563968"/>
                <a:ext cx="4218463" cy="115249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31224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691799" y="0"/>
            <a:ext cx="1796967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425" y="2360837"/>
            <a:ext cx="3037496" cy="3641705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sp>
        <p:nvSpPr>
          <p:cNvPr id="8" name="TextBox 7"/>
          <p:cNvSpPr txBox="1"/>
          <p:nvPr/>
        </p:nvSpPr>
        <p:spPr>
          <a:xfrm>
            <a:off x="3163200" y="1052018"/>
            <a:ext cx="58544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119470" y="2436608"/>
            <a:ext cx="1061755" cy="575084"/>
            <a:chOff x="0" y="7732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0" name="Шеврон 9"/>
            <p:cNvSpPr/>
            <p:nvPr/>
          </p:nvSpPr>
          <p:spPr>
            <a:xfrm>
              <a:off x="0" y="7732"/>
              <a:ext cx="1437710" cy="575084"/>
            </a:xfrm>
            <a:prstGeom prst="chevron">
              <a:avLst/>
            </a:prstGeom>
            <a:gradFill rotWithShape="0">
              <a:gsLst>
                <a:gs pos="100000">
                  <a:srgbClr val="FF66FF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Шеврон 4"/>
            <p:cNvSpPr txBox="1"/>
            <p:nvPr/>
          </p:nvSpPr>
          <p:spPr>
            <a:xfrm>
              <a:off x="287542" y="7732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Шеврон 11"/>
          <p:cNvSpPr/>
          <p:nvPr/>
        </p:nvSpPr>
        <p:spPr>
          <a:xfrm>
            <a:off x="1119470" y="4277973"/>
            <a:ext cx="1061755" cy="575084"/>
          </a:xfrm>
          <a:prstGeom prst="chevron">
            <a:avLst/>
          </a:prstGeom>
          <a:gradFill rotWithShape="0">
            <a:gsLst>
              <a:gs pos="100000">
                <a:srgbClr val="FF66FF"/>
              </a:gs>
              <a:gs pos="0">
                <a:srgbClr val="FFC000">
                  <a:lumMod val="67000"/>
                  <a:lumOff val="33000"/>
                </a:srgbClr>
              </a:gs>
            </a:gsLst>
            <a:path path="rect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Шеврон 4"/>
          <p:cNvSpPr txBox="1"/>
          <p:nvPr/>
        </p:nvSpPr>
        <p:spPr>
          <a:xfrm>
            <a:off x="1331821" y="4277973"/>
            <a:ext cx="637053" cy="575084"/>
          </a:xfrm>
          <a:prstGeom prst="rect">
            <a:avLst/>
          </a:prstGeom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4018" tIns="48006" rIns="48006" bIns="48006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697408" y="1916877"/>
                <a:ext cx="3791358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r>
                                <a:rPr lang="ru-RU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?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7408" y="1916877"/>
                <a:ext cx="3791358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709785" y="3812683"/>
                <a:ext cx="3392146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?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9785" y="3812683"/>
                <a:ext cx="3392146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51260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267689" y="21780"/>
            <a:ext cx="4445128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281395" y="62249"/>
            <a:ext cx="1061755" cy="575084"/>
            <a:chOff x="219261" y="-2366627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0" name="Шеврон 9"/>
            <p:cNvSpPr/>
            <p:nvPr/>
          </p:nvSpPr>
          <p:spPr>
            <a:xfrm>
              <a:off x="219261" y="-2366627"/>
              <a:ext cx="1437710" cy="575084"/>
            </a:xfrm>
            <a:prstGeom prst="chevron">
              <a:avLst/>
            </a:prstGeom>
            <a:gradFill rotWithShape="0">
              <a:gsLst>
                <a:gs pos="100000">
                  <a:srgbClr val="FF66FF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Шеврон 4"/>
            <p:cNvSpPr txBox="1"/>
            <p:nvPr/>
          </p:nvSpPr>
          <p:spPr>
            <a:xfrm>
              <a:off x="506803" y="-2366627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104900" y="1505052"/>
                <a:ext cx="3446713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r>
                                <a:rPr lang="ru-RU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900" y="1505052"/>
                <a:ext cx="3446713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Левая круглая скобка 11"/>
          <p:cNvSpPr/>
          <p:nvPr/>
        </p:nvSpPr>
        <p:spPr>
          <a:xfrm>
            <a:off x="4810166" y="1618225"/>
            <a:ext cx="107612" cy="1376390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>
              <a:solidFill>
                <a:srgbClr val="3333CC"/>
              </a:solidFill>
            </a:endParaRPr>
          </a:p>
        </p:txBody>
      </p:sp>
      <p:sp>
        <p:nvSpPr>
          <p:cNvPr id="13" name="Левая круглая скобка 12"/>
          <p:cNvSpPr/>
          <p:nvPr/>
        </p:nvSpPr>
        <p:spPr>
          <a:xfrm flipH="1">
            <a:off x="7917666" y="1614851"/>
            <a:ext cx="115254" cy="1379764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>
              <a:solidFill>
                <a:srgbClr val="33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116652" y="1485361"/>
                <a:ext cx="266496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6652" y="1485361"/>
                <a:ext cx="2664960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116652" y="2286729"/>
                <a:ext cx="265976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ru-RU" sz="4000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6652" y="2286729"/>
                <a:ext cx="2659767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391866" y="1505051"/>
                <a:ext cx="2210862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𝒅𝒕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1866" y="1505051"/>
                <a:ext cx="2210862" cy="16145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212763" y="3874653"/>
                <a:ext cx="656365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2763" y="3874653"/>
                <a:ext cx="6563656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7666" y="3510968"/>
            <a:ext cx="2038056" cy="195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95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872127"/>
            <a:ext cx="11990895" cy="5905743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8146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2790772" y="-23813"/>
            <a:ext cx="789870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31-misol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31561" y="1057363"/>
                <a:ext cx="5426294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  <m:d>
                            <m:d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561" y="1057363"/>
                <a:ext cx="5426294" cy="170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64937" y="2838832"/>
                <a:ext cx="10054226" cy="13535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937" y="2838832"/>
                <a:ext cx="10054226" cy="13535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333429" y="1090758"/>
                <a:ext cx="6766276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𝟏𝟖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3429" y="1090758"/>
                <a:ext cx="6766276" cy="17068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64937" y="4653824"/>
                <a:ext cx="7484998" cy="13432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937" y="4653824"/>
                <a:ext cx="7484998" cy="13432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Группа 16"/>
          <p:cNvGrpSpPr/>
          <p:nvPr/>
        </p:nvGrpSpPr>
        <p:grpSpPr>
          <a:xfrm>
            <a:off x="809754" y="95962"/>
            <a:ext cx="985555" cy="575084"/>
            <a:chOff x="0" y="7732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8" name="Шеврон 17"/>
            <p:cNvSpPr/>
            <p:nvPr/>
          </p:nvSpPr>
          <p:spPr>
            <a:xfrm>
              <a:off x="0" y="7732"/>
              <a:ext cx="1437710" cy="575084"/>
            </a:xfrm>
            <a:prstGeom prst="chevron">
              <a:avLst/>
            </a:prstGeom>
            <a:gradFill rotWithShape="0">
              <a:gsLst>
                <a:gs pos="86000">
                  <a:srgbClr val="92D050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Шеврон 4"/>
            <p:cNvSpPr txBox="1"/>
            <p:nvPr/>
          </p:nvSpPr>
          <p:spPr>
            <a:xfrm>
              <a:off x="287542" y="7732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0281" y="4346213"/>
            <a:ext cx="2038056" cy="195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39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267689" y="21780"/>
            <a:ext cx="4445128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281395" y="62249"/>
            <a:ext cx="1061755" cy="575084"/>
            <a:chOff x="219261" y="-2366627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0" name="Шеврон 9"/>
            <p:cNvSpPr/>
            <p:nvPr/>
          </p:nvSpPr>
          <p:spPr>
            <a:xfrm>
              <a:off x="219261" y="-2366627"/>
              <a:ext cx="1437710" cy="575084"/>
            </a:xfrm>
            <a:prstGeom prst="chevron">
              <a:avLst/>
            </a:prstGeom>
            <a:gradFill rotWithShape="0">
              <a:gsLst>
                <a:gs pos="100000">
                  <a:srgbClr val="FF66FF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Шеврон 4"/>
            <p:cNvSpPr txBox="1"/>
            <p:nvPr/>
          </p:nvSpPr>
          <p:spPr>
            <a:xfrm>
              <a:off x="506803" y="-2366627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104900" y="1125055"/>
                <a:ext cx="3175741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900" y="1125055"/>
                <a:ext cx="3175741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267689" y="1125055"/>
                <a:ext cx="2903231" cy="17423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𝒆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</m:den>
                              </m:f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689" y="1125055"/>
                <a:ext cx="2903231" cy="17423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170920" y="1130882"/>
                <a:ext cx="2914003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0920" y="1130882"/>
                <a:ext cx="2914003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Левая круглая скобка 13"/>
          <p:cNvSpPr/>
          <p:nvPr/>
        </p:nvSpPr>
        <p:spPr>
          <a:xfrm>
            <a:off x="2100876" y="3306535"/>
            <a:ext cx="107612" cy="1376390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>
              <a:solidFill>
                <a:srgbClr val="3333CC"/>
              </a:solidFill>
            </a:endParaRPr>
          </a:p>
        </p:txBody>
      </p:sp>
      <p:sp>
        <p:nvSpPr>
          <p:cNvPr id="15" name="Левая круглая скобка 14"/>
          <p:cNvSpPr/>
          <p:nvPr/>
        </p:nvSpPr>
        <p:spPr>
          <a:xfrm flipH="1">
            <a:off x="5208376" y="3303161"/>
            <a:ext cx="115254" cy="1379764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>
              <a:solidFill>
                <a:srgbClr val="33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407362" y="3173671"/>
                <a:ext cx="170277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7362" y="3173671"/>
                <a:ext cx="1702774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407362" y="3975039"/>
                <a:ext cx="265976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7362" y="3975039"/>
                <a:ext cx="2659767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769933" y="3212733"/>
                <a:ext cx="3043654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𝒅𝒕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9933" y="3212733"/>
                <a:ext cx="3043654" cy="161454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606833" y="5334373"/>
                <a:ext cx="363195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𝒂𝒓𝒄𝒕𝒈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6833" y="5334373"/>
                <a:ext cx="3631956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436751" y="5334372"/>
                <a:ext cx="393697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𝒂𝒓𝒄𝒕𝒈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751" y="5334372"/>
                <a:ext cx="3936975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Рисунок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71688" y="4523657"/>
            <a:ext cx="2038056" cy="195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2583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691799" y="0"/>
            <a:ext cx="1796967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425" y="2360837"/>
            <a:ext cx="3037496" cy="3641705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sp>
        <p:nvSpPr>
          <p:cNvPr id="8" name="TextBox 7"/>
          <p:cNvSpPr txBox="1"/>
          <p:nvPr/>
        </p:nvSpPr>
        <p:spPr>
          <a:xfrm>
            <a:off x="3163200" y="1052018"/>
            <a:ext cx="58544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119470" y="2436608"/>
            <a:ext cx="1061755" cy="575084"/>
            <a:chOff x="0" y="7732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0" name="Шеврон 9"/>
            <p:cNvSpPr/>
            <p:nvPr/>
          </p:nvSpPr>
          <p:spPr>
            <a:xfrm>
              <a:off x="0" y="7732"/>
              <a:ext cx="1437710" cy="575084"/>
            </a:xfrm>
            <a:prstGeom prst="chevron">
              <a:avLst/>
            </a:prstGeom>
            <a:gradFill rotWithShape="0">
              <a:gsLst>
                <a:gs pos="100000">
                  <a:srgbClr val="FF66FF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Шеврон 4"/>
            <p:cNvSpPr txBox="1"/>
            <p:nvPr/>
          </p:nvSpPr>
          <p:spPr>
            <a:xfrm>
              <a:off x="287542" y="7732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Шеврон 11"/>
          <p:cNvSpPr/>
          <p:nvPr/>
        </p:nvSpPr>
        <p:spPr>
          <a:xfrm>
            <a:off x="1119470" y="4277973"/>
            <a:ext cx="1061755" cy="575084"/>
          </a:xfrm>
          <a:prstGeom prst="chevron">
            <a:avLst/>
          </a:prstGeom>
          <a:gradFill rotWithShape="0">
            <a:gsLst>
              <a:gs pos="100000">
                <a:srgbClr val="FF66FF"/>
              </a:gs>
              <a:gs pos="0">
                <a:srgbClr val="FFC000">
                  <a:lumMod val="67000"/>
                  <a:lumOff val="33000"/>
                </a:srgbClr>
              </a:gs>
            </a:gsLst>
            <a:path path="rect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Шеврон 4"/>
          <p:cNvSpPr txBox="1"/>
          <p:nvPr/>
        </p:nvSpPr>
        <p:spPr>
          <a:xfrm>
            <a:off x="1331821" y="4277973"/>
            <a:ext cx="637053" cy="575084"/>
          </a:xfrm>
          <a:prstGeom prst="rect">
            <a:avLst/>
          </a:prstGeom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4018" tIns="48006" rIns="48006" bIns="48006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697408" y="1916877"/>
                <a:ext cx="3871124" cy="16197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𝒍𝒏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𝒙𝒅𝒙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?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7408" y="1916877"/>
                <a:ext cx="3871124" cy="16197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709785" y="3812683"/>
                <a:ext cx="3756669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?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9785" y="3812683"/>
                <a:ext cx="3756669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0367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267689" y="21780"/>
            <a:ext cx="4445128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281395" y="62249"/>
            <a:ext cx="1061755" cy="575084"/>
            <a:chOff x="219261" y="-2366627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0" name="Шеврон 9"/>
            <p:cNvSpPr/>
            <p:nvPr/>
          </p:nvSpPr>
          <p:spPr>
            <a:xfrm>
              <a:off x="219261" y="-2366627"/>
              <a:ext cx="1437710" cy="575084"/>
            </a:xfrm>
            <a:prstGeom prst="chevron">
              <a:avLst/>
            </a:prstGeom>
            <a:gradFill rotWithShape="0">
              <a:gsLst>
                <a:gs pos="100000">
                  <a:srgbClr val="FF66FF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Шеврон 4"/>
            <p:cNvSpPr txBox="1"/>
            <p:nvPr/>
          </p:nvSpPr>
          <p:spPr>
            <a:xfrm>
              <a:off x="506803" y="-2366627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54397" y="1332445"/>
                <a:ext cx="3654718" cy="16197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𝒍𝒏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𝒙𝒅𝒙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397" y="1332445"/>
                <a:ext cx="3654718" cy="16197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Левая круглая скобка 11"/>
          <p:cNvSpPr/>
          <p:nvPr/>
        </p:nvSpPr>
        <p:spPr>
          <a:xfrm>
            <a:off x="4928918" y="1257919"/>
            <a:ext cx="104995" cy="1926092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>
              <a:solidFill>
                <a:srgbClr val="3333CC"/>
              </a:solidFill>
            </a:endParaRPr>
          </a:p>
        </p:txBody>
      </p:sp>
      <p:sp>
        <p:nvSpPr>
          <p:cNvPr id="13" name="Левая круглая скобка 12"/>
          <p:cNvSpPr/>
          <p:nvPr/>
        </p:nvSpPr>
        <p:spPr>
          <a:xfrm flipH="1">
            <a:off x="7576840" y="1236541"/>
            <a:ext cx="112740" cy="1947470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>
              <a:solidFill>
                <a:srgbClr val="33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235404" y="1125055"/>
                <a:ext cx="200048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𝒍𝒏𝒙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5404" y="1125055"/>
                <a:ext cx="2000484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235404" y="1926423"/>
                <a:ext cx="2139945" cy="12575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ru-RU" sz="4000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5404" y="1926423"/>
                <a:ext cx="2139945" cy="12575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110460" y="1413692"/>
                <a:ext cx="2671372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𝒅𝒕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0460" y="1413692"/>
                <a:ext cx="2671372" cy="16145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126769" y="3715404"/>
                <a:ext cx="3323410" cy="12612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769" y="3715404"/>
                <a:ext cx="3323410" cy="12612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602222" y="3725727"/>
                <a:ext cx="2034851" cy="12509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2222" y="3725727"/>
                <a:ext cx="2034851" cy="12509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789116" y="3759503"/>
                <a:ext cx="2111988" cy="12509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9116" y="3759503"/>
                <a:ext cx="2111988" cy="12509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Рисунок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01985" y="3603729"/>
            <a:ext cx="2038056" cy="195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126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267689" y="21780"/>
            <a:ext cx="4445128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281395" y="62249"/>
            <a:ext cx="1061755" cy="575084"/>
            <a:chOff x="219261" y="-2366627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0" name="Шеврон 9"/>
            <p:cNvSpPr/>
            <p:nvPr/>
          </p:nvSpPr>
          <p:spPr>
            <a:xfrm>
              <a:off x="219261" y="-2366627"/>
              <a:ext cx="1437710" cy="575084"/>
            </a:xfrm>
            <a:prstGeom prst="chevron">
              <a:avLst/>
            </a:prstGeom>
            <a:gradFill rotWithShape="0">
              <a:gsLst>
                <a:gs pos="100000">
                  <a:srgbClr val="FF66FF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Шеврон 4"/>
            <p:cNvSpPr txBox="1"/>
            <p:nvPr/>
          </p:nvSpPr>
          <p:spPr>
            <a:xfrm>
              <a:off x="506803" y="-2366627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109879" y="1413692"/>
                <a:ext cx="3428053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879" y="1413692"/>
                <a:ext cx="3428053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Левая круглая скобка 11"/>
          <p:cNvSpPr/>
          <p:nvPr/>
        </p:nvSpPr>
        <p:spPr>
          <a:xfrm>
            <a:off x="4928918" y="1257919"/>
            <a:ext cx="104995" cy="1926092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>
              <a:solidFill>
                <a:srgbClr val="3333CC"/>
              </a:solidFill>
            </a:endParaRPr>
          </a:p>
        </p:txBody>
      </p:sp>
      <p:sp>
        <p:nvSpPr>
          <p:cNvPr id="13" name="Левая круглая скобка 12"/>
          <p:cNvSpPr/>
          <p:nvPr/>
        </p:nvSpPr>
        <p:spPr>
          <a:xfrm flipH="1">
            <a:off x="11626861" y="1236541"/>
            <a:ext cx="112740" cy="1947470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>
              <a:solidFill>
                <a:srgbClr val="33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265272" y="1262573"/>
                <a:ext cx="2108333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5272" y="1262573"/>
                <a:ext cx="2108333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8742685" y="1864266"/>
                <a:ext cx="2637069" cy="12575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𝒙𝒅𝒙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𝒅𝒕</m:t>
                          </m:r>
                          <m:r>
                            <m:rPr>
                              <m:nor/>
                            </m:rPr>
                            <a:rPr lang="ru-RU" sz="4000" dirty="0">
                              <a:solidFill>
                                <a:srgbClr val="6600CC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2685" y="1864266"/>
                <a:ext cx="2637069" cy="12575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265272" y="2183177"/>
                <a:ext cx="312579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𝒙𝒅𝒙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ru-RU" sz="4000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5272" y="2183177"/>
                <a:ext cx="3125792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194719" y="3428768"/>
                <a:ext cx="3953646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719" y="3428768"/>
                <a:ext cx="3953646" cy="161454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265272" y="3428767"/>
                <a:ext cx="3250955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𝒅𝒕</m:t>
                                  </m:r>
                                  <m:r>
                                    <m:rPr>
                                      <m:nor/>
                                    </m:rPr>
                                    <a:rPr lang="ru-RU" sz="4000" dirty="0"/>
                                    <m:t> 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5272" y="3428767"/>
                <a:ext cx="3250955" cy="161454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558211" y="3428767"/>
                <a:ext cx="3006016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𝒅𝒕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8211" y="3428767"/>
                <a:ext cx="3006016" cy="161454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194719" y="5043312"/>
                <a:ext cx="5415585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719" y="5043312"/>
                <a:ext cx="5415585" cy="115249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Рисунок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03094" y="4911365"/>
            <a:ext cx="1813657" cy="178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6534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702697F-B6AD-4DC9-9B9C-9E98164B1748}"/>
              </a:ext>
            </a:extLst>
          </p:cNvPr>
          <p:cNvSpPr/>
          <p:nvPr/>
        </p:nvSpPr>
        <p:spPr>
          <a:xfrm>
            <a:off x="414462" y="936711"/>
            <a:ext cx="9702932" cy="92333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C40EF-DBF4-4CCF-AE73-D3E339D71EFB}"/>
              </a:ext>
            </a:extLst>
          </p:cNvPr>
          <p:cNvSpPr txBox="1"/>
          <p:nvPr/>
        </p:nvSpPr>
        <p:spPr>
          <a:xfrm>
            <a:off x="826228" y="1071626"/>
            <a:ext cx="8531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1042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0" name="Picture 6" descr="Ликбез по банковским продуктам для юридических лиц - Кредитование  юридических лиц">
            <a:extLst>
              <a:ext uri="{FF2B5EF4-FFF2-40B4-BE49-F238E27FC236}">
                <a16:creationId xmlns:a16="http://schemas.microsoft.com/office/drawing/2014/main" id="{8E168442-C031-4835-A0CC-551BB96C9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145" y="312526"/>
            <a:ext cx="24384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ыноска со стрелкой вниз 2"/>
          <p:cNvSpPr/>
          <p:nvPr/>
        </p:nvSpPr>
        <p:spPr>
          <a:xfrm>
            <a:off x="4029074" y="2176296"/>
            <a:ext cx="3762375" cy="990600"/>
          </a:xfrm>
          <a:prstGeom prst="downArrowCallout">
            <a:avLst>
              <a:gd name="adj1" fmla="val 25000"/>
              <a:gd name="adj2" fmla="val 177885"/>
              <a:gd name="adj3" fmla="val 25000"/>
              <a:gd name="adj4" fmla="val 64977"/>
            </a:avLst>
          </a:prstGeom>
          <a:gradFill>
            <a:gsLst>
              <a:gs pos="100000">
                <a:srgbClr val="00B0F0">
                  <a:lumMod val="68000"/>
                  <a:lumOff val="32000"/>
                </a:srgbClr>
              </a:gs>
              <a:gs pos="39000">
                <a:srgbClr val="FFC000">
                  <a:lumMod val="67000"/>
                  <a:lumOff val="33000"/>
                </a:srgbClr>
              </a:gs>
            </a:gsLst>
            <a:path path="rect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95-sahifa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403663275"/>
              </p:ext>
            </p:extLst>
          </p:nvPr>
        </p:nvGraphicFramePr>
        <p:xfrm>
          <a:off x="4289425" y="3709476"/>
          <a:ext cx="3707866" cy="590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Стрелка вправо с вырезом 7"/>
          <p:cNvSpPr/>
          <p:nvPr/>
        </p:nvSpPr>
        <p:spPr>
          <a:xfrm>
            <a:off x="1035777" y="3459987"/>
            <a:ext cx="2907571" cy="1089530"/>
          </a:xfrm>
          <a:prstGeom prst="notchedRightArrow">
            <a:avLst/>
          </a:prstGeom>
          <a:gradFill>
            <a:gsLst>
              <a:gs pos="100000">
                <a:srgbClr val="FF66FF"/>
              </a:gs>
              <a:gs pos="0">
                <a:srgbClr val="FFC000">
                  <a:lumMod val="67000"/>
                  <a:lumOff val="33000"/>
                </a:srgbClr>
              </a:gs>
            </a:gsLst>
            <a:path path="rect">
              <a:fillToRect l="50000" t="50000" r="50000" b="50000"/>
            </a:path>
          </a:gradFill>
          <a:ln>
            <a:solidFill>
              <a:srgbClr val="FF66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34-misol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522147126"/>
              </p:ext>
            </p:extLst>
          </p:nvPr>
        </p:nvGraphicFramePr>
        <p:xfrm>
          <a:off x="4289425" y="5224745"/>
          <a:ext cx="6616700" cy="590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Стрелка вправо с вырезом 10"/>
          <p:cNvSpPr/>
          <p:nvPr/>
        </p:nvSpPr>
        <p:spPr>
          <a:xfrm>
            <a:off x="1035777" y="4975255"/>
            <a:ext cx="2907571" cy="1089530"/>
          </a:xfrm>
          <a:prstGeom prst="notchedRightArrow">
            <a:avLst/>
          </a:prstGeom>
          <a:gradFill>
            <a:gsLst>
              <a:gs pos="89000">
                <a:srgbClr val="92D050"/>
              </a:gs>
              <a:gs pos="0">
                <a:srgbClr val="FFC000">
                  <a:lumMod val="67000"/>
                  <a:lumOff val="33000"/>
                </a:srgbClr>
              </a:gs>
            </a:gsLst>
            <a:path path="rect">
              <a:fillToRect l="50000" t="50000" r="50000" b="50000"/>
            </a:path>
          </a:gra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35-misol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019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872127"/>
            <a:ext cx="11990895" cy="5905743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8146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2790772" y="-23813"/>
            <a:ext cx="789870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31-misol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31561" y="1057363"/>
                <a:ext cx="5707140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d>
                            <m:d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561" y="1057363"/>
                <a:ext cx="5707140" cy="170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896216" y="2809188"/>
                <a:ext cx="8084970" cy="13627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6216" y="2809188"/>
                <a:ext cx="8084970" cy="13627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748208" y="1012416"/>
                <a:ext cx="6093463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8208" y="1012416"/>
                <a:ext cx="6093463" cy="17068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896216" y="4771711"/>
                <a:ext cx="5515741" cy="13524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6216" y="4771711"/>
                <a:ext cx="5515741" cy="13524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Группа 16"/>
          <p:cNvGrpSpPr/>
          <p:nvPr/>
        </p:nvGrpSpPr>
        <p:grpSpPr>
          <a:xfrm>
            <a:off x="809754" y="95962"/>
            <a:ext cx="985555" cy="575084"/>
            <a:chOff x="0" y="7732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8" name="Шеврон 17"/>
            <p:cNvSpPr/>
            <p:nvPr/>
          </p:nvSpPr>
          <p:spPr>
            <a:xfrm>
              <a:off x="0" y="7732"/>
              <a:ext cx="1437710" cy="575084"/>
            </a:xfrm>
            <a:prstGeom prst="chevron">
              <a:avLst/>
            </a:prstGeom>
            <a:gradFill rotWithShape="0">
              <a:gsLst>
                <a:gs pos="86000">
                  <a:srgbClr val="92D050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Шеврон 4"/>
            <p:cNvSpPr txBox="1"/>
            <p:nvPr/>
          </p:nvSpPr>
          <p:spPr>
            <a:xfrm>
              <a:off x="287542" y="7732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6710" y="4336787"/>
            <a:ext cx="2038056" cy="195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38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845571"/>
            <a:ext cx="11990895" cy="59322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2"/>
            <a:ext cx="12174538" cy="7708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31013" y="1181297"/>
                <a:ext cx="5659626" cy="1589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13" y="1181297"/>
                <a:ext cx="5659626" cy="15896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895775" y="1066578"/>
                <a:ext cx="6189387" cy="1589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5775" y="1066578"/>
                <a:ext cx="6189387" cy="15896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31992" y="2866052"/>
                <a:ext cx="8574848" cy="1589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d>
                                    <m:d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d>
                                  <m:d>
                                    <m:d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992" y="2866052"/>
                <a:ext cx="8574848" cy="15896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31992" y="4702716"/>
                <a:ext cx="7306552" cy="15454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</m:den>
                          </m:f>
                        </m:e>
                      </m:nary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992" y="4702716"/>
                <a:ext cx="7306552" cy="15454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779846" y="4212297"/>
                <a:ext cx="226664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b="1" i="1" dirty="0">
                  <a:solidFill>
                    <a:srgbClr val="80008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9846" y="4212297"/>
                <a:ext cx="2266646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Левая круглая скобка 17"/>
          <p:cNvSpPr/>
          <p:nvPr/>
        </p:nvSpPr>
        <p:spPr>
          <a:xfrm>
            <a:off x="8142198" y="4342150"/>
            <a:ext cx="93602" cy="2087615"/>
          </a:xfrm>
          <a:prstGeom prst="leftBracket">
            <a:avLst/>
          </a:prstGeom>
          <a:ln w="5715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Левая круглая скобка 19"/>
          <p:cNvSpPr/>
          <p:nvPr/>
        </p:nvSpPr>
        <p:spPr>
          <a:xfrm flipH="1">
            <a:off x="11472083" y="4328056"/>
            <a:ext cx="130493" cy="2100134"/>
          </a:xfrm>
          <a:prstGeom prst="leftBracket">
            <a:avLst/>
          </a:prstGeom>
          <a:ln w="5715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666113" y="4828111"/>
                <a:ext cx="237885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36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sz="3600" b="1" i="1">
                        <a:solidFill>
                          <a:srgbClr val="80008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𝒅𝒙</m:t>
                    </m:r>
                    <m:r>
                      <a:rPr lang="en-US" sz="36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𝒅𝒕</m:t>
                    </m:r>
                  </m:oMath>
                </a14:m>
                <a:r>
                  <a:rPr lang="en-US" sz="3600" b="1" i="1" dirty="0">
                    <a:solidFill>
                      <a:srgbClr val="800080"/>
                    </a:solidFill>
                  </a:rPr>
                  <a:t> </a:t>
                </a:r>
                <a:endParaRPr lang="ru-RU" sz="3600" b="1" i="1" dirty="0">
                  <a:solidFill>
                    <a:srgbClr val="80008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113" y="4828111"/>
                <a:ext cx="2378856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855957" y="5442534"/>
                <a:ext cx="2180084" cy="10522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3600" b="1" i="1" dirty="0">
                  <a:solidFill>
                    <a:srgbClr val="80008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5957" y="5442534"/>
                <a:ext cx="2180084" cy="105221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2790772" y="-23813"/>
            <a:ext cx="789870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31-misol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809754" y="95962"/>
            <a:ext cx="985555" cy="575084"/>
            <a:chOff x="0" y="7732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27" name="Шеврон 26"/>
            <p:cNvSpPr/>
            <p:nvPr/>
          </p:nvSpPr>
          <p:spPr>
            <a:xfrm>
              <a:off x="0" y="7732"/>
              <a:ext cx="1437710" cy="575084"/>
            </a:xfrm>
            <a:prstGeom prst="chevron">
              <a:avLst/>
            </a:prstGeom>
            <a:gradFill rotWithShape="0">
              <a:gsLst>
                <a:gs pos="86000">
                  <a:srgbClr val="92D050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Шеврон 4"/>
            <p:cNvSpPr txBox="1"/>
            <p:nvPr/>
          </p:nvSpPr>
          <p:spPr>
            <a:xfrm>
              <a:off x="287542" y="7732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298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75415"/>
            <a:ext cx="11990895" cy="6702456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73136" y="260509"/>
                <a:ext cx="7386766" cy="1712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</m:rad>
                            </m:den>
                          </m:f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136" y="260509"/>
                <a:ext cx="7386766" cy="17120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60919" y="2004368"/>
                <a:ext cx="6208431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sup>
                          </m:sSup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919" y="2004368"/>
                <a:ext cx="6208431" cy="17068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869350" y="1893413"/>
                <a:ext cx="4819846" cy="15733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den>
                            </m:f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p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9350" y="1893413"/>
                <a:ext cx="4819846" cy="15733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94026" y="3647892"/>
                <a:ext cx="5112362" cy="10015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026" y="3647892"/>
                <a:ext cx="5112362" cy="10015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551620" y="3877329"/>
                <a:ext cx="4677947" cy="7484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1620" y="3877329"/>
                <a:ext cx="4677947" cy="7484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49923" y="4722599"/>
            <a:ext cx="2038056" cy="19584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111659" y="5395682"/>
                <a:ext cx="5983176" cy="7804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1659" y="5395682"/>
                <a:ext cx="5983176" cy="7804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3834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845571"/>
            <a:ext cx="11990895" cy="59322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2"/>
            <a:ext cx="12174538" cy="7708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42477" y="1173291"/>
                <a:ext cx="5659626" cy="15849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477" y="1173291"/>
                <a:ext cx="5659626" cy="15849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842611" y="1091952"/>
                <a:ext cx="6189387" cy="15849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𝟗</m:t>
                                  </m:r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2611" y="1091952"/>
                <a:ext cx="6189387" cy="15849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31992" y="2707432"/>
                <a:ext cx="8574848" cy="1589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d>
                                    <m:d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e>
                                  </m:d>
                                  <m:d>
                                    <m:d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992" y="2707432"/>
                <a:ext cx="8574848" cy="15896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31992" y="4702716"/>
                <a:ext cx="7306552" cy="15454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rad>
                            </m:den>
                          </m:f>
                        </m:e>
                      </m:nary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992" y="4702716"/>
                <a:ext cx="7306552" cy="15454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779846" y="4212297"/>
                <a:ext cx="226664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b="1" i="1" dirty="0">
                  <a:solidFill>
                    <a:srgbClr val="80008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9846" y="4212297"/>
                <a:ext cx="2266646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Левая круглая скобка 17"/>
          <p:cNvSpPr/>
          <p:nvPr/>
        </p:nvSpPr>
        <p:spPr>
          <a:xfrm>
            <a:off x="8142198" y="4342150"/>
            <a:ext cx="93602" cy="2087615"/>
          </a:xfrm>
          <a:prstGeom prst="leftBracket">
            <a:avLst/>
          </a:prstGeom>
          <a:ln w="5715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Левая круглая скобка 19"/>
          <p:cNvSpPr/>
          <p:nvPr/>
        </p:nvSpPr>
        <p:spPr>
          <a:xfrm flipH="1">
            <a:off x="11370087" y="4297098"/>
            <a:ext cx="130493" cy="2100134"/>
          </a:xfrm>
          <a:prstGeom prst="leftBracket">
            <a:avLst/>
          </a:prstGeom>
          <a:ln w="5715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666113" y="4828111"/>
                <a:ext cx="203421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en-US" sz="3600" b="1" i="1">
                        <a:solidFill>
                          <a:srgbClr val="80008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𝒅𝒙</m:t>
                    </m:r>
                    <m:r>
                      <a:rPr lang="en-US" sz="36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𝒅𝒕</m:t>
                    </m:r>
                  </m:oMath>
                </a14:m>
                <a:r>
                  <a:rPr lang="en-US" sz="3600" b="1" i="1" dirty="0">
                    <a:solidFill>
                      <a:srgbClr val="800080"/>
                    </a:solidFill>
                  </a:rPr>
                  <a:t> </a:t>
                </a:r>
                <a:endParaRPr lang="ru-RU" sz="3600" b="1" i="1" dirty="0">
                  <a:solidFill>
                    <a:srgbClr val="80008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113" y="4828111"/>
                <a:ext cx="2034211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855957" y="5442534"/>
                <a:ext cx="1758495" cy="10486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3600" b="1" i="1" dirty="0">
                  <a:solidFill>
                    <a:srgbClr val="80008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5957" y="5442534"/>
                <a:ext cx="1758495" cy="10486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2790772" y="-23813"/>
            <a:ext cx="789870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31-misol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809754" y="95962"/>
            <a:ext cx="985555" cy="575084"/>
            <a:chOff x="0" y="7732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27" name="Шеврон 26"/>
            <p:cNvSpPr/>
            <p:nvPr/>
          </p:nvSpPr>
          <p:spPr>
            <a:xfrm>
              <a:off x="0" y="7732"/>
              <a:ext cx="1437710" cy="575084"/>
            </a:xfrm>
            <a:prstGeom prst="chevron">
              <a:avLst/>
            </a:prstGeom>
            <a:gradFill rotWithShape="0">
              <a:gsLst>
                <a:gs pos="86000">
                  <a:srgbClr val="92D050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Шеврон 4"/>
            <p:cNvSpPr txBox="1"/>
            <p:nvPr/>
          </p:nvSpPr>
          <p:spPr>
            <a:xfrm>
              <a:off x="287542" y="7732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2375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75415"/>
            <a:ext cx="11990895" cy="6702456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16350" y="302860"/>
                <a:ext cx="6562502" cy="10122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p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ad>
                              <m:radPr>
                                <m:degHide m:val="on"/>
                                <m:ctrlP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3600" b="1" i="1" smtClean="0"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rad>
                          </m:den>
                        </m:f>
                      </m:e>
                    </m:nary>
                    <m:r>
                      <a:rPr lang="en-US" sz="3600" b="1" i="1"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350" y="302860"/>
                <a:ext cx="6562502" cy="10122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2020" y="1474657"/>
                <a:ext cx="6371937" cy="10019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36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6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36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den>
                            </m:f>
                          </m:sup>
                        </m:sSup>
                      </m:e>
                    </m:nary>
                    <m:r>
                      <a:rPr lang="en-US" sz="3600" b="1" i="1">
                        <a:latin typeface="Cambria Math" panose="02040503050406030204" pitchFamily="18" charset="0"/>
                      </a:rPr>
                      <m:t>𝒅𝒙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020" y="1474657"/>
                <a:ext cx="6371937" cy="10019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587034" y="1267692"/>
                <a:ext cx="5445209" cy="14246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6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den>
                            </m:f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p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 smtClean="0"/>
                  <a:t>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7034" y="1267692"/>
                <a:ext cx="5445209" cy="14246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42595" y="2692313"/>
                <a:ext cx="5139420" cy="10019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6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p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sup>
                    </m:sSup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 smtClean="0"/>
                  <a:t> </a:t>
                </a:r>
                <a:endParaRPr lang="en-US" sz="36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595" y="2692313"/>
                <a:ext cx="5139420" cy="10019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016350" y="5156414"/>
                <a:ext cx="5958875" cy="892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6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rad>
                    <m:r>
                      <a:rPr lang="en-US" sz="36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350" y="5156414"/>
                <a:ext cx="5958875" cy="8925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011013" y="2851843"/>
                <a:ext cx="4227631" cy="6828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1013" y="2851843"/>
                <a:ext cx="4227631" cy="68287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946088" y="4069499"/>
                <a:ext cx="5873916" cy="7116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088" y="4069499"/>
                <a:ext cx="5873916" cy="7116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820004" y="3979058"/>
                <a:ext cx="4785477" cy="892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6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rad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0004" y="3979058"/>
                <a:ext cx="4785477" cy="89255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09800" y="4855767"/>
            <a:ext cx="1830056" cy="171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834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872127"/>
            <a:ext cx="11990895" cy="5905743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8146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2790772" y="-23813"/>
            <a:ext cx="789870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31-misol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916727" y="1229312"/>
                <a:ext cx="4851521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6727" y="1229312"/>
                <a:ext cx="4851521" cy="170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638242" y="1229312"/>
                <a:ext cx="4381456" cy="13524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8242" y="1229312"/>
                <a:ext cx="4381456" cy="13524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Группа 16"/>
          <p:cNvGrpSpPr/>
          <p:nvPr/>
        </p:nvGrpSpPr>
        <p:grpSpPr>
          <a:xfrm>
            <a:off x="583511" y="1617981"/>
            <a:ext cx="985555" cy="575084"/>
            <a:chOff x="0" y="7732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8" name="Шеврон 17"/>
            <p:cNvSpPr/>
            <p:nvPr/>
          </p:nvSpPr>
          <p:spPr>
            <a:xfrm>
              <a:off x="0" y="7732"/>
              <a:ext cx="1437710" cy="575084"/>
            </a:xfrm>
            <a:prstGeom prst="chevron">
              <a:avLst/>
            </a:prstGeom>
            <a:gradFill rotWithShape="0">
              <a:gsLst>
                <a:gs pos="86000">
                  <a:srgbClr val="92D050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Шеврон 4"/>
            <p:cNvSpPr txBox="1"/>
            <p:nvPr/>
          </p:nvSpPr>
          <p:spPr>
            <a:xfrm>
              <a:off x="287542" y="7732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993713" y="3015721"/>
                <a:ext cx="5029454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3713" y="3015721"/>
                <a:ext cx="5029454" cy="17068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922618" y="3015721"/>
                <a:ext cx="4219040" cy="13432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2618" y="3015721"/>
                <a:ext cx="4219040" cy="13432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Группа 15"/>
          <p:cNvGrpSpPr/>
          <p:nvPr/>
        </p:nvGrpSpPr>
        <p:grpSpPr>
          <a:xfrm>
            <a:off x="660497" y="3404390"/>
            <a:ext cx="985555" cy="575084"/>
            <a:chOff x="0" y="7732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9" name="Шеврон 18"/>
            <p:cNvSpPr/>
            <p:nvPr/>
          </p:nvSpPr>
          <p:spPr>
            <a:xfrm>
              <a:off x="0" y="7732"/>
              <a:ext cx="1437710" cy="575084"/>
            </a:xfrm>
            <a:prstGeom prst="chevron">
              <a:avLst/>
            </a:prstGeom>
            <a:gradFill rotWithShape="0">
              <a:gsLst>
                <a:gs pos="86000">
                  <a:srgbClr val="92D050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Шеврон 4"/>
            <p:cNvSpPr txBox="1"/>
            <p:nvPr/>
          </p:nvSpPr>
          <p:spPr>
            <a:xfrm>
              <a:off x="287542" y="7732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000" b="1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ru-RU" sz="40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81642" y="4616731"/>
            <a:ext cx="2038056" cy="195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692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1076</TotalTime>
  <Words>386</Words>
  <Application>Microsoft Office PowerPoint</Application>
  <PresentationFormat>Широкоэкранный</PresentationFormat>
  <Paragraphs>239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38</cp:revision>
  <dcterms:created xsi:type="dcterms:W3CDTF">2020-12-09T20:07:09Z</dcterms:created>
  <dcterms:modified xsi:type="dcterms:W3CDTF">2020-12-20T19:43:38Z</dcterms:modified>
</cp:coreProperties>
</file>