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9" r:id="rId4"/>
    <p:sldId id="290" r:id="rId5"/>
    <p:sldId id="287" r:id="rId6"/>
    <p:sldId id="288" r:id="rId7"/>
    <p:sldId id="291" r:id="rId8"/>
    <p:sldId id="292" r:id="rId9"/>
    <p:sldId id="293" r:id="rId10"/>
    <p:sldId id="256" r:id="rId11"/>
    <p:sldId id="260" r:id="rId12"/>
    <p:sldId id="262" r:id="rId13"/>
    <p:sldId id="280" r:id="rId14"/>
    <p:sldId id="282" r:id="rId15"/>
    <p:sldId id="281" r:id="rId16"/>
    <p:sldId id="264" r:id="rId17"/>
    <p:sldId id="265" r:id="rId18"/>
    <p:sldId id="266" r:id="rId19"/>
    <p:sldId id="283" r:id="rId20"/>
    <p:sldId id="267" r:id="rId21"/>
    <p:sldId id="271" r:id="rId22"/>
    <p:sldId id="284" r:id="rId23"/>
    <p:sldId id="272" r:id="rId24"/>
    <p:sldId id="268" r:id="rId25"/>
    <p:sldId id="273" r:id="rId26"/>
    <p:sldId id="285" r:id="rId27"/>
    <p:sldId id="274" r:id="rId28"/>
    <p:sldId id="269" r:id="rId29"/>
    <p:sldId id="275" r:id="rId30"/>
    <p:sldId id="276" r:id="rId31"/>
    <p:sldId id="270" r:id="rId32"/>
    <p:sldId id="277" r:id="rId33"/>
    <p:sldId id="278" r:id="rId34"/>
    <p:sldId id="27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74FC74"/>
    <a:srgbClr val="800080"/>
    <a:srgbClr val="9900FF"/>
    <a:srgbClr val="9900CC"/>
    <a:srgbClr val="3333CC"/>
    <a:srgbClr val="FFFFFF"/>
    <a:srgbClr val="00CC99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52D50-B662-4A2F-BC1D-CA25EE29FD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536E1AC-60AF-42EE-A5AE-779DA1B5D328}">
      <dgm:prSet phldrT="[Текст]" custT="1"/>
      <dgm:spPr>
        <a:gradFill rotWithShape="0">
          <a:gsLst>
            <a:gs pos="100000">
              <a:srgbClr val="FF66FF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BAF08-4DD1-4F8D-ADF6-BC8CDB6EA37F}" type="parTrans" cxnId="{F6126EE0-52C4-41AE-A7FA-D1FC54854195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249DA5-5D5A-4F20-9471-2987E704B053}" type="sibTrans" cxnId="{F6126EE0-52C4-41AE-A7FA-D1FC54854195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07C65F-04FA-40AA-ABDA-BECC6E85C503}">
      <dgm:prSet phldrT="[Текст]" custT="1"/>
      <dgm:spPr>
        <a:gradFill rotWithShape="0">
          <a:gsLst>
            <a:gs pos="100000">
              <a:srgbClr val="FF66FF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71687-9F75-47AC-8D1E-2BE5E0453840}" type="parTrans" cxnId="{95603321-9B7C-436A-9A68-738752467D4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C3508-91CF-408E-BCD8-663BCB2CFB36}" type="sibTrans" cxnId="{95603321-9B7C-436A-9A68-738752467D4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49A3D-5261-4BE3-838E-83A06ECA0842}" type="pres">
      <dgm:prSet presAssocID="{CAC52D50-B662-4A2F-BC1D-CA25EE29FD34}" presName="Name0" presStyleCnt="0">
        <dgm:presLayoutVars>
          <dgm:dir/>
          <dgm:animLvl val="lvl"/>
          <dgm:resizeHandles val="exact"/>
        </dgm:presLayoutVars>
      </dgm:prSet>
      <dgm:spPr/>
    </dgm:pt>
    <dgm:pt modelId="{2A4B90F2-DD3A-4067-9E65-3C9AF7DB56BF}" type="pres">
      <dgm:prSet presAssocID="{D536E1AC-60AF-42EE-A5AE-779DA1B5D328}" presName="parTxOnly" presStyleLbl="node1" presStyleIdx="0" presStyleCnt="2" custLinFactX="-13850" custLinFactNeighborX="-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3387B-9D3E-4D6C-97CB-FE518E86B60E}" type="pres">
      <dgm:prSet presAssocID="{0E249DA5-5D5A-4F20-9471-2987E704B053}" presName="parTxOnlySpace" presStyleCnt="0"/>
      <dgm:spPr/>
    </dgm:pt>
    <dgm:pt modelId="{21335480-75ED-4DB4-9E72-F426CC9EF977}" type="pres">
      <dgm:prSet presAssocID="{9E07C65F-04FA-40AA-ABDA-BECC6E85C503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06D44F-5414-4B5C-896E-0CE673990A3D}" type="presOf" srcId="{D536E1AC-60AF-42EE-A5AE-779DA1B5D328}" destId="{2A4B90F2-DD3A-4067-9E65-3C9AF7DB56BF}" srcOrd="0" destOrd="0" presId="urn:microsoft.com/office/officeart/2005/8/layout/chevron1"/>
    <dgm:cxn modelId="{A92921D4-FB53-411A-8CBF-DE1CB004CC2C}" type="presOf" srcId="{CAC52D50-B662-4A2F-BC1D-CA25EE29FD34}" destId="{81349A3D-5261-4BE3-838E-83A06ECA0842}" srcOrd="0" destOrd="0" presId="urn:microsoft.com/office/officeart/2005/8/layout/chevron1"/>
    <dgm:cxn modelId="{138C17CD-B567-41EE-8AF2-5056AE5362AC}" type="presOf" srcId="{9E07C65F-04FA-40AA-ABDA-BECC6E85C503}" destId="{21335480-75ED-4DB4-9E72-F426CC9EF977}" srcOrd="0" destOrd="0" presId="urn:microsoft.com/office/officeart/2005/8/layout/chevron1"/>
    <dgm:cxn modelId="{F6126EE0-52C4-41AE-A7FA-D1FC54854195}" srcId="{CAC52D50-B662-4A2F-BC1D-CA25EE29FD34}" destId="{D536E1AC-60AF-42EE-A5AE-779DA1B5D328}" srcOrd="0" destOrd="0" parTransId="{C74BAF08-4DD1-4F8D-ADF6-BC8CDB6EA37F}" sibTransId="{0E249DA5-5D5A-4F20-9471-2987E704B053}"/>
    <dgm:cxn modelId="{95603321-9B7C-436A-9A68-738752467D41}" srcId="{CAC52D50-B662-4A2F-BC1D-CA25EE29FD34}" destId="{9E07C65F-04FA-40AA-ABDA-BECC6E85C503}" srcOrd="1" destOrd="0" parTransId="{C3D71687-9F75-47AC-8D1E-2BE5E0453840}" sibTransId="{D0CC3508-91CF-408E-BCD8-663BCB2CFB36}"/>
    <dgm:cxn modelId="{1880E95D-A764-4B2B-AA8B-02E0C7AC54C2}" type="presParOf" srcId="{81349A3D-5261-4BE3-838E-83A06ECA0842}" destId="{2A4B90F2-DD3A-4067-9E65-3C9AF7DB56BF}" srcOrd="0" destOrd="0" presId="urn:microsoft.com/office/officeart/2005/8/layout/chevron1"/>
    <dgm:cxn modelId="{E588B586-8894-406F-92BB-BF0B10C926FE}" type="presParOf" srcId="{81349A3D-5261-4BE3-838E-83A06ECA0842}" destId="{0EF3387B-9D3E-4D6C-97CB-FE518E86B60E}" srcOrd="1" destOrd="0" presId="urn:microsoft.com/office/officeart/2005/8/layout/chevron1"/>
    <dgm:cxn modelId="{574FEEF4-F81A-4466-BE4B-B84A62F4935E}" type="presParOf" srcId="{81349A3D-5261-4BE3-838E-83A06ECA0842}" destId="{21335480-75ED-4DB4-9E72-F426CC9EF97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52D50-B662-4A2F-BC1D-CA25EE29FD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536E1AC-60AF-42EE-A5AE-779DA1B5D328}">
      <dgm:prSet phldrT="[Текст]" custT="1"/>
      <dgm:spPr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BAF08-4DD1-4F8D-ADF6-BC8CDB6EA37F}" type="parTrans" cxnId="{F6126EE0-52C4-41AE-A7FA-D1FC54854195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249DA5-5D5A-4F20-9471-2987E704B053}" type="sibTrans" cxnId="{F6126EE0-52C4-41AE-A7FA-D1FC54854195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07C65F-04FA-40AA-ABDA-BECC6E85C503}">
      <dgm:prSet phldrT="[Текст]" custT="1"/>
      <dgm:spPr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71687-9F75-47AC-8D1E-2BE5E0453840}" type="parTrans" cxnId="{95603321-9B7C-436A-9A68-738752467D4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C3508-91CF-408E-BCD8-663BCB2CFB36}" type="sibTrans" cxnId="{95603321-9B7C-436A-9A68-738752467D4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0F82D7-CE0D-4540-8CA9-DA26FEFD0195}">
      <dgm:prSet phldrT="[Текст]" custT="1"/>
      <dgm:spPr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BBC061-E565-4C06-BF3F-43A53C8A288E}" type="parTrans" cxnId="{A1E9820F-940C-4DCF-8437-0D3A8609754F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80DD3D-22B3-4ECA-AE1A-576043CFC049}" type="sibTrans" cxnId="{A1E9820F-940C-4DCF-8437-0D3A8609754F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810E22-616A-4E01-BFFA-9B5B70E6DEEA}">
      <dgm:prSet phldrT="[Текст]" custT="1"/>
      <dgm:spPr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CCD40-4567-4772-9501-6B1CFF4A6E6A}" type="parTrans" cxnId="{BB901AE7-AD06-4F73-8F18-5FA128719B88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0E981-DB9F-4593-8B51-4BB9467B0F4A}" type="sibTrans" cxnId="{BB901AE7-AD06-4F73-8F18-5FA128719B88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49A3D-5261-4BE3-838E-83A06ECA0842}" type="pres">
      <dgm:prSet presAssocID="{CAC52D50-B662-4A2F-BC1D-CA25EE29FD34}" presName="Name0" presStyleCnt="0">
        <dgm:presLayoutVars>
          <dgm:dir/>
          <dgm:animLvl val="lvl"/>
          <dgm:resizeHandles val="exact"/>
        </dgm:presLayoutVars>
      </dgm:prSet>
      <dgm:spPr/>
    </dgm:pt>
    <dgm:pt modelId="{2A4B90F2-DD3A-4067-9E65-3C9AF7DB56BF}" type="pres">
      <dgm:prSet presAssocID="{D536E1AC-60AF-42EE-A5AE-779DA1B5D328}" presName="parTxOnly" presStyleLbl="node1" presStyleIdx="0" presStyleCnt="4" custLinFactX="-13850" custLinFactNeighborX="-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3387B-9D3E-4D6C-97CB-FE518E86B60E}" type="pres">
      <dgm:prSet presAssocID="{0E249DA5-5D5A-4F20-9471-2987E704B053}" presName="parTxOnlySpace" presStyleCnt="0"/>
      <dgm:spPr/>
    </dgm:pt>
    <dgm:pt modelId="{21335480-75ED-4DB4-9E72-F426CC9EF977}" type="pres">
      <dgm:prSet presAssocID="{9E07C65F-04FA-40AA-ABDA-BECC6E85C50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C3C9D-8596-4FC4-9009-02DEFA899A94}" type="pres">
      <dgm:prSet presAssocID="{D0CC3508-91CF-408E-BCD8-663BCB2CFB36}" presName="parTxOnlySpace" presStyleCnt="0"/>
      <dgm:spPr/>
    </dgm:pt>
    <dgm:pt modelId="{F3BABF80-CFD2-4FED-8AA2-E181084B8BC9}" type="pres">
      <dgm:prSet presAssocID="{350F82D7-CE0D-4540-8CA9-DA26FEFD019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0BBC9-4045-4648-869C-C2CAC7E48F94}" type="pres">
      <dgm:prSet presAssocID="{1280DD3D-22B3-4ECA-AE1A-576043CFC049}" presName="parTxOnlySpace" presStyleCnt="0"/>
      <dgm:spPr/>
    </dgm:pt>
    <dgm:pt modelId="{0034281E-30AB-49D3-85CD-B31C8D7621D9}" type="pres">
      <dgm:prSet presAssocID="{36810E22-616A-4E01-BFFA-9B5B70E6DEE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126EE0-52C4-41AE-A7FA-D1FC54854195}" srcId="{CAC52D50-B662-4A2F-BC1D-CA25EE29FD34}" destId="{D536E1AC-60AF-42EE-A5AE-779DA1B5D328}" srcOrd="0" destOrd="0" parTransId="{C74BAF08-4DD1-4F8D-ADF6-BC8CDB6EA37F}" sibTransId="{0E249DA5-5D5A-4F20-9471-2987E704B053}"/>
    <dgm:cxn modelId="{A1E9820F-940C-4DCF-8437-0D3A8609754F}" srcId="{CAC52D50-B662-4A2F-BC1D-CA25EE29FD34}" destId="{350F82D7-CE0D-4540-8CA9-DA26FEFD0195}" srcOrd="2" destOrd="0" parTransId="{F1BBC061-E565-4C06-BF3F-43A53C8A288E}" sibTransId="{1280DD3D-22B3-4ECA-AE1A-576043CFC049}"/>
    <dgm:cxn modelId="{138C17CD-B567-41EE-8AF2-5056AE5362AC}" type="presOf" srcId="{9E07C65F-04FA-40AA-ABDA-BECC6E85C503}" destId="{21335480-75ED-4DB4-9E72-F426CC9EF977}" srcOrd="0" destOrd="0" presId="urn:microsoft.com/office/officeart/2005/8/layout/chevron1"/>
    <dgm:cxn modelId="{D862D2E4-64A8-4473-988B-ECC4AD5EAA3B}" type="presOf" srcId="{36810E22-616A-4E01-BFFA-9B5B70E6DEEA}" destId="{0034281E-30AB-49D3-85CD-B31C8D7621D9}" srcOrd="0" destOrd="0" presId="urn:microsoft.com/office/officeart/2005/8/layout/chevron1"/>
    <dgm:cxn modelId="{A706D44F-5414-4B5C-896E-0CE673990A3D}" type="presOf" srcId="{D536E1AC-60AF-42EE-A5AE-779DA1B5D328}" destId="{2A4B90F2-DD3A-4067-9E65-3C9AF7DB56BF}" srcOrd="0" destOrd="0" presId="urn:microsoft.com/office/officeart/2005/8/layout/chevron1"/>
    <dgm:cxn modelId="{95603321-9B7C-436A-9A68-738752467D41}" srcId="{CAC52D50-B662-4A2F-BC1D-CA25EE29FD34}" destId="{9E07C65F-04FA-40AA-ABDA-BECC6E85C503}" srcOrd="1" destOrd="0" parTransId="{C3D71687-9F75-47AC-8D1E-2BE5E0453840}" sibTransId="{D0CC3508-91CF-408E-BCD8-663BCB2CFB36}"/>
    <dgm:cxn modelId="{BB901AE7-AD06-4F73-8F18-5FA128719B88}" srcId="{CAC52D50-B662-4A2F-BC1D-CA25EE29FD34}" destId="{36810E22-616A-4E01-BFFA-9B5B70E6DEEA}" srcOrd="3" destOrd="0" parTransId="{A34CCD40-4567-4772-9501-6B1CFF4A6E6A}" sibTransId="{0680E981-DB9F-4593-8B51-4BB9467B0F4A}"/>
    <dgm:cxn modelId="{A92921D4-FB53-411A-8CBF-DE1CB004CC2C}" type="presOf" srcId="{CAC52D50-B662-4A2F-BC1D-CA25EE29FD34}" destId="{81349A3D-5261-4BE3-838E-83A06ECA0842}" srcOrd="0" destOrd="0" presId="urn:microsoft.com/office/officeart/2005/8/layout/chevron1"/>
    <dgm:cxn modelId="{709DC918-97A4-4FF4-BB16-DD43A621891F}" type="presOf" srcId="{350F82D7-CE0D-4540-8CA9-DA26FEFD0195}" destId="{F3BABF80-CFD2-4FED-8AA2-E181084B8BC9}" srcOrd="0" destOrd="0" presId="urn:microsoft.com/office/officeart/2005/8/layout/chevron1"/>
    <dgm:cxn modelId="{1880E95D-A764-4B2B-AA8B-02E0C7AC54C2}" type="presParOf" srcId="{81349A3D-5261-4BE3-838E-83A06ECA0842}" destId="{2A4B90F2-DD3A-4067-9E65-3C9AF7DB56BF}" srcOrd="0" destOrd="0" presId="urn:microsoft.com/office/officeart/2005/8/layout/chevron1"/>
    <dgm:cxn modelId="{E588B586-8894-406F-92BB-BF0B10C926FE}" type="presParOf" srcId="{81349A3D-5261-4BE3-838E-83A06ECA0842}" destId="{0EF3387B-9D3E-4D6C-97CB-FE518E86B60E}" srcOrd="1" destOrd="0" presId="urn:microsoft.com/office/officeart/2005/8/layout/chevron1"/>
    <dgm:cxn modelId="{574FEEF4-F81A-4466-BE4B-B84A62F4935E}" type="presParOf" srcId="{81349A3D-5261-4BE3-838E-83A06ECA0842}" destId="{21335480-75ED-4DB4-9E72-F426CC9EF977}" srcOrd="2" destOrd="0" presId="urn:microsoft.com/office/officeart/2005/8/layout/chevron1"/>
    <dgm:cxn modelId="{69B99148-93DA-4F94-9C1D-F957B418BC7A}" type="presParOf" srcId="{81349A3D-5261-4BE3-838E-83A06ECA0842}" destId="{381C3C9D-8596-4FC4-9009-02DEFA899A94}" srcOrd="3" destOrd="0" presId="urn:microsoft.com/office/officeart/2005/8/layout/chevron1"/>
    <dgm:cxn modelId="{E3B1ABF2-DE64-4A4C-97CC-DF0406744BC1}" type="presParOf" srcId="{81349A3D-5261-4BE3-838E-83A06ECA0842}" destId="{F3BABF80-CFD2-4FED-8AA2-E181084B8BC9}" srcOrd="4" destOrd="0" presId="urn:microsoft.com/office/officeart/2005/8/layout/chevron1"/>
    <dgm:cxn modelId="{F1CC57BD-07BD-4447-B0F1-7EAD504DB1F4}" type="presParOf" srcId="{81349A3D-5261-4BE3-838E-83A06ECA0842}" destId="{CE90BBC9-4045-4648-869C-C2CAC7E48F94}" srcOrd="5" destOrd="0" presId="urn:microsoft.com/office/officeart/2005/8/layout/chevron1"/>
    <dgm:cxn modelId="{9A09F84A-ABC8-462D-9B38-C4B2F4F96530}" type="presParOf" srcId="{81349A3D-5261-4BE3-838E-83A06ECA0842}" destId="{0034281E-30AB-49D3-85CD-B31C8D7621D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B90F2-DD3A-4067-9E65-3C9AF7DB56BF}">
      <dsp:nvSpPr>
        <dsp:cNvPr id="0" name=""/>
        <dsp:cNvSpPr/>
      </dsp:nvSpPr>
      <dsp:spPr>
        <a:xfrm>
          <a:off x="0" y="0"/>
          <a:ext cx="1948078" cy="590549"/>
        </a:xfrm>
        <a:prstGeom prst="chevron">
          <a:avLst/>
        </a:prstGeom>
        <a:gradFill rotWithShape="0">
          <a:gsLst>
            <a:gs pos="100000">
              <a:srgbClr val="FF66FF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275" y="0"/>
        <a:ext cx="1357529" cy="590549"/>
      </dsp:txXfrm>
    </dsp:sp>
    <dsp:sp modelId="{21335480-75ED-4DB4-9E72-F426CC9EF977}">
      <dsp:nvSpPr>
        <dsp:cNvPr id="0" name=""/>
        <dsp:cNvSpPr/>
      </dsp:nvSpPr>
      <dsp:spPr>
        <a:xfrm>
          <a:off x="1756529" y="0"/>
          <a:ext cx="1948078" cy="590549"/>
        </a:xfrm>
        <a:prstGeom prst="chevron">
          <a:avLst/>
        </a:prstGeom>
        <a:gradFill rotWithShape="0">
          <a:gsLst>
            <a:gs pos="100000">
              <a:srgbClr val="FF66FF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1804" y="0"/>
        <a:ext cx="1357529" cy="590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B90F2-DD3A-4067-9E65-3C9AF7DB56BF}">
      <dsp:nvSpPr>
        <dsp:cNvPr id="0" name=""/>
        <dsp:cNvSpPr/>
      </dsp:nvSpPr>
      <dsp:spPr>
        <a:xfrm>
          <a:off x="0" y="0"/>
          <a:ext cx="1786638" cy="590549"/>
        </a:xfrm>
        <a:prstGeom prst="chevron">
          <a:avLst/>
        </a:prstGeom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275" y="0"/>
        <a:ext cx="1196089" cy="590549"/>
      </dsp:txXfrm>
    </dsp:sp>
    <dsp:sp modelId="{21335480-75ED-4DB4-9E72-F426CC9EF977}">
      <dsp:nvSpPr>
        <dsp:cNvPr id="0" name=""/>
        <dsp:cNvSpPr/>
      </dsp:nvSpPr>
      <dsp:spPr>
        <a:xfrm>
          <a:off x="1611043" y="0"/>
          <a:ext cx="1786638" cy="590549"/>
        </a:xfrm>
        <a:prstGeom prst="chevron">
          <a:avLst/>
        </a:prstGeom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6318" y="0"/>
        <a:ext cx="1196089" cy="590549"/>
      </dsp:txXfrm>
    </dsp:sp>
    <dsp:sp modelId="{F3BABF80-CFD2-4FED-8AA2-E181084B8BC9}">
      <dsp:nvSpPr>
        <dsp:cNvPr id="0" name=""/>
        <dsp:cNvSpPr/>
      </dsp:nvSpPr>
      <dsp:spPr>
        <a:xfrm>
          <a:off x="3219018" y="0"/>
          <a:ext cx="1786638" cy="590549"/>
        </a:xfrm>
        <a:prstGeom prst="chevron">
          <a:avLst/>
        </a:prstGeom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14293" y="0"/>
        <a:ext cx="1196089" cy="590549"/>
      </dsp:txXfrm>
    </dsp:sp>
    <dsp:sp modelId="{0034281E-30AB-49D3-85CD-B31C8D7621D9}">
      <dsp:nvSpPr>
        <dsp:cNvPr id="0" name=""/>
        <dsp:cNvSpPr/>
      </dsp:nvSpPr>
      <dsp:spPr>
        <a:xfrm>
          <a:off x="4826992" y="0"/>
          <a:ext cx="1786638" cy="590549"/>
        </a:xfrm>
        <a:prstGeom prst="chevron">
          <a:avLst/>
        </a:prstGeom>
        <a:gradFill rotWithShape="0">
          <a:gsLst>
            <a:gs pos="86000">
              <a:srgbClr val="92D050"/>
            </a:gs>
            <a:gs pos="0">
              <a:srgbClr val="FFC000">
                <a:lumMod val="67000"/>
                <a:lumOff val="33000"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2267" y="0"/>
        <a:ext cx="1196089" cy="590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0F42-6BB2-49B0-AD6D-9D69D18795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54D6-D31A-4876-80F2-438A9B64C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7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0F42-6BB2-49B0-AD6D-9D69D18795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54D6-D31A-4876-80F2-438A9B64C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0F42-6BB2-49B0-AD6D-9D69D18795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54D6-D31A-4876-80F2-438A9B64C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6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009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0F42-6BB2-49B0-AD6D-9D69D18795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54D6-D31A-4876-80F2-438A9B64C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2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0F42-6BB2-49B0-AD6D-9D69D18795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54D6-D31A-4876-80F2-438A9B64C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2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0F42-6BB2-49B0-AD6D-9D69D18795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54D6-D31A-4876-80F2-438A9B64C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9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0F42-6BB2-49B0-AD6D-9D69D18795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54D6-D31A-4876-80F2-438A9B64C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9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0F42-6BB2-49B0-AD6D-9D69D18795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54D6-D31A-4876-80F2-438A9B64C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1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0F42-6BB2-49B0-AD6D-9D69D18795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54D6-D31A-4876-80F2-438A9B64C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3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0F42-6BB2-49B0-AD6D-9D69D18795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54D6-D31A-4876-80F2-438A9B64C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4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0F42-6BB2-49B0-AD6D-9D69D18795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54D6-D31A-4876-80F2-438A9B64C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D0F42-6BB2-49B0-AD6D-9D69D18795C8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54D6-D31A-4876-80F2-438A9B64C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3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5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10.png"/><Relationship Id="rId7" Type="http://schemas.openxmlformats.org/officeDocument/2006/relationships/image" Target="../media/image126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5" Type="http://schemas.openxmlformats.org/officeDocument/2006/relationships/image" Target="../media/image1010.png"/><Relationship Id="rId4" Type="http://schemas.openxmlformats.org/officeDocument/2006/relationships/image" Target="../media/image910.png"/><Relationship Id="rId9" Type="http://schemas.openxmlformats.org/officeDocument/2006/relationships/image" Target="../media/image1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9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48.png"/><Relationship Id="rId7" Type="http://schemas.openxmlformats.org/officeDocument/2006/relationships/image" Target="../media/image27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300.png"/><Relationship Id="rId4" Type="http://schemas.openxmlformats.org/officeDocument/2006/relationships/image" Target="../media/image49.png"/><Relationship Id="rId9" Type="http://schemas.openxmlformats.org/officeDocument/2006/relationships/image" Target="../media/image2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9.png"/><Relationship Id="rId7" Type="http://schemas.openxmlformats.org/officeDocument/2006/relationships/image" Target="../media/image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5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935" y="2227263"/>
            <a:ext cx="10159017" cy="273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Integrallashning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qoidalari</a:t>
            </a:r>
            <a:endParaRPr lang="en-US" altLang="ru-RU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39869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97583" y="3973560"/>
            <a:ext cx="10886185" cy="1614545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74FC74">
                  <a:tint val="66000"/>
                  <a:satMod val="160000"/>
                </a:srgbClr>
              </a:gs>
              <a:gs pos="50000">
                <a:srgbClr val="74FC74">
                  <a:tint val="44500"/>
                  <a:satMod val="160000"/>
                </a:srgbClr>
              </a:gs>
              <a:gs pos="100000">
                <a:srgbClr val="74FC7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3306142" y="52675"/>
            <a:ext cx="530113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Bo‘laklab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7127" y="838200"/>
                <a:ext cx="10687098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Agar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biror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funksiyalar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uzluksiz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hosilaga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formula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o‘rinli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27" y="838200"/>
                <a:ext cx="10687098" cy="2748253"/>
              </a:xfrm>
              <a:prstGeom prst="rect">
                <a:avLst/>
              </a:prstGeom>
              <a:blipFill>
                <a:blip r:embed="rId2"/>
                <a:stretch>
                  <a:fillRect l="-2054" r="-1882" b="-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2057" y="3991824"/>
                <a:ext cx="10199010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57" y="3991824"/>
                <a:ext cx="10199010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23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691799" y="0"/>
            <a:ext cx="179696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425" y="2360837"/>
            <a:ext cx="3037496" cy="3641705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3163200" y="1052018"/>
            <a:ext cx="585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19470" y="2436608"/>
            <a:ext cx="1061755" cy="575084"/>
            <a:chOff x="0" y="7732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0" y="7732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287542" y="7732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Шеврон 11"/>
          <p:cNvSpPr/>
          <p:nvPr/>
        </p:nvSpPr>
        <p:spPr>
          <a:xfrm>
            <a:off x="1157544" y="3932033"/>
            <a:ext cx="1061755" cy="575084"/>
          </a:xfrm>
          <a:prstGeom prst="chevron">
            <a:avLst/>
          </a:prstGeom>
          <a:gradFill rotWithShape="0">
            <a:gsLst>
              <a:gs pos="100000">
                <a:srgbClr val="FF66FF"/>
              </a:gs>
              <a:gs pos="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Шеврон 4"/>
          <p:cNvSpPr txBox="1"/>
          <p:nvPr/>
        </p:nvSpPr>
        <p:spPr>
          <a:xfrm>
            <a:off x="1369895" y="3932033"/>
            <a:ext cx="637053" cy="575084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1157544" y="5427458"/>
            <a:ext cx="1061755" cy="575084"/>
          </a:xfrm>
          <a:prstGeom prst="chevron">
            <a:avLst/>
          </a:prstGeom>
          <a:gradFill rotWithShape="0">
            <a:gsLst>
              <a:gs pos="100000">
                <a:srgbClr val="FF66FF"/>
              </a:gs>
              <a:gs pos="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Шеврон 4"/>
          <p:cNvSpPr txBox="1"/>
          <p:nvPr/>
        </p:nvSpPr>
        <p:spPr>
          <a:xfrm>
            <a:off x="1369895" y="5427458"/>
            <a:ext cx="637053" cy="575084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43200" y="1991830"/>
                <a:ext cx="3469411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𝒙𝒔𝒊𝒏𝒙𝒅𝒙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991830"/>
                <a:ext cx="3469411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93087" y="3492361"/>
                <a:ext cx="3748783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𝒄𝒐𝒔𝒙𝒅𝒙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087" y="3492361"/>
                <a:ext cx="3748783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62827" y="4992892"/>
                <a:ext cx="3209725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𝒙𝒍𝒏𝒙𝒅𝒙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827" y="4992892"/>
                <a:ext cx="3209725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27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267689" y="21780"/>
            <a:ext cx="44451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1395" y="62249"/>
            <a:ext cx="1061755" cy="575084"/>
            <a:chOff x="219261" y="-2366627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219261" y="-2366627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506803" y="-2366627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09528" y="866075"/>
                <a:ext cx="3253006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𝒙𝒔𝒊𝒏𝒙𝒅𝒙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28" y="866075"/>
                <a:ext cx="3253006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4D443F-BEF9-449D-81F2-3E7AC70D0284}"/>
                  </a:ext>
                </a:extLst>
              </p:cNvPr>
              <p:cNvSpPr txBox="1"/>
              <p:nvPr/>
            </p:nvSpPr>
            <p:spPr>
              <a:xfrm>
                <a:off x="2014888" y="2181258"/>
                <a:ext cx="18803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4D443F-BEF9-449D-81F2-3E7AC70D0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888" y="2181258"/>
                <a:ext cx="188038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F48C34-B882-4F79-AEB7-A4D8AA3797BF}"/>
                  </a:ext>
                </a:extLst>
              </p:cNvPr>
              <p:cNvSpPr txBox="1"/>
              <p:nvPr/>
            </p:nvSpPr>
            <p:spPr>
              <a:xfrm>
                <a:off x="5395862" y="2181258"/>
                <a:ext cx="200862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F48C34-B882-4F79-AEB7-A4D8AA379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862" y="2181258"/>
                <a:ext cx="200862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81785F-353A-4B68-964D-C8C32C4F5711}"/>
                  </a:ext>
                </a:extLst>
              </p:cNvPr>
              <p:cNvSpPr txBox="1"/>
              <p:nvPr/>
            </p:nvSpPr>
            <p:spPr>
              <a:xfrm>
                <a:off x="2035205" y="3170406"/>
                <a:ext cx="27540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600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𝒔𝒊𝒏𝒙</m:t>
                      </m:r>
                    </m:oMath>
                  </m:oMathPara>
                </a14:m>
                <a:endParaRPr lang="ru-RU" sz="3600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81785F-353A-4B68-964D-C8C32C4F5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205" y="3170406"/>
                <a:ext cx="275402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7D69F0-6833-4EEB-BB85-4530D3C5013E}"/>
                  </a:ext>
                </a:extLst>
              </p:cNvPr>
              <p:cNvSpPr txBox="1"/>
              <p:nvPr/>
            </p:nvSpPr>
            <p:spPr>
              <a:xfrm>
                <a:off x="5376296" y="2739665"/>
                <a:ext cx="5590248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𝒔𝒊𝒏𝒙𝒅𝒙</m:t>
                          </m:r>
                          <m:r>
                            <a:rPr lang="en-US" sz="36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36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</m:e>
                      </m:nary>
                    </m:oMath>
                  </m:oMathPara>
                </a14:m>
                <a:endParaRPr lang="ru-RU" sz="3600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7D69F0-6833-4EEB-BB85-4530D3C50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296" y="2739665"/>
                <a:ext cx="5590248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/>
              <p:nvPr/>
            </p:nvSpPr>
            <p:spPr>
              <a:xfrm>
                <a:off x="1109528" y="3972820"/>
                <a:ext cx="8117287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𝒄𝒐𝒔𝒙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28" y="3972820"/>
                <a:ext cx="8117287" cy="1614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1F1686-9DA1-46CF-A8FC-D775C17E8782}"/>
                  </a:ext>
                </a:extLst>
              </p:cNvPr>
              <p:cNvSpPr txBox="1"/>
              <p:nvPr/>
            </p:nvSpPr>
            <p:spPr>
              <a:xfrm>
                <a:off x="6962990" y="5618460"/>
                <a:ext cx="452765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𝒙𝒄𝒐𝒔𝒙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1F1686-9DA1-46CF-A8FC-D775C17E8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990" y="5618460"/>
                <a:ext cx="4527650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Левая круглая скобка 6"/>
          <p:cNvSpPr/>
          <p:nvPr/>
        </p:nvSpPr>
        <p:spPr>
          <a:xfrm>
            <a:off x="1698757" y="2176859"/>
            <a:ext cx="183468" cy="1702479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18" name="Левая круглая скобка 17"/>
          <p:cNvSpPr/>
          <p:nvPr/>
        </p:nvSpPr>
        <p:spPr>
          <a:xfrm flipH="1">
            <a:off x="11008462" y="2211957"/>
            <a:ext cx="183468" cy="1702479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/>
              <p:nvPr/>
            </p:nvSpPr>
            <p:spPr>
              <a:xfrm>
                <a:off x="1109528" y="5225653"/>
                <a:ext cx="5917389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𝒙𝒄𝒐𝒔𝒙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𝒄𝒐𝒔𝒙𝒅𝒙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28" y="5225653"/>
                <a:ext cx="5917389" cy="1614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57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267689" y="21780"/>
            <a:ext cx="44451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1395" y="62249"/>
            <a:ext cx="1061755" cy="575084"/>
            <a:chOff x="219261" y="-2366627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219261" y="-2366627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506803" y="-2366627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88974" y="898356"/>
                <a:ext cx="3532377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𝒙𝒅𝒙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974" y="898356"/>
                <a:ext cx="3532377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4D443F-BEF9-449D-81F2-3E7AC70D0284}"/>
                  </a:ext>
                </a:extLst>
              </p:cNvPr>
              <p:cNvSpPr txBox="1"/>
              <p:nvPr/>
            </p:nvSpPr>
            <p:spPr>
              <a:xfrm>
                <a:off x="1399044" y="2723453"/>
                <a:ext cx="233660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ru-RU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4D443F-BEF9-449D-81F2-3E7AC70D0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044" y="2723453"/>
                <a:ext cx="2336602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F48C34-B882-4F79-AEB7-A4D8AA3797BF}"/>
                  </a:ext>
                </a:extLst>
              </p:cNvPr>
              <p:cNvSpPr txBox="1"/>
              <p:nvPr/>
            </p:nvSpPr>
            <p:spPr>
              <a:xfrm>
                <a:off x="5136912" y="2708218"/>
                <a:ext cx="25301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ru-RU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F48C34-B882-4F79-AEB7-A4D8AA379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912" y="2708218"/>
                <a:ext cx="253011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81785F-353A-4B68-964D-C8C32C4F5711}"/>
                  </a:ext>
                </a:extLst>
              </p:cNvPr>
              <p:cNvSpPr txBox="1"/>
              <p:nvPr/>
            </p:nvSpPr>
            <p:spPr>
              <a:xfrm>
                <a:off x="1336402" y="3581292"/>
                <a:ext cx="30639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ru-RU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𝒔𝒊𝒏𝒙</m:t>
                      </m:r>
                    </m:oMath>
                  </m:oMathPara>
                </a14:m>
                <a:endParaRPr lang="ru-RU" sz="40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81785F-353A-4B68-964D-C8C32C4F5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02" y="3581292"/>
                <a:ext cx="306391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7D69F0-6833-4EEB-BB85-4530D3C5013E}"/>
                  </a:ext>
                </a:extLst>
              </p:cNvPr>
              <p:cNvSpPr txBox="1"/>
              <p:nvPr/>
            </p:nvSpPr>
            <p:spPr>
              <a:xfrm>
                <a:off x="5136912" y="3134500"/>
                <a:ext cx="5835828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ru-RU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𝒄𝒐𝒔𝒙𝒅𝒙</m:t>
                          </m:r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𝒔𝒊𝒏𝒙</m:t>
                          </m:r>
                        </m:e>
                      </m:nary>
                    </m:oMath>
                  </m:oMathPara>
                </a14:m>
                <a:endParaRPr lang="ru-RU" sz="40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7D69F0-6833-4EEB-BB85-4530D3C50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912" y="3134500"/>
                <a:ext cx="5835828" cy="161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/>
              <p:nvPr/>
            </p:nvSpPr>
            <p:spPr>
              <a:xfrm>
                <a:off x="1088974" y="4529070"/>
                <a:ext cx="7400231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𝒔𝒊𝒏𝒙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974" y="4529070"/>
                <a:ext cx="7400231" cy="1614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Левая круглая скобка 16"/>
          <p:cNvSpPr/>
          <p:nvPr/>
        </p:nvSpPr>
        <p:spPr>
          <a:xfrm>
            <a:off x="1088115" y="2669746"/>
            <a:ext cx="183468" cy="1702479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18" name="Левая круглая скобка 17"/>
          <p:cNvSpPr/>
          <p:nvPr/>
        </p:nvSpPr>
        <p:spPr>
          <a:xfrm flipH="1">
            <a:off x="10986621" y="2669746"/>
            <a:ext cx="183468" cy="1702479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/>
              <p:nvPr/>
            </p:nvSpPr>
            <p:spPr>
              <a:xfrm>
                <a:off x="1618630" y="989607"/>
                <a:ext cx="6400855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𝒙𝒔𝒊𝒏𝒙𝒅𝒙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630" y="989607"/>
                <a:ext cx="6400855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430A2D-3253-41EE-9788-BB031E4FF5D9}"/>
                  </a:ext>
                </a:extLst>
              </p:cNvPr>
              <p:cNvSpPr txBox="1"/>
              <p:nvPr/>
            </p:nvSpPr>
            <p:spPr>
              <a:xfrm>
                <a:off x="1618630" y="2868102"/>
                <a:ext cx="801578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𝒔𝒊𝒏𝒙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430A2D-3253-41EE-9788-BB031E4FF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630" y="2868102"/>
                <a:ext cx="8015784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DB19C1-FCD9-4A42-9D42-8D327C009652}"/>
                  </a:ext>
                </a:extLst>
              </p:cNvPr>
              <p:cNvSpPr txBox="1"/>
              <p:nvPr/>
            </p:nvSpPr>
            <p:spPr>
              <a:xfrm>
                <a:off x="1618630" y="4066191"/>
                <a:ext cx="751308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DB19C1-FCD9-4A42-9D42-8D327C009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630" y="4066191"/>
                <a:ext cx="7513082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762" y="3949601"/>
            <a:ext cx="2038056" cy="1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2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267689" y="21780"/>
            <a:ext cx="44451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1395" y="62249"/>
            <a:ext cx="1061755" cy="575084"/>
            <a:chOff x="219261" y="-2366627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219261" y="-2366627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506803" y="-2366627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3440" y="1085272"/>
                <a:ext cx="2993320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𝒙𝒍𝒏𝒙𝒅𝒙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40" y="1085272"/>
                <a:ext cx="2993320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4D443F-BEF9-449D-81F2-3E7AC70D0284}"/>
                  </a:ext>
                </a:extLst>
              </p:cNvPr>
              <p:cNvSpPr txBox="1"/>
              <p:nvPr/>
            </p:nvSpPr>
            <p:spPr>
              <a:xfrm>
                <a:off x="3765020" y="1301702"/>
                <a:ext cx="2350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𝒍𝒏𝒙</m:t>
                      </m:r>
                    </m:oMath>
                  </m:oMathPara>
                </a14:m>
                <a:endParaRPr lang="ru-RU" sz="36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4D443F-BEF9-449D-81F2-3E7AC70D0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020" y="1301702"/>
                <a:ext cx="235006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F48C34-B882-4F79-AEB7-A4D8AA3797BF}"/>
                  </a:ext>
                </a:extLst>
              </p:cNvPr>
              <p:cNvSpPr txBox="1"/>
              <p:nvPr/>
            </p:nvSpPr>
            <p:spPr>
              <a:xfrm>
                <a:off x="7580933" y="982393"/>
                <a:ext cx="2008627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F48C34-B882-4F79-AEB7-A4D8AA379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933" y="982393"/>
                <a:ext cx="2008627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81785F-353A-4B68-964D-C8C32C4F5711}"/>
                  </a:ext>
                </a:extLst>
              </p:cNvPr>
              <p:cNvSpPr txBox="1"/>
              <p:nvPr/>
            </p:nvSpPr>
            <p:spPr>
              <a:xfrm>
                <a:off x="3706432" y="2575269"/>
                <a:ext cx="20519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81785F-353A-4B68-964D-C8C32C4F5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432" y="2575269"/>
                <a:ext cx="205190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7D69F0-6833-4EEB-BB85-4530D3C5013E}"/>
                  </a:ext>
                </a:extLst>
              </p:cNvPr>
              <p:cNvSpPr txBox="1"/>
              <p:nvPr/>
            </p:nvSpPr>
            <p:spPr>
              <a:xfrm>
                <a:off x="7506942" y="2170405"/>
                <a:ext cx="4033668" cy="1457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𝒙𝒅𝒙</m:t>
                          </m:r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solidFill>
                                        <a:srgbClr val="66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solidFill>
                                        <a:srgbClr val="66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solidFill>
                                        <a:srgbClr val="66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ru-RU" sz="36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7D69F0-6833-4EEB-BB85-4530D3C50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942" y="2170405"/>
                <a:ext cx="4033668" cy="14576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/>
              <p:nvPr/>
            </p:nvSpPr>
            <p:spPr>
              <a:xfrm>
                <a:off x="627303" y="3693511"/>
                <a:ext cx="5487784" cy="9813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𝒍𝒏𝒙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03" y="3693511"/>
                <a:ext cx="5487784" cy="9813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5D241C-667D-46BC-8F69-AA7E379DA867}"/>
                  </a:ext>
                </a:extLst>
              </p:cNvPr>
              <p:cNvSpPr txBox="1"/>
              <p:nvPr/>
            </p:nvSpPr>
            <p:spPr>
              <a:xfrm>
                <a:off x="6004336" y="3788665"/>
                <a:ext cx="4470198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𝒍𝒏𝒙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𝒙𝒅𝒙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5D241C-667D-46BC-8F69-AA7E379DA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336" y="3788665"/>
                <a:ext cx="4470198" cy="8862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1E1BAA-534D-4F02-96F4-8C8BED900641}"/>
                  </a:ext>
                </a:extLst>
              </p:cNvPr>
              <p:cNvSpPr txBox="1"/>
              <p:nvPr/>
            </p:nvSpPr>
            <p:spPr>
              <a:xfrm>
                <a:off x="635105" y="4967078"/>
                <a:ext cx="5210401" cy="978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𝒍𝒏𝒙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1E1BAA-534D-4F02-96F4-8C8BED900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05" y="4967078"/>
                <a:ext cx="5210401" cy="9784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48ADFD-BD78-4764-BD06-5CE8955E17BC}"/>
                  </a:ext>
                </a:extLst>
              </p:cNvPr>
              <p:cNvSpPr txBox="1"/>
              <p:nvPr/>
            </p:nvSpPr>
            <p:spPr>
              <a:xfrm>
                <a:off x="5961262" y="4960253"/>
                <a:ext cx="3562514" cy="978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𝒍𝒏𝒙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48ADFD-BD78-4764-BD06-5CE8955E1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262" y="4960253"/>
                <a:ext cx="3562514" cy="9784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Левая круглая скобка 20"/>
          <p:cNvSpPr/>
          <p:nvPr/>
        </p:nvSpPr>
        <p:spPr>
          <a:xfrm>
            <a:off x="3436760" y="1041304"/>
            <a:ext cx="164130" cy="2286358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2" name="Левая круглая скобка 21"/>
          <p:cNvSpPr/>
          <p:nvPr/>
        </p:nvSpPr>
        <p:spPr>
          <a:xfrm flipH="1">
            <a:off x="11552576" y="1041304"/>
            <a:ext cx="164130" cy="2286358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9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691799" y="0"/>
            <a:ext cx="179696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425" y="2360837"/>
            <a:ext cx="3037496" cy="3641705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3163200" y="1052018"/>
            <a:ext cx="585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19470" y="2436608"/>
            <a:ext cx="1061755" cy="575084"/>
            <a:chOff x="0" y="7732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0" y="7732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287542" y="7732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Шеврон 11"/>
          <p:cNvSpPr/>
          <p:nvPr/>
        </p:nvSpPr>
        <p:spPr>
          <a:xfrm>
            <a:off x="1119470" y="4277973"/>
            <a:ext cx="1061755" cy="575084"/>
          </a:xfrm>
          <a:prstGeom prst="chevron">
            <a:avLst/>
          </a:prstGeom>
          <a:gradFill rotWithShape="0">
            <a:gsLst>
              <a:gs pos="100000">
                <a:srgbClr val="FF66FF"/>
              </a:gs>
              <a:gs pos="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Шеврон 4"/>
          <p:cNvSpPr txBox="1"/>
          <p:nvPr/>
        </p:nvSpPr>
        <p:spPr>
          <a:xfrm>
            <a:off x="1331821" y="4277973"/>
            <a:ext cx="637053" cy="575084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43200" y="1991830"/>
                <a:ext cx="3809248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𝒙𝒄𝒐𝒔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991830"/>
                <a:ext cx="3809248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55013" y="3838301"/>
                <a:ext cx="3649974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𝒙𝒔𝒊𝒏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013" y="3838301"/>
                <a:ext cx="3649974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65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267689" y="21780"/>
            <a:ext cx="44451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1395" y="62249"/>
            <a:ext cx="1061755" cy="575084"/>
            <a:chOff x="219261" y="-2366627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219261" y="-2366627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506803" y="-2366627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14291" y="877889"/>
                <a:ext cx="3228961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𝒙𝒄𝒐𝒔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91" y="877889"/>
                <a:ext cx="3228961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Левая круглая скобка 11"/>
          <p:cNvSpPr/>
          <p:nvPr/>
        </p:nvSpPr>
        <p:spPr>
          <a:xfrm>
            <a:off x="1089533" y="2237352"/>
            <a:ext cx="116695" cy="1309303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13" name="Левая круглая скобка 12"/>
          <p:cNvSpPr/>
          <p:nvPr/>
        </p:nvSpPr>
        <p:spPr>
          <a:xfrm flipH="1">
            <a:off x="11138882" y="2254663"/>
            <a:ext cx="138032" cy="1309303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4D443F-BEF9-449D-81F2-3E7AC70D0284}"/>
                  </a:ext>
                </a:extLst>
              </p:cNvPr>
              <p:cNvSpPr txBox="1"/>
              <p:nvPr/>
            </p:nvSpPr>
            <p:spPr>
              <a:xfrm>
                <a:off x="1293399" y="2060344"/>
                <a:ext cx="18803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4D443F-BEF9-449D-81F2-3E7AC70D0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399" y="2060344"/>
                <a:ext cx="188038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F48C34-B882-4F79-AEB7-A4D8AA3797BF}"/>
                  </a:ext>
                </a:extLst>
              </p:cNvPr>
              <p:cNvSpPr txBox="1"/>
              <p:nvPr/>
            </p:nvSpPr>
            <p:spPr>
              <a:xfrm>
                <a:off x="5031026" y="2072460"/>
                <a:ext cx="200862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F48C34-B882-4F79-AEB7-A4D8AA379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026" y="2072460"/>
                <a:ext cx="200862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81785F-353A-4B68-964D-C8C32C4F5711}"/>
                  </a:ext>
                </a:extLst>
              </p:cNvPr>
              <p:cNvSpPr txBox="1"/>
              <p:nvPr/>
            </p:nvSpPr>
            <p:spPr>
              <a:xfrm>
                <a:off x="1206228" y="2913719"/>
                <a:ext cx="305859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81785F-353A-4B68-964D-C8C32C4F5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228" y="2913719"/>
                <a:ext cx="305859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7D69F0-6833-4EEB-BB85-4530D3C5013E}"/>
                  </a:ext>
                </a:extLst>
              </p:cNvPr>
              <p:cNvSpPr txBox="1"/>
              <p:nvPr/>
            </p:nvSpPr>
            <p:spPr>
              <a:xfrm>
                <a:off x="4944981" y="2525572"/>
                <a:ext cx="6149697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𝒙𝒅𝒙</m:t>
                          </m:r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ru-RU" sz="36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7D69F0-6833-4EEB-BB85-4530D3C50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981" y="2525572"/>
                <a:ext cx="6149697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/>
              <p:nvPr/>
            </p:nvSpPr>
            <p:spPr>
              <a:xfrm>
                <a:off x="1068292" y="3754520"/>
                <a:ext cx="6149920" cy="797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𝒙𝒅𝒙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92" y="3754520"/>
                <a:ext cx="6149920" cy="7975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1F1686-9DA1-46CF-A8FC-D775C17E8782}"/>
                  </a:ext>
                </a:extLst>
              </p:cNvPr>
              <p:cNvSpPr txBox="1"/>
              <p:nvPr/>
            </p:nvSpPr>
            <p:spPr>
              <a:xfrm>
                <a:off x="1089533" y="4674717"/>
                <a:ext cx="7045262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1F1686-9DA1-46CF-A8FC-D775C17E8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533" y="4674717"/>
                <a:ext cx="7045262" cy="7975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1F1686-9DA1-46CF-A8FC-D775C17E8782}"/>
                  </a:ext>
                </a:extLst>
              </p:cNvPr>
              <p:cNvSpPr txBox="1"/>
              <p:nvPr/>
            </p:nvSpPr>
            <p:spPr>
              <a:xfrm>
                <a:off x="1068292" y="5680173"/>
                <a:ext cx="5307543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E1F1686-9DA1-46CF-A8FC-D775C17E8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92" y="5680173"/>
                <a:ext cx="5307543" cy="7975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0179" y="4649786"/>
            <a:ext cx="2038056" cy="1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72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267689" y="21780"/>
            <a:ext cx="44451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1395" y="62249"/>
            <a:ext cx="1061755" cy="575084"/>
            <a:chOff x="219261" y="-2366627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219261" y="-2366627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506803" y="-2366627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2925" y="847418"/>
                <a:ext cx="3433568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𝒙𝒔𝒊𝒏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25" y="847418"/>
                <a:ext cx="3433568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Левая круглая скобка 11"/>
          <p:cNvSpPr/>
          <p:nvPr/>
        </p:nvSpPr>
        <p:spPr>
          <a:xfrm>
            <a:off x="1155581" y="2618236"/>
            <a:ext cx="96413" cy="1633039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13" name="Левая круглая скобка 12"/>
          <p:cNvSpPr/>
          <p:nvPr/>
        </p:nvSpPr>
        <p:spPr>
          <a:xfrm flipH="1">
            <a:off x="11272327" y="2618236"/>
            <a:ext cx="115252" cy="1654412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4D443F-BEF9-449D-81F2-3E7AC70D0284}"/>
                  </a:ext>
                </a:extLst>
              </p:cNvPr>
              <p:cNvSpPr txBox="1"/>
              <p:nvPr/>
            </p:nvSpPr>
            <p:spPr>
              <a:xfrm>
                <a:off x="1350205" y="2462601"/>
                <a:ext cx="18803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4D443F-BEF9-449D-81F2-3E7AC70D0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205" y="2462601"/>
                <a:ext cx="188038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F48C34-B882-4F79-AEB7-A4D8AA3797BF}"/>
                  </a:ext>
                </a:extLst>
              </p:cNvPr>
              <p:cNvSpPr txBox="1"/>
              <p:nvPr/>
            </p:nvSpPr>
            <p:spPr>
              <a:xfrm>
                <a:off x="5087832" y="2474717"/>
                <a:ext cx="200862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F48C34-B882-4F79-AEB7-A4D8AA379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32" y="2474717"/>
                <a:ext cx="200862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81785F-353A-4B68-964D-C8C32C4F5711}"/>
                  </a:ext>
                </a:extLst>
              </p:cNvPr>
              <p:cNvSpPr txBox="1"/>
              <p:nvPr/>
            </p:nvSpPr>
            <p:spPr>
              <a:xfrm>
                <a:off x="1263034" y="3315976"/>
                <a:ext cx="2840586" cy="956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81785F-353A-4B68-964D-C8C32C4F5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034" y="3315976"/>
                <a:ext cx="2840586" cy="956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7D69F0-6833-4EEB-BB85-4530D3C5013E}"/>
                  </a:ext>
                </a:extLst>
              </p:cNvPr>
              <p:cNvSpPr txBox="1"/>
              <p:nvPr/>
            </p:nvSpPr>
            <p:spPr>
              <a:xfrm>
                <a:off x="5048841" y="3122197"/>
                <a:ext cx="6116033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ru-RU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ru-RU" sz="36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7D69F0-6833-4EEB-BB85-4530D3C50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841" y="3122197"/>
                <a:ext cx="6116033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/>
              <p:nvPr/>
            </p:nvSpPr>
            <p:spPr>
              <a:xfrm>
                <a:off x="872961" y="4702755"/>
                <a:ext cx="7566478" cy="1453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𝒄𝒐𝒔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en-US" sz="3600" b="1" dirty="0" smtClean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61" y="4702755"/>
                <a:ext cx="7566478" cy="14530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213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6200" y="75414"/>
            <a:ext cx="12033896" cy="6711752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/>
              <p:nvPr/>
            </p:nvSpPr>
            <p:spPr>
              <a:xfrm>
                <a:off x="1990577" y="208217"/>
                <a:ext cx="7566478" cy="1614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𝒄𝒐𝒔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577" y="208217"/>
                <a:ext cx="7566478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/>
              <p:nvPr/>
            </p:nvSpPr>
            <p:spPr>
              <a:xfrm>
                <a:off x="2094271" y="1845004"/>
                <a:ext cx="7566478" cy="1063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𝒄𝒐𝒔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71" y="1845004"/>
                <a:ext cx="7566478" cy="1063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/>
              <p:nvPr/>
            </p:nvSpPr>
            <p:spPr>
              <a:xfrm>
                <a:off x="2263954" y="3431290"/>
                <a:ext cx="6031634" cy="1063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𝒄𝒐𝒔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DA1AC5-FD98-4013-A292-A2089E95D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954" y="3431290"/>
                <a:ext cx="6031634" cy="1063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588" y="3592352"/>
            <a:ext cx="2038056" cy="1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2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872127"/>
            <a:ext cx="11990895" cy="5905743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8146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2790772" y="-23813"/>
            <a:ext cx="78987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31-misol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9027" y="1098015"/>
                <a:ext cx="5426294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7" y="1098015"/>
                <a:ext cx="5426294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353" y="2804893"/>
                <a:ext cx="9069599" cy="1353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353" y="2804893"/>
                <a:ext cx="9069599" cy="1353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57855" y="1116190"/>
                <a:ext cx="6153929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855" y="1116190"/>
                <a:ext cx="6153929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98198" y="4653825"/>
                <a:ext cx="6500369" cy="134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198" y="4653825"/>
                <a:ext cx="6500369" cy="13432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809754" y="95962"/>
            <a:ext cx="985555" cy="575084"/>
            <a:chOff x="0" y="7732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8" name="Шеврон 17"/>
            <p:cNvSpPr/>
            <p:nvPr/>
          </p:nvSpPr>
          <p:spPr>
            <a:xfrm>
              <a:off x="0" y="7732"/>
              <a:ext cx="1437710" cy="575084"/>
            </a:xfrm>
            <a:prstGeom prst="chevron">
              <a:avLst/>
            </a:prstGeom>
            <a:gradFill rotWithShape="0">
              <a:gsLst>
                <a:gs pos="86000">
                  <a:srgbClr val="92D050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Шеврон 4"/>
            <p:cNvSpPr txBox="1"/>
            <p:nvPr/>
          </p:nvSpPr>
          <p:spPr>
            <a:xfrm>
              <a:off x="287542" y="7732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281" y="4346213"/>
            <a:ext cx="2038056" cy="1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691799" y="0"/>
            <a:ext cx="179696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425" y="2360837"/>
            <a:ext cx="3037496" cy="3641705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3163200" y="1052018"/>
            <a:ext cx="585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19470" y="2436608"/>
            <a:ext cx="1061755" cy="575084"/>
            <a:chOff x="0" y="7732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0" y="7732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287542" y="7732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Шеврон 11"/>
          <p:cNvSpPr/>
          <p:nvPr/>
        </p:nvSpPr>
        <p:spPr>
          <a:xfrm>
            <a:off x="1119470" y="4277973"/>
            <a:ext cx="1061755" cy="575084"/>
          </a:xfrm>
          <a:prstGeom prst="chevron">
            <a:avLst/>
          </a:prstGeom>
          <a:gradFill rotWithShape="0">
            <a:gsLst>
              <a:gs pos="100000">
                <a:srgbClr val="FF66FF"/>
              </a:gs>
              <a:gs pos="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Шеврон 4"/>
          <p:cNvSpPr txBox="1"/>
          <p:nvPr/>
        </p:nvSpPr>
        <p:spPr>
          <a:xfrm>
            <a:off x="1331821" y="4277973"/>
            <a:ext cx="637053" cy="575084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27616" y="2001109"/>
                <a:ext cx="2936060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16" y="2001109"/>
                <a:ext cx="2936060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09785" y="3812683"/>
                <a:ext cx="3532377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𝒏𝒙𝒅𝒙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785" y="3812683"/>
                <a:ext cx="3532377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69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267689" y="21780"/>
            <a:ext cx="44451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1395" y="62249"/>
            <a:ext cx="1061755" cy="575084"/>
            <a:chOff x="219261" y="-2366627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219261" y="-2366627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506803" y="-2366627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01362" y="907834"/>
                <a:ext cx="2719654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62" y="907834"/>
                <a:ext cx="2719654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Левая круглая скобка 11"/>
          <p:cNvSpPr/>
          <p:nvPr/>
        </p:nvSpPr>
        <p:spPr>
          <a:xfrm>
            <a:off x="1608067" y="2559234"/>
            <a:ext cx="96413" cy="1633039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rgbClr val="3333CC"/>
              </a:solidFill>
            </a:endParaRPr>
          </a:p>
        </p:txBody>
      </p:sp>
      <p:sp>
        <p:nvSpPr>
          <p:cNvPr id="13" name="Левая круглая скобка 12"/>
          <p:cNvSpPr/>
          <p:nvPr/>
        </p:nvSpPr>
        <p:spPr>
          <a:xfrm flipH="1">
            <a:off x="10885828" y="2559234"/>
            <a:ext cx="86972" cy="1633039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4D443F-BEF9-449D-81F2-3E7AC70D0284}"/>
                  </a:ext>
                </a:extLst>
              </p:cNvPr>
              <p:cNvSpPr txBox="1"/>
              <p:nvPr/>
            </p:nvSpPr>
            <p:spPr>
              <a:xfrm>
                <a:off x="1861070" y="2522379"/>
                <a:ext cx="209089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ru-RU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4D443F-BEF9-449D-81F2-3E7AC70D0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070" y="2522379"/>
                <a:ext cx="209089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F48C34-B882-4F79-AEB7-A4D8AA3797BF}"/>
                  </a:ext>
                </a:extLst>
              </p:cNvPr>
              <p:cNvSpPr txBox="1"/>
              <p:nvPr/>
            </p:nvSpPr>
            <p:spPr>
              <a:xfrm>
                <a:off x="5598697" y="2534495"/>
                <a:ext cx="22335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ru-RU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F48C34-B882-4F79-AEB7-A4D8AA379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697" y="2534495"/>
                <a:ext cx="223356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81785F-353A-4B68-964D-C8C32C4F5711}"/>
                  </a:ext>
                </a:extLst>
              </p:cNvPr>
              <p:cNvSpPr txBox="1"/>
              <p:nvPr/>
            </p:nvSpPr>
            <p:spPr>
              <a:xfrm>
                <a:off x="1773899" y="3375754"/>
                <a:ext cx="253056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ru-RU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81785F-353A-4B68-964D-C8C32C4F5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99" y="3375754"/>
                <a:ext cx="253056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7D69F0-6833-4EEB-BB85-4530D3C5013E}"/>
                  </a:ext>
                </a:extLst>
              </p:cNvPr>
              <p:cNvSpPr txBox="1"/>
              <p:nvPr/>
            </p:nvSpPr>
            <p:spPr>
              <a:xfrm>
                <a:off x="5559706" y="3181975"/>
                <a:ext cx="5018745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ru-RU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>
                                      <a:solidFill>
                                        <a:srgbClr val="66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solidFill>
                                        <a:srgbClr val="66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solidFill>
                                        <a:srgbClr val="66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4000" b="1" i="1" smtClean="0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ru-RU" sz="40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7D69F0-6833-4EEB-BB85-4530D3C50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706" y="3181975"/>
                <a:ext cx="5018745" cy="161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4235" y="4777012"/>
                <a:ext cx="5424562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35" y="4777012"/>
                <a:ext cx="5424562" cy="1614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33324" y="4777012"/>
                <a:ext cx="6358985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324" y="4777012"/>
                <a:ext cx="6358985" cy="1614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3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6200" y="75414"/>
            <a:ext cx="12033896" cy="6711752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01967" y="384122"/>
                <a:ext cx="6884577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967" y="384122"/>
                <a:ext cx="6884577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01967" y="1998667"/>
                <a:ext cx="8065926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967" y="1998667"/>
                <a:ext cx="8065926" cy="1156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01967" y="3431290"/>
                <a:ext cx="6538970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967" y="3431290"/>
                <a:ext cx="6538970" cy="13830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01967" y="4991809"/>
                <a:ext cx="5097229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967" y="4991809"/>
                <a:ext cx="5097229" cy="13830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516" y="4552917"/>
            <a:ext cx="2038056" cy="1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16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267689" y="21780"/>
            <a:ext cx="44451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1395" y="62249"/>
            <a:ext cx="1061755" cy="575084"/>
            <a:chOff x="219261" y="-2366627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219261" y="-2366627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506803" y="-2366627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1269" y="1106457"/>
                <a:ext cx="3203762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69" y="1106457"/>
                <a:ext cx="3203762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7004" y="4344121"/>
                <a:ext cx="5803640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𝒏𝒙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04" y="4344121"/>
                <a:ext cx="5803640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7004" y="2814484"/>
                <a:ext cx="5572423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𝒄𝒐𝒔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𝒏𝒙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04" y="2814484"/>
                <a:ext cx="5572423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16892" y="1203417"/>
                <a:ext cx="4825937" cy="1264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ru-RU" sz="40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𝒏𝒙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ru-RU" sz="40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𝒏𝒙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892" y="1203417"/>
                <a:ext cx="4825937" cy="12644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Левая круглая скобка 14"/>
          <p:cNvSpPr/>
          <p:nvPr/>
        </p:nvSpPr>
        <p:spPr>
          <a:xfrm>
            <a:off x="4470372" y="1188162"/>
            <a:ext cx="107612" cy="1376390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rgbClr val="3333CC"/>
              </a:solidFill>
            </a:endParaRPr>
          </a:p>
        </p:txBody>
      </p:sp>
      <p:sp>
        <p:nvSpPr>
          <p:cNvPr id="17" name="Левая круглая скобка 16"/>
          <p:cNvSpPr/>
          <p:nvPr/>
        </p:nvSpPr>
        <p:spPr>
          <a:xfrm flipH="1">
            <a:off x="10281737" y="1184788"/>
            <a:ext cx="115254" cy="1379764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rgbClr val="3333CC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2829" y="4429029"/>
            <a:ext cx="2038056" cy="1958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78071" y="4449592"/>
                <a:ext cx="3564758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𝒕𝒈𝒏𝒙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071" y="4449592"/>
                <a:ext cx="3564758" cy="1156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155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691799" y="0"/>
            <a:ext cx="179696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425" y="2360837"/>
            <a:ext cx="3037496" cy="3641705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3163200" y="1052018"/>
            <a:ext cx="585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19470" y="2436608"/>
            <a:ext cx="1061755" cy="575084"/>
            <a:chOff x="0" y="7732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0" y="7732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287542" y="7732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Шеврон 11"/>
          <p:cNvSpPr/>
          <p:nvPr/>
        </p:nvSpPr>
        <p:spPr>
          <a:xfrm>
            <a:off x="1119470" y="4277973"/>
            <a:ext cx="1061755" cy="575084"/>
          </a:xfrm>
          <a:prstGeom prst="chevron">
            <a:avLst/>
          </a:prstGeom>
          <a:gradFill rotWithShape="0">
            <a:gsLst>
              <a:gs pos="100000">
                <a:srgbClr val="FF66FF"/>
              </a:gs>
              <a:gs pos="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Шеврон 4"/>
          <p:cNvSpPr txBox="1"/>
          <p:nvPr/>
        </p:nvSpPr>
        <p:spPr>
          <a:xfrm>
            <a:off x="1331821" y="4277973"/>
            <a:ext cx="637053" cy="575084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27616" y="2001109"/>
                <a:ext cx="4873835" cy="16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616" y="2001109"/>
                <a:ext cx="4873835" cy="1619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09785" y="3812683"/>
                <a:ext cx="3130409" cy="16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785" y="3812683"/>
                <a:ext cx="3130409" cy="16197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324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267689" y="21780"/>
            <a:ext cx="44451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1395" y="62249"/>
            <a:ext cx="1061755" cy="575084"/>
            <a:chOff x="219261" y="-2366627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219261" y="-2366627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506803" y="-2366627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04900" y="1125055"/>
                <a:ext cx="4657429" cy="16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1125055"/>
                <a:ext cx="4657429" cy="16197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69044" y="1146164"/>
                <a:ext cx="5924122" cy="16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044" y="1146164"/>
                <a:ext cx="5924122" cy="1619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08172" y="2884358"/>
                <a:ext cx="7890493" cy="16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172" y="2884358"/>
                <a:ext cx="7890493" cy="16197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30799" y="4622552"/>
                <a:ext cx="6785832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</m:e>
                      </m:nary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99" y="4622552"/>
                <a:ext cx="6785832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380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6200" y="75414"/>
            <a:ext cx="12033896" cy="6711752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61117" y="399344"/>
                <a:ext cx="6806800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</m:e>
                      </m:nary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117" y="399344"/>
                <a:ext cx="6806800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21110" y="2116593"/>
                <a:ext cx="6903365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110" y="2116593"/>
                <a:ext cx="6903365" cy="13830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21110" y="3986945"/>
                <a:ext cx="644682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110" y="3986945"/>
                <a:ext cx="6446829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759" y="3900804"/>
            <a:ext cx="2038056" cy="1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8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267689" y="21780"/>
            <a:ext cx="44451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1395" y="62249"/>
            <a:ext cx="1061755" cy="575084"/>
            <a:chOff x="219261" y="-2366627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219261" y="-2366627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506803" y="-2366627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9420" y="1078369"/>
                <a:ext cx="2914003" cy="16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20" y="1078369"/>
                <a:ext cx="2914003" cy="16197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06176" y="1439087"/>
                <a:ext cx="6710811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rgbClr val="66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176" y="1439087"/>
                <a:ext cx="6710811" cy="694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Левая круглая скобка 12"/>
          <p:cNvSpPr/>
          <p:nvPr/>
        </p:nvSpPr>
        <p:spPr>
          <a:xfrm>
            <a:off x="4278982" y="1200044"/>
            <a:ext cx="107612" cy="1376390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rgbClr val="3333CC"/>
              </a:solidFill>
            </a:endParaRPr>
          </a:p>
        </p:txBody>
      </p:sp>
      <p:sp>
        <p:nvSpPr>
          <p:cNvPr id="14" name="Левая круглая скобка 13"/>
          <p:cNvSpPr/>
          <p:nvPr/>
        </p:nvSpPr>
        <p:spPr>
          <a:xfrm flipH="1">
            <a:off x="11145996" y="1200044"/>
            <a:ext cx="115254" cy="1379764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49419" y="2873549"/>
                <a:ext cx="8285025" cy="1639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19" y="2873549"/>
                <a:ext cx="8285025" cy="1639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9164" y="4510856"/>
                <a:ext cx="5572744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4" y="4510856"/>
                <a:ext cx="5572744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259" y="4514230"/>
            <a:ext cx="2038056" cy="1958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0345" y="4563968"/>
                <a:ext cx="4218463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345" y="4563968"/>
                <a:ext cx="4218463" cy="1152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122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691799" y="0"/>
            <a:ext cx="179696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425" y="2360837"/>
            <a:ext cx="3037496" cy="3641705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3163200" y="1052018"/>
            <a:ext cx="585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19470" y="2436608"/>
            <a:ext cx="1061755" cy="575084"/>
            <a:chOff x="0" y="7732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0" y="7732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287542" y="7732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Шеврон 11"/>
          <p:cNvSpPr/>
          <p:nvPr/>
        </p:nvSpPr>
        <p:spPr>
          <a:xfrm>
            <a:off x="1119470" y="4277973"/>
            <a:ext cx="1061755" cy="575084"/>
          </a:xfrm>
          <a:prstGeom prst="chevron">
            <a:avLst/>
          </a:prstGeom>
          <a:gradFill rotWithShape="0">
            <a:gsLst>
              <a:gs pos="100000">
                <a:srgbClr val="FF66FF"/>
              </a:gs>
              <a:gs pos="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Шеврон 4"/>
          <p:cNvSpPr txBox="1"/>
          <p:nvPr/>
        </p:nvSpPr>
        <p:spPr>
          <a:xfrm>
            <a:off x="1331821" y="4277973"/>
            <a:ext cx="637053" cy="575084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97408" y="1916877"/>
                <a:ext cx="3791358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408" y="1916877"/>
                <a:ext cx="3791358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09785" y="3812683"/>
                <a:ext cx="3392146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785" y="3812683"/>
                <a:ext cx="3392146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126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267689" y="21780"/>
            <a:ext cx="44451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1395" y="62249"/>
            <a:ext cx="1061755" cy="575084"/>
            <a:chOff x="219261" y="-2366627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219261" y="-2366627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506803" y="-2366627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04900" y="1505052"/>
                <a:ext cx="3446713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1505052"/>
                <a:ext cx="3446713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Левая круглая скобка 11"/>
          <p:cNvSpPr/>
          <p:nvPr/>
        </p:nvSpPr>
        <p:spPr>
          <a:xfrm>
            <a:off x="4810166" y="1618225"/>
            <a:ext cx="107612" cy="1376390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rgbClr val="3333CC"/>
              </a:solidFill>
            </a:endParaRPr>
          </a:p>
        </p:txBody>
      </p:sp>
      <p:sp>
        <p:nvSpPr>
          <p:cNvPr id="13" name="Левая круглая скобка 12"/>
          <p:cNvSpPr/>
          <p:nvPr/>
        </p:nvSpPr>
        <p:spPr>
          <a:xfrm flipH="1">
            <a:off x="7917666" y="1614851"/>
            <a:ext cx="115254" cy="1379764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116652" y="1485361"/>
                <a:ext cx="266496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652" y="1485361"/>
                <a:ext cx="266496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116652" y="2286729"/>
                <a:ext cx="265976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4000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652" y="2286729"/>
                <a:ext cx="265976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91866" y="1505051"/>
                <a:ext cx="2210862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866" y="1505051"/>
                <a:ext cx="2210862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12763" y="3874653"/>
                <a:ext cx="656365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763" y="3874653"/>
                <a:ext cx="6563656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7666" y="3510968"/>
            <a:ext cx="2038056" cy="1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9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872127"/>
            <a:ext cx="11990895" cy="5905743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8146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2790772" y="-23813"/>
            <a:ext cx="78987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31-misol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1561" y="1057363"/>
                <a:ext cx="5426294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1" y="1057363"/>
                <a:ext cx="5426294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4937" y="2838832"/>
                <a:ext cx="10054226" cy="1353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7" y="2838832"/>
                <a:ext cx="10054226" cy="1353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33429" y="1090758"/>
                <a:ext cx="6766276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429" y="1090758"/>
                <a:ext cx="6766276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4937" y="4653824"/>
                <a:ext cx="7484998" cy="134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7" y="4653824"/>
                <a:ext cx="7484998" cy="13432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809754" y="95962"/>
            <a:ext cx="985555" cy="575084"/>
            <a:chOff x="0" y="7732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8" name="Шеврон 17"/>
            <p:cNvSpPr/>
            <p:nvPr/>
          </p:nvSpPr>
          <p:spPr>
            <a:xfrm>
              <a:off x="0" y="7732"/>
              <a:ext cx="1437710" cy="575084"/>
            </a:xfrm>
            <a:prstGeom prst="chevron">
              <a:avLst/>
            </a:prstGeom>
            <a:gradFill rotWithShape="0">
              <a:gsLst>
                <a:gs pos="86000">
                  <a:srgbClr val="92D050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Шеврон 4"/>
            <p:cNvSpPr txBox="1"/>
            <p:nvPr/>
          </p:nvSpPr>
          <p:spPr>
            <a:xfrm>
              <a:off x="287542" y="7732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281" y="4346213"/>
            <a:ext cx="2038056" cy="1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267689" y="21780"/>
            <a:ext cx="44451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1395" y="62249"/>
            <a:ext cx="1061755" cy="575084"/>
            <a:chOff x="219261" y="-2366627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219261" y="-2366627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506803" y="-2366627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04900" y="1125055"/>
                <a:ext cx="3175741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1125055"/>
                <a:ext cx="3175741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689" y="1125055"/>
                <a:ext cx="2903231" cy="1742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89" y="1125055"/>
                <a:ext cx="2903231" cy="1742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70920" y="1130882"/>
                <a:ext cx="2914003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920" y="1130882"/>
                <a:ext cx="2914003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Левая круглая скобка 13"/>
          <p:cNvSpPr/>
          <p:nvPr/>
        </p:nvSpPr>
        <p:spPr>
          <a:xfrm>
            <a:off x="2100876" y="3306535"/>
            <a:ext cx="107612" cy="1376390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rgbClr val="3333CC"/>
              </a:solidFill>
            </a:endParaRPr>
          </a:p>
        </p:txBody>
      </p:sp>
      <p:sp>
        <p:nvSpPr>
          <p:cNvPr id="15" name="Левая круглая скобка 14"/>
          <p:cNvSpPr/>
          <p:nvPr/>
        </p:nvSpPr>
        <p:spPr>
          <a:xfrm flipH="1">
            <a:off x="5208376" y="3303161"/>
            <a:ext cx="115254" cy="1379764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407362" y="3173671"/>
                <a:ext cx="170277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362" y="3173671"/>
                <a:ext cx="170277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407362" y="3975039"/>
                <a:ext cx="265976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362" y="3975039"/>
                <a:ext cx="2659767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69933" y="3212733"/>
                <a:ext cx="3043654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933" y="3212733"/>
                <a:ext cx="3043654" cy="1614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06833" y="5334373"/>
                <a:ext cx="363195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𝒂𝒓𝒄𝒕𝒈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833" y="5334373"/>
                <a:ext cx="3631956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36751" y="5334372"/>
                <a:ext cx="39369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𝒂𝒓𝒄𝒕𝒈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751" y="5334372"/>
                <a:ext cx="3936975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1688" y="4523657"/>
            <a:ext cx="2038056" cy="1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58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691799" y="0"/>
            <a:ext cx="179696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425" y="2360837"/>
            <a:ext cx="3037496" cy="3641705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3163200" y="1052018"/>
            <a:ext cx="585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19470" y="2436608"/>
            <a:ext cx="1061755" cy="575084"/>
            <a:chOff x="0" y="7732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0" y="7732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287542" y="7732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Шеврон 11"/>
          <p:cNvSpPr/>
          <p:nvPr/>
        </p:nvSpPr>
        <p:spPr>
          <a:xfrm>
            <a:off x="1119470" y="4277973"/>
            <a:ext cx="1061755" cy="575084"/>
          </a:xfrm>
          <a:prstGeom prst="chevron">
            <a:avLst/>
          </a:prstGeom>
          <a:gradFill rotWithShape="0">
            <a:gsLst>
              <a:gs pos="100000">
                <a:srgbClr val="FF66FF"/>
              </a:gs>
              <a:gs pos="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Шеврон 4"/>
          <p:cNvSpPr txBox="1"/>
          <p:nvPr/>
        </p:nvSpPr>
        <p:spPr>
          <a:xfrm>
            <a:off x="1331821" y="4277973"/>
            <a:ext cx="637053" cy="575084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97408" y="1916877"/>
                <a:ext cx="3871124" cy="16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𝒙𝒅𝒙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408" y="1916877"/>
                <a:ext cx="3871124" cy="1619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09785" y="3812683"/>
                <a:ext cx="3756669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785" y="3812683"/>
                <a:ext cx="3756669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36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267689" y="21780"/>
            <a:ext cx="44451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1395" y="62249"/>
            <a:ext cx="1061755" cy="575084"/>
            <a:chOff x="219261" y="-2366627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219261" y="-2366627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506803" y="-2366627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4397" y="1332445"/>
                <a:ext cx="3654718" cy="16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𝒙𝒅𝒙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97" y="1332445"/>
                <a:ext cx="3654718" cy="16197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Левая круглая скобка 11"/>
          <p:cNvSpPr/>
          <p:nvPr/>
        </p:nvSpPr>
        <p:spPr>
          <a:xfrm>
            <a:off x="4928918" y="1257919"/>
            <a:ext cx="104995" cy="1926092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rgbClr val="3333CC"/>
              </a:solidFill>
            </a:endParaRPr>
          </a:p>
        </p:txBody>
      </p:sp>
      <p:sp>
        <p:nvSpPr>
          <p:cNvPr id="13" name="Левая круглая скобка 12"/>
          <p:cNvSpPr/>
          <p:nvPr/>
        </p:nvSpPr>
        <p:spPr>
          <a:xfrm flipH="1">
            <a:off x="7576840" y="1236541"/>
            <a:ext cx="112740" cy="1947470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235404" y="1125055"/>
                <a:ext cx="200048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𝒍𝒏𝒙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404" y="1125055"/>
                <a:ext cx="200048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235404" y="1926423"/>
                <a:ext cx="2139945" cy="1257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4000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404" y="1926423"/>
                <a:ext cx="2139945" cy="1257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10460" y="1413692"/>
                <a:ext cx="2671372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460" y="1413692"/>
                <a:ext cx="2671372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26769" y="3715404"/>
                <a:ext cx="3323410" cy="1261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69" y="3715404"/>
                <a:ext cx="3323410" cy="1261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02222" y="3725727"/>
                <a:ext cx="2034851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222" y="3725727"/>
                <a:ext cx="2034851" cy="1250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89116" y="3759503"/>
                <a:ext cx="2111988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16" y="3759503"/>
                <a:ext cx="2111988" cy="12509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1985" y="3603729"/>
            <a:ext cx="2038056" cy="1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12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267689" y="21780"/>
            <a:ext cx="44451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6200" y="838200"/>
            <a:ext cx="12033896" cy="5948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1395" y="62249"/>
            <a:ext cx="1061755" cy="575084"/>
            <a:chOff x="219261" y="-2366627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0" name="Шеврон 9"/>
            <p:cNvSpPr/>
            <p:nvPr/>
          </p:nvSpPr>
          <p:spPr>
            <a:xfrm>
              <a:off x="219261" y="-2366627"/>
              <a:ext cx="1437710" cy="575084"/>
            </a:xfrm>
            <a:prstGeom prst="chevron">
              <a:avLst/>
            </a:prstGeom>
            <a:gradFill rotWithShape="0">
              <a:gsLst>
                <a:gs pos="100000">
                  <a:srgbClr val="FF66FF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Шеврон 4"/>
            <p:cNvSpPr txBox="1"/>
            <p:nvPr/>
          </p:nvSpPr>
          <p:spPr>
            <a:xfrm>
              <a:off x="506803" y="-2366627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09879" y="1413692"/>
                <a:ext cx="3428053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79" y="1413692"/>
                <a:ext cx="3428053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Левая круглая скобка 11"/>
          <p:cNvSpPr/>
          <p:nvPr/>
        </p:nvSpPr>
        <p:spPr>
          <a:xfrm>
            <a:off x="4928918" y="1257919"/>
            <a:ext cx="104995" cy="1926092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rgbClr val="3333CC"/>
              </a:solidFill>
            </a:endParaRPr>
          </a:p>
        </p:txBody>
      </p:sp>
      <p:sp>
        <p:nvSpPr>
          <p:cNvPr id="13" name="Левая круглая скобка 12"/>
          <p:cNvSpPr/>
          <p:nvPr/>
        </p:nvSpPr>
        <p:spPr>
          <a:xfrm flipH="1">
            <a:off x="11626861" y="1236541"/>
            <a:ext cx="112740" cy="1947470"/>
          </a:xfrm>
          <a:prstGeom prst="leftBracket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265272" y="1262573"/>
                <a:ext cx="210833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72" y="1262573"/>
                <a:ext cx="2108333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8742685" y="1864266"/>
                <a:ext cx="2637069" cy="1257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𝒙𝒅𝒙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  <m:r>
                            <m:rPr>
                              <m:nor/>
                            </m:rPr>
                            <a:rPr lang="ru-RU" sz="4000" dirty="0">
                              <a:solidFill>
                                <a:srgbClr val="6600CC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685" y="1864266"/>
                <a:ext cx="2637069" cy="1257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265272" y="2183177"/>
                <a:ext cx="312579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𝒙𝒅𝒙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4000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72" y="2183177"/>
                <a:ext cx="312579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94719" y="3428768"/>
                <a:ext cx="3953646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19" y="3428768"/>
                <a:ext cx="3953646" cy="161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65272" y="3428767"/>
                <a:ext cx="3250955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𝒅𝒕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sz="4000" dirty="0"/>
                                    <m:t> 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72" y="3428767"/>
                <a:ext cx="3250955" cy="1614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58211" y="3428767"/>
                <a:ext cx="3006016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211" y="3428767"/>
                <a:ext cx="3006016" cy="1614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94719" y="5043312"/>
                <a:ext cx="5415585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19" y="5043312"/>
                <a:ext cx="5415585" cy="11524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3094" y="4911365"/>
            <a:ext cx="1813657" cy="17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53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414462" y="936711"/>
            <a:ext cx="9702932" cy="92333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826228" y="1071626"/>
            <a:ext cx="8531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104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Ликбез по банковским продуктам для юридических лиц - Кредитование  юридических лиц">
            <a:extLst>
              <a:ext uri="{FF2B5EF4-FFF2-40B4-BE49-F238E27FC236}">
                <a16:creationId xmlns:a16="http://schemas.microsoft.com/office/drawing/2014/main" id="{8E168442-C031-4835-A0CC-551BB96C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145" y="312526"/>
            <a:ext cx="2438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4029074" y="2176296"/>
            <a:ext cx="3762375" cy="990600"/>
          </a:xfrm>
          <a:prstGeom prst="downArrowCallout">
            <a:avLst>
              <a:gd name="adj1" fmla="val 25000"/>
              <a:gd name="adj2" fmla="val 177885"/>
              <a:gd name="adj3" fmla="val 25000"/>
              <a:gd name="adj4" fmla="val 64977"/>
            </a:avLst>
          </a:prstGeom>
          <a:gradFill>
            <a:gsLst>
              <a:gs pos="100000">
                <a:srgbClr val="00B0F0">
                  <a:lumMod val="68000"/>
                  <a:lumOff val="32000"/>
                </a:srgbClr>
              </a:gs>
              <a:gs pos="3900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95-sahifa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03663275"/>
              </p:ext>
            </p:extLst>
          </p:nvPr>
        </p:nvGraphicFramePr>
        <p:xfrm>
          <a:off x="4289425" y="3709476"/>
          <a:ext cx="3707866" cy="59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трелка вправо с вырезом 7"/>
          <p:cNvSpPr/>
          <p:nvPr/>
        </p:nvSpPr>
        <p:spPr>
          <a:xfrm>
            <a:off x="1035777" y="3459987"/>
            <a:ext cx="2907571" cy="1089530"/>
          </a:xfrm>
          <a:prstGeom prst="notchedRightArrow">
            <a:avLst/>
          </a:prstGeom>
          <a:gradFill>
            <a:gsLst>
              <a:gs pos="100000">
                <a:srgbClr val="FF66FF"/>
              </a:gs>
              <a:gs pos="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34-misol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522147126"/>
              </p:ext>
            </p:extLst>
          </p:nvPr>
        </p:nvGraphicFramePr>
        <p:xfrm>
          <a:off x="4289425" y="5224745"/>
          <a:ext cx="6616700" cy="59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Стрелка вправо с вырезом 10"/>
          <p:cNvSpPr/>
          <p:nvPr/>
        </p:nvSpPr>
        <p:spPr>
          <a:xfrm>
            <a:off x="1035777" y="4975255"/>
            <a:ext cx="2907571" cy="1089530"/>
          </a:xfrm>
          <a:prstGeom prst="notchedRightArrow">
            <a:avLst/>
          </a:prstGeom>
          <a:gradFill>
            <a:gsLst>
              <a:gs pos="89000">
                <a:srgbClr val="92D050"/>
              </a:gs>
              <a:gs pos="0">
                <a:srgbClr val="FFC000">
                  <a:lumMod val="67000"/>
                  <a:lumOff val="33000"/>
                </a:srgbClr>
              </a:gs>
            </a:gsLst>
            <a:path path="rect">
              <a:fillToRect l="50000" t="50000" r="50000" b="50000"/>
            </a:path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35-misol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1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872127"/>
            <a:ext cx="11990895" cy="5905743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8146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2790772" y="-23813"/>
            <a:ext cx="78987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31-misol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1561" y="1057363"/>
                <a:ext cx="5707140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1" y="1057363"/>
                <a:ext cx="5707140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96216" y="2809188"/>
                <a:ext cx="8084970" cy="1362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16" y="2809188"/>
                <a:ext cx="8084970" cy="1362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48208" y="1012416"/>
                <a:ext cx="6093463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208" y="1012416"/>
                <a:ext cx="6093463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96216" y="4771711"/>
                <a:ext cx="5515741" cy="1352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16" y="4771711"/>
                <a:ext cx="5515741" cy="13524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809754" y="95962"/>
            <a:ext cx="985555" cy="575084"/>
            <a:chOff x="0" y="7732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8" name="Шеврон 17"/>
            <p:cNvSpPr/>
            <p:nvPr/>
          </p:nvSpPr>
          <p:spPr>
            <a:xfrm>
              <a:off x="0" y="7732"/>
              <a:ext cx="1437710" cy="575084"/>
            </a:xfrm>
            <a:prstGeom prst="chevron">
              <a:avLst/>
            </a:prstGeom>
            <a:gradFill rotWithShape="0">
              <a:gsLst>
                <a:gs pos="86000">
                  <a:srgbClr val="92D050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Шеврон 4"/>
            <p:cNvSpPr txBox="1"/>
            <p:nvPr/>
          </p:nvSpPr>
          <p:spPr>
            <a:xfrm>
              <a:off x="287542" y="7732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710" y="4336787"/>
            <a:ext cx="2038056" cy="1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845571"/>
            <a:ext cx="11990895" cy="59322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2"/>
            <a:ext cx="12174538" cy="770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1013" y="1181297"/>
                <a:ext cx="5659626" cy="1589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13" y="1181297"/>
                <a:ext cx="5659626" cy="15896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95775" y="1066578"/>
                <a:ext cx="6189387" cy="1589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775" y="1066578"/>
                <a:ext cx="6189387" cy="1589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1992" y="2866052"/>
                <a:ext cx="8574848" cy="1589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2" y="2866052"/>
                <a:ext cx="8574848" cy="1589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1992" y="4702716"/>
                <a:ext cx="7306552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2" y="4702716"/>
                <a:ext cx="7306552" cy="1545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79846" y="4212297"/>
                <a:ext cx="22666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846" y="4212297"/>
                <a:ext cx="2266646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Левая круглая скобка 17"/>
          <p:cNvSpPr/>
          <p:nvPr/>
        </p:nvSpPr>
        <p:spPr>
          <a:xfrm>
            <a:off x="8142198" y="4342150"/>
            <a:ext cx="93602" cy="2087615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круглая скобка 19"/>
          <p:cNvSpPr/>
          <p:nvPr/>
        </p:nvSpPr>
        <p:spPr>
          <a:xfrm flipH="1">
            <a:off x="11472083" y="4328056"/>
            <a:ext cx="130493" cy="2100134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66113" y="4828111"/>
                <a:ext cx="237885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𝒅𝒙</m:t>
                    </m:r>
                    <m:r>
                      <a:rPr lang="en-US" sz="36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r>
                  <a:rPr lang="en-US" sz="3600" b="1" i="1" dirty="0">
                    <a:solidFill>
                      <a:srgbClr val="800080"/>
                    </a:solidFill>
                  </a:rPr>
                  <a:t> </a:t>
                </a:r>
                <a:endParaRPr lang="ru-RU" sz="36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113" y="4828111"/>
                <a:ext cx="237885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855957" y="5442534"/>
                <a:ext cx="2180084" cy="1052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957" y="5442534"/>
                <a:ext cx="2180084" cy="10522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790772" y="-23813"/>
            <a:ext cx="78987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31-misol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809754" y="95962"/>
            <a:ext cx="985555" cy="575084"/>
            <a:chOff x="0" y="7732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27" name="Шеврон 26"/>
            <p:cNvSpPr/>
            <p:nvPr/>
          </p:nvSpPr>
          <p:spPr>
            <a:xfrm>
              <a:off x="0" y="7732"/>
              <a:ext cx="1437710" cy="575084"/>
            </a:xfrm>
            <a:prstGeom prst="chevron">
              <a:avLst/>
            </a:prstGeom>
            <a:gradFill rotWithShape="0">
              <a:gsLst>
                <a:gs pos="86000">
                  <a:srgbClr val="92D050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Шеврон 4"/>
            <p:cNvSpPr txBox="1"/>
            <p:nvPr/>
          </p:nvSpPr>
          <p:spPr>
            <a:xfrm>
              <a:off x="287542" y="7732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9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75415"/>
            <a:ext cx="11990895" cy="6702456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3136" y="260509"/>
                <a:ext cx="7386766" cy="1712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36" y="260509"/>
                <a:ext cx="7386766" cy="17120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0919" y="2004368"/>
                <a:ext cx="6208431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19" y="2004368"/>
                <a:ext cx="6208431" cy="1706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69350" y="1893413"/>
                <a:ext cx="4819846" cy="1573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350" y="1893413"/>
                <a:ext cx="4819846" cy="15733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4026" y="3647892"/>
                <a:ext cx="5112362" cy="1001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26" y="3647892"/>
                <a:ext cx="5112362" cy="10015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51620" y="3877329"/>
                <a:ext cx="4677947" cy="748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20" y="3877329"/>
                <a:ext cx="4677947" cy="7484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9923" y="4722599"/>
            <a:ext cx="2038056" cy="1958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11659" y="5395682"/>
                <a:ext cx="5983176" cy="780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659" y="5395682"/>
                <a:ext cx="5983176" cy="780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83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845571"/>
            <a:ext cx="11990895" cy="5932299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2"/>
            <a:ext cx="12174538" cy="7708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477" y="1173291"/>
                <a:ext cx="5659626" cy="1584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77" y="1173291"/>
                <a:ext cx="5659626" cy="15849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42611" y="1091952"/>
                <a:ext cx="6189387" cy="1584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sSup>
                                    <m:sSupPr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611" y="1091952"/>
                <a:ext cx="6189387" cy="1584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1992" y="2707432"/>
                <a:ext cx="8574848" cy="1589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2" y="2707432"/>
                <a:ext cx="8574848" cy="1589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1992" y="4702716"/>
                <a:ext cx="7306552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2" y="4702716"/>
                <a:ext cx="7306552" cy="1545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79846" y="4212297"/>
                <a:ext cx="226664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846" y="4212297"/>
                <a:ext cx="2266646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Левая круглая скобка 17"/>
          <p:cNvSpPr/>
          <p:nvPr/>
        </p:nvSpPr>
        <p:spPr>
          <a:xfrm>
            <a:off x="8142198" y="4342150"/>
            <a:ext cx="93602" cy="2087615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круглая скобка 19"/>
          <p:cNvSpPr/>
          <p:nvPr/>
        </p:nvSpPr>
        <p:spPr>
          <a:xfrm flipH="1">
            <a:off x="11370087" y="4297098"/>
            <a:ext cx="130493" cy="2100134"/>
          </a:xfrm>
          <a:prstGeom prst="leftBracket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66113" y="4828111"/>
                <a:ext cx="20342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3600" b="1" i="1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𝒅𝒙</m:t>
                    </m:r>
                    <m:r>
                      <a:rPr lang="en-US" sz="36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</a:rPr>
                      <m:t>𝒅𝒕</m:t>
                    </m:r>
                  </m:oMath>
                </a14:m>
                <a:r>
                  <a:rPr lang="en-US" sz="3600" b="1" i="1" dirty="0">
                    <a:solidFill>
                      <a:srgbClr val="800080"/>
                    </a:solidFill>
                  </a:rPr>
                  <a:t> </a:t>
                </a:r>
                <a:endParaRPr lang="ru-RU" sz="36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113" y="4828111"/>
                <a:ext cx="2034211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855957" y="5442534"/>
                <a:ext cx="1758495" cy="10486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3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600" b="1" i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957" y="5442534"/>
                <a:ext cx="1758495" cy="1048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790772" y="-23813"/>
            <a:ext cx="78987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31-misol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809754" y="95962"/>
            <a:ext cx="985555" cy="575084"/>
            <a:chOff x="0" y="7732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27" name="Шеврон 26"/>
            <p:cNvSpPr/>
            <p:nvPr/>
          </p:nvSpPr>
          <p:spPr>
            <a:xfrm>
              <a:off x="0" y="7732"/>
              <a:ext cx="1437710" cy="575084"/>
            </a:xfrm>
            <a:prstGeom prst="chevron">
              <a:avLst/>
            </a:prstGeom>
            <a:gradFill rotWithShape="0">
              <a:gsLst>
                <a:gs pos="86000">
                  <a:srgbClr val="92D050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Шеврон 4"/>
            <p:cNvSpPr txBox="1"/>
            <p:nvPr/>
          </p:nvSpPr>
          <p:spPr>
            <a:xfrm>
              <a:off x="287542" y="7732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37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75415"/>
            <a:ext cx="11990895" cy="6702456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16350" y="302860"/>
                <a:ext cx="6562502" cy="1012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36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50" y="302860"/>
                <a:ext cx="6562502" cy="10122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2020" y="1474657"/>
                <a:ext cx="6371937" cy="100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sz="36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20" y="1474657"/>
                <a:ext cx="6371937" cy="1001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87034" y="1267692"/>
                <a:ext cx="5445209" cy="1424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 smtClean="0"/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034" y="1267692"/>
                <a:ext cx="5445209" cy="14246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2595" y="2692313"/>
                <a:ext cx="5139420" cy="100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 smtClean="0"/>
                  <a:t> 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95" y="2692313"/>
                <a:ext cx="5139420" cy="10019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16350" y="5156414"/>
                <a:ext cx="5958875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50" y="5156414"/>
                <a:ext cx="5958875" cy="892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1013" y="2851843"/>
                <a:ext cx="4227631" cy="682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013" y="2851843"/>
                <a:ext cx="4227631" cy="6828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46088" y="4069499"/>
                <a:ext cx="5873916" cy="71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88" y="4069499"/>
                <a:ext cx="5873916" cy="7116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20004" y="3979058"/>
                <a:ext cx="4785477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004" y="3979058"/>
                <a:ext cx="4785477" cy="892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9800" y="4855767"/>
            <a:ext cx="1830056" cy="17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3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94267" y="872127"/>
            <a:ext cx="11990895" cy="5905743"/>
          </a:xfrm>
          <a:prstGeom prst="frame">
            <a:avLst>
              <a:gd name="adj1" fmla="val 5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8146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2790772" y="-23813"/>
            <a:ext cx="78987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31-misol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16727" y="1229312"/>
                <a:ext cx="4851521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727" y="1229312"/>
                <a:ext cx="4851521" cy="17068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38242" y="1229312"/>
                <a:ext cx="4381456" cy="1352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242" y="1229312"/>
                <a:ext cx="4381456" cy="1352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Группа 16"/>
          <p:cNvGrpSpPr/>
          <p:nvPr/>
        </p:nvGrpSpPr>
        <p:grpSpPr>
          <a:xfrm>
            <a:off x="583511" y="1617981"/>
            <a:ext cx="985555" cy="575084"/>
            <a:chOff x="0" y="7732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8" name="Шеврон 17"/>
            <p:cNvSpPr/>
            <p:nvPr/>
          </p:nvSpPr>
          <p:spPr>
            <a:xfrm>
              <a:off x="0" y="7732"/>
              <a:ext cx="1437710" cy="575084"/>
            </a:xfrm>
            <a:prstGeom prst="chevron">
              <a:avLst/>
            </a:prstGeom>
            <a:gradFill rotWithShape="0">
              <a:gsLst>
                <a:gs pos="86000">
                  <a:srgbClr val="92D050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Шеврон 4"/>
            <p:cNvSpPr txBox="1"/>
            <p:nvPr/>
          </p:nvSpPr>
          <p:spPr>
            <a:xfrm>
              <a:off x="287542" y="7732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36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93713" y="3015721"/>
                <a:ext cx="5029454" cy="170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713" y="3015721"/>
                <a:ext cx="5029454" cy="17068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22618" y="3015721"/>
                <a:ext cx="4219040" cy="134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618" y="3015721"/>
                <a:ext cx="4219040" cy="13432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660497" y="3404390"/>
            <a:ext cx="985555" cy="575084"/>
            <a:chOff x="0" y="7732"/>
            <a:chExt cx="1437710" cy="575084"/>
          </a:xfrm>
          <a:scene3d>
            <a:camera prst="orthographicFront"/>
            <a:lightRig rig="threePt" dir="t"/>
          </a:scene3d>
        </p:grpSpPr>
        <p:sp>
          <p:nvSpPr>
            <p:cNvPr id="19" name="Шеврон 18"/>
            <p:cNvSpPr/>
            <p:nvPr/>
          </p:nvSpPr>
          <p:spPr>
            <a:xfrm>
              <a:off x="0" y="7732"/>
              <a:ext cx="1437710" cy="575084"/>
            </a:xfrm>
            <a:prstGeom prst="chevron">
              <a:avLst/>
            </a:prstGeom>
            <a:gradFill rotWithShape="0">
              <a:gsLst>
                <a:gs pos="86000">
                  <a:srgbClr val="92D050"/>
                </a:gs>
                <a:gs pos="0">
                  <a:srgbClr val="FFC000">
                    <a:lumMod val="67000"/>
                    <a:lumOff val="33000"/>
                  </a:srgbClr>
                </a:gs>
              </a:gsLst>
              <a:path path="rect">
                <a:fillToRect l="50000" t="50000" r="50000" b="50000"/>
              </a:path>
            </a:gradFill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Шеврон 4"/>
            <p:cNvSpPr txBox="1"/>
            <p:nvPr/>
          </p:nvSpPr>
          <p:spPr>
            <a:xfrm>
              <a:off x="287542" y="7732"/>
              <a:ext cx="862626" cy="5750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642" y="4616731"/>
            <a:ext cx="2038056" cy="1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69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386</Words>
  <Application>Microsoft Office PowerPoint</Application>
  <PresentationFormat>Широкоэкранный</PresentationFormat>
  <Paragraphs>239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38</cp:revision>
  <dcterms:created xsi:type="dcterms:W3CDTF">2020-12-09T20:07:09Z</dcterms:created>
  <dcterms:modified xsi:type="dcterms:W3CDTF">2020-12-20T19:43:38Z</dcterms:modified>
</cp:coreProperties>
</file>