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8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9" r:id="rId21"/>
    <p:sldId id="275" r:id="rId22"/>
    <p:sldId id="276" r:id="rId23"/>
    <p:sldId id="277" r:id="rId24"/>
    <p:sldId id="278" r:id="rId25"/>
    <p:sldId id="279" r:id="rId26"/>
    <p:sldId id="283" r:id="rId27"/>
    <p:sldId id="284" r:id="rId28"/>
    <p:sldId id="285" r:id="rId29"/>
    <p:sldId id="286" r:id="rId30"/>
    <p:sldId id="282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660066"/>
    <a:srgbClr val="990099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4ABAA-7B8D-49CA-B020-78752B0D9FA8}" type="doc">
      <dgm:prSet loTypeId="urn:microsoft.com/office/officeart/2005/8/layout/arrow6" loCatId="relationship" qsTypeId="urn:microsoft.com/office/officeart/2005/8/quickstyle/3d6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F03BE84-B1EA-40B4-B292-256AB90B8A6A}">
      <dgm:prSet phldrT="[Текст]" custT="1"/>
      <dgm:spPr/>
      <dgm:t>
        <a:bodyPr/>
        <a:lstStyle/>
        <a:p>
          <a:r>
            <a:rPr lang="en-US" sz="5400" b="1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rPr>
            <a:t>93-sahifa</a:t>
          </a:r>
          <a:endParaRPr lang="ru-RU" sz="5400" b="1" dirty="0">
            <a:solidFill>
              <a:srgbClr val="66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D5DA7D-FE39-4CA7-8019-B83BB1141087}" type="parTrans" cxnId="{1ACFE550-DF52-4CF8-886A-523EE6029068}">
      <dgm:prSet/>
      <dgm:spPr/>
      <dgm:t>
        <a:bodyPr/>
        <a:lstStyle/>
        <a:p>
          <a:endParaRPr lang="ru-RU" sz="6000" b="1">
            <a:solidFill>
              <a:srgbClr val="66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2337E1-0A51-4E5C-91E7-DEBD4983635C}" type="sibTrans" cxnId="{1ACFE550-DF52-4CF8-886A-523EE6029068}">
      <dgm:prSet/>
      <dgm:spPr/>
      <dgm:t>
        <a:bodyPr/>
        <a:lstStyle/>
        <a:p>
          <a:endParaRPr lang="ru-RU" sz="6000" b="1">
            <a:solidFill>
              <a:srgbClr val="66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18B008-4EFE-4C53-97BB-FE2606DA3FCB}">
      <dgm:prSet phldrT="[Текст]" custT="1"/>
      <dgm:spPr/>
      <dgm:t>
        <a:bodyPr/>
        <a:lstStyle/>
        <a:p>
          <a:r>
            <a:rPr lang="en-US" sz="5400" b="1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rPr>
            <a:t>31-misol</a:t>
          </a:r>
          <a:endParaRPr lang="ru-RU" sz="5400" b="1" dirty="0">
            <a:solidFill>
              <a:srgbClr val="66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3C8023-656B-476B-A4B2-C06FB0533B46}" type="parTrans" cxnId="{9B0CB90A-E4DF-4604-8373-FAF2BEA91FF2}">
      <dgm:prSet/>
      <dgm:spPr/>
      <dgm:t>
        <a:bodyPr/>
        <a:lstStyle/>
        <a:p>
          <a:endParaRPr lang="ru-RU" sz="6000" b="1">
            <a:solidFill>
              <a:srgbClr val="66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8868F1-90A7-4334-8721-33F07FC6D66F}" type="sibTrans" cxnId="{9B0CB90A-E4DF-4604-8373-FAF2BEA91FF2}">
      <dgm:prSet/>
      <dgm:spPr/>
      <dgm:t>
        <a:bodyPr/>
        <a:lstStyle/>
        <a:p>
          <a:endParaRPr lang="ru-RU" sz="6000" b="1">
            <a:solidFill>
              <a:srgbClr val="66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D5D2D1-A2D3-408F-B94E-88F7F331AD5B}" type="pres">
      <dgm:prSet presAssocID="{B334ABAA-7B8D-49CA-B020-78752B0D9FA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94B23A-813E-46ED-8385-73707192F31A}" type="pres">
      <dgm:prSet presAssocID="{B334ABAA-7B8D-49CA-B020-78752B0D9FA8}" presName="ribbon" presStyleLbl="node1" presStyleIdx="0" presStyleCnt="1"/>
      <dgm:spPr>
        <a:gradFill rotWithShape="0">
          <a:gsLst>
            <a:gs pos="94000">
              <a:srgbClr val="FFC000"/>
            </a:gs>
            <a:gs pos="100000">
              <a:schemeClr val="bg1"/>
            </a:gs>
          </a:gsLst>
          <a:lin ang="5400000" scaled="1"/>
        </a:gradFill>
      </dgm:spPr>
    </dgm:pt>
    <dgm:pt modelId="{570279C2-09D8-4D1E-8999-8E1372FFCDF4}" type="pres">
      <dgm:prSet presAssocID="{B334ABAA-7B8D-49CA-B020-78752B0D9FA8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9DD1F-DCC9-46EE-AFD3-ECA1F98B32CE}" type="pres">
      <dgm:prSet presAssocID="{B334ABAA-7B8D-49CA-B020-78752B0D9FA8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CFE550-DF52-4CF8-886A-523EE6029068}" srcId="{B334ABAA-7B8D-49CA-B020-78752B0D9FA8}" destId="{2F03BE84-B1EA-40B4-B292-256AB90B8A6A}" srcOrd="0" destOrd="0" parTransId="{CED5DA7D-FE39-4CA7-8019-B83BB1141087}" sibTransId="{012337E1-0A51-4E5C-91E7-DEBD4983635C}"/>
    <dgm:cxn modelId="{6E1155A4-EE30-4BAD-80E6-8AF43BFE70C6}" type="presOf" srcId="{B618B008-4EFE-4C53-97BB-FE2606DA3FCB}" destId="{1419DD1F-DCC9-46EE-AFD3-ECA1F98B32CE}" srcOrd="0" destOrd="0" presId="urn:microsoft.com/office/officeart/2005/8/layout/arrow6"/>
    <dgm:cxn modelId="{6CFF3604-E7BD-4899-9FB1-37810A63165C}" type="presOf" srcId="{2F03BE84-B1EA-40B4-B292-256AB90B8A6A}" destId="{570279C2-09D8-4D1E-8999-8E1372FFCDF4}" srcOrd="0" destOrd="0" presId="urn:microsoft.com/office/officeart/2005/8/layout/arrow6"/>
    <dgm:cxn modelId="{9709D00C-6AB8-4860-B336-ABA295F7812A}" type="presOf" srcId="{B334ABAA-7B8D-49CA-B020-78752B0D9FA8}" destId="{0BD5D2D1-A2D3-408F-B94E-88F7F331AD5B}" srcOrd="0" destOrd="0" presId="urn:microsoft.com/office/officeart/2005/8/layout/arrow6"/>
    <dgm:cxn modelId="{9B0CB90A-E4DF-4604-8373-FAF2BEA91FF2}" srcId="{B334ABAA-7B8D-49CA-B020-78752B0D9FA8}" destId="{B618B008-4EFE-4C53-97BB-FE2606DA3FCB}" srcOrd="1" destOrd="0" parTransId="{493C8023-656B-476B-A4B2-C06FB0533B46}" sibTransId="{C88868F1-90A7-4334-8721-33F07FC6D66F}"/>
    <dgm:cxn modelId="{C87F9F5E-A63C-4085-BD04-C0102C1E6874}" type="presParOf" srcId="{0BD5D2D1-A2D3-408F-B94E-88F7F331AD5B}" destId="{4394B23A-813E-46ED-8385-73707192F31A}" srcOrd="0" destOrd="0" presId="urn:microsoft.com/office/officeart/2005/8/layout/arrow6"/>
    <dgm:cxn modelId="{B7CCF503-A700-48DC-B01C-46806C3162EB}" type="presParOf" srcId="{0BD5D2D1-A2D3-408F-B94E-88F7F331AD5B}" destId="{570279C2-09D8-4D1E-8999-8E1372FFCDF4}" srcOrd="1" destOrd="0" presId="urn:microsoft.com/office/officeart/2005/8/layout/arrow6"/>
    <dgm:cxn modelId="{A0790482-246D-4E2E-AAB1-FEDE61FF6CCB}" type="presParOf" srcId="{0BD5D2D1-A2D3-408F-B94E-88F7F331AD5B}" destId="{1419DD1F-DCC9-46EE-AFD3-ECA1F98B32CE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4B23A-813E-46ED-8385-73707192F31A}">
      <dsp:nvSpPr>
        <dsp:cNvPr id="0" name=""/>
        <dsp:cNvSpPr/>
      </dsp:nvSpPr>
      <dsp:spPr>
        <a:xfrm>
          <a:off x="458054" y="0"/>
          <a:ext cx="9628082" cy="3851233"/>
        </a:xfrm>
        <a:prstGeom prst="leftRightRibbon">
          <a:avLst/>
        </a:prstGeom>
        <a:gradFill rotWithShape="0">
          <a:gsLst>
            <a:gs pos="94000">
              <a:srgbClr val="FFC000"/>
            </a:gs>
            <a:gs pos="100000">
              <a:schemeClr val="bg1"/>
            </a:gs>
          </a:gsLst>
          <a:lin ang="5400000" scaled="1"/>
        </a:gra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0279C2-09D8-4D1E-8999-8E1372FFCDF4}">
      <dsp:nvSpPr>
        <dsp:cNvPr id="0" name=""/>
        <dsp:cNvSpPr/>
      </dsp:nvSpPr>
      <dsp:spPr>
        <a:xfrm>
          <a:off x="1613424" y="673965"/>
          <a:ext cx="3177267" cy="188710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92024" rIns="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rPr>
            <a:t>93-sahifa</a:t>
          </a:r>
          <a:endParaRPr lang="ru-RU" sz="5400" b="1" kern="1200" dirty="0">
            <a:solidFill>
              <a:srgbClr val="66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13424" y="673965"/>
        <a:ext cx="3177267" cy="1887104"/>
      </dsp:txXfrm>
    </dsp:sp>
    <dsp:sp modelId="{1419DD1F-DCC9-46EE-AFD3-ECA1F98B32CE}">
      <dsp:nvSpPr>
        <dsp:cNvPr id="0" name=""/>
        <dsp:cNvSpPr/>
      </dsp:nvSpPr>
      <dsp:spPr>
        <a:xfrm>
          <a:off x="5272095" y="1290163"/>
          <a:ext cx="3754952" cy="188710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92024" rIns="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rPr>
            <a:t>31-misol</a:t>
          </a:r>
          <a:endParaRPr lang="ru-RU" sz="5400" b="1" kern="1200" dirty="0">
            <a:solidFill>
              <a:srgbClr val="66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72095" y="1290163"/>
        <a:ext cx="3754952" cy="1887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D854-B06C-41F6-AF4B-69156CE47995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A0ED-9C90-4482-81C6-CE6D783F5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029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D854-B06C-41F6-AF4B-69156CE47995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A0ED-9C90-4482-81C6-CE6D783F5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91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D854-B06C-41F6-AF4B-69156CE47995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A0ED-9C90-4482-81C6-CE6D783F5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540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22344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D854-B06C-41F6-AF4B-69156CE47995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A0ED-9C90-4482-81C6-CE6D783F5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867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D854-B06C-41F6-AF4B-69156CE47995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A0ED-9C90-4482-81C6-CE6D783F5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466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D854-B06C-41F6-AF4B-69156CE47995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A0ED-9C90-4482-81C6-CE6D783F5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843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D854-B06C-41F6-AF4B-69156CE47995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A0ED-9C90-4482-81C6-CE6D783F5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264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D854-B06C-41F6-AF4B-69156CE47995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A0ED-9C90-4482-81C6-CE6D783F5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3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D854-B06C-41F6-AF4B-69156CE47995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A0ED-9C90-4482-81C6-CE6D783F5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6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D854-B06C-41F6-AF4B-69156CE47995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A0ED-9C90-4482-81C6-CE6D783F5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849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D854-B06C-41F6-AF4B-69156CE47995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A0ED-9C90-4482-81C6-CE6D783F5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61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4D854-B06C-41F6-AF4B-69156CE47995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CA0ED-9C90-4482-81C6-CE6D783F5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776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7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16.png"/><Relationship Id="rId7" Type="http://schemas.openxmlformats.org/officeDocument/2006/relationships/image" Target="../media/image6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16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16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7" Type="http://schemas.openxmlformats.org/officeDocument/2006/relationships/image" Target="../media/image98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40.png"/><Relationship Id="rId7" Type="http://schemas.openxmlformats.org/officeDocument/2006/relationships/image" Target="../media/image107.png"/><Relationship Id="rId2" Type="http://schemas.openxmlformats.org/officeDocument/2006/relationships/image" Target="../media/image10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6.png"/><Relationship Id="rId11" Type="http://schemas.openxmlformats.org/officeDocument/2006/relationships/image" Target="../media/image110.png"/><Relationship Id="rId5" Type="http://schemas.openxmlformats.org/officeDocument/2006/relationships/image" Target="../media/image10.png"/><Relationship Id="rId10" Type="http://schemas.openxmlformats.org/officeDocument/2006/relationships/image" Target="../media/image109.png"/><Relationship Id="rId4" Type="http://schemas.openxmlformats.org/officeDocument/2006/relationships/image" Target="../media/image105.png"/><Relationship Id="rId9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5.png"/><Relationship Id="rId11" Type="http://schemas.openxmlformats.org/officeDocument/2006/relationships/image" Target="../media/image119.png"/><Relationship Id="rId5" Type="http://schemas.openxmlformats.org/officeDocument/2006/relationships/image" Target="../media/image114.png"/><Relationship Id="rId10" Type="http://schemas.openxmlformats.org/officeDocument/2006/relationships/image" Target="../media/image118.png"/><Relationship Id="rId4" Type="http://schemas.openxmlformats.org/officeDocument/2006/relationships/image" Target="../media/image113.png"/><Relationship Id="rId9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6.png"/><Relationship Id="rId7" Type="http://schemas.openxmlformats.org/officeDocument/2006/relationships/image" Target="../media/image126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0" Type="http://schemas.openxmlformats.org/officeDocument/2006/relationships/image" Target="../media/image129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5.png"/><Relationship Id="rId11" Type="http://schemas.openxmlformats.org/officeDocument/2006/relationships/image" Target="../media/image139.png"/><Relationship Id="rId5" Type="http://schemas.openxmlformats.org/officeDocument/2006/relationships/image" Target="../media/image134.png"/><Relationship Id="rId10" Type="http://schemas.openxmlformats.org/officeDocument/2006/relationships/image" Target="../media/image138.png"/><Relationship Id="rId4" Type="http://schemas.openxmlformats.org/officeDocument/2006/relationships/image" Target="../media/image133.png"/><Relationship Id="rId9" Type="http://schemas.openxmlformats.org/officeDocument/2006/relationships/image" Target="../media/image1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6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3C21C0B5-1449-4C14-9519-64A409670570}"/>
              </a:ext>
            </a:extLst>
          </p:cNvPr>
          <p:cNvSpPr/>
          <p:nvPr/>
        </p:nvSpPr>
        <p:spPr>
          <a:xfrm>
            <a:off x="9369425" y="763588"/>
            <a:ext cx="2127250" cy="8826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3672C130-52B1-46CC-9FE9-0F9104E075B5}"/>
              </a:ext>
            </a:extLst>
          </p:cNvPr>
          <p:cNvSpPr/>
          <p:nvPr/>
        </p:nvSpPr>
        <p:spPr>
          <a:xfrm>
            <a:off x="9369425" y="682625"/>
            <a:ext cx="2127250" cy="9636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881B94F3-BD29-4138-B549-3907F35E2002}"/>
              </a:ext>
            </a:extLst>
          </p:cNvPr>
          <p:cNvSpPr txBox="1"/>
          <p:nvPr/>
        </p:nvSpPr>
        <p:spPr>
          <a:xfrm>
            <a:off x="9451975" y="812800"/>
            <a:ext cx="1962150" cy="649433"/>
          </a:xfrm>
          <a:prstGeom prst="rect">
            <a:avLst/>
          </a:prstGeom>
          <a:solidFill>
            <a:srgbClr val="00B050"/>
          </a:solidFill>
        </p:spPr>
        <p:txBody>
          <a:bodyPr lIns="0" tIns="33552" rIns="0" bIns="0">
            <a:spAutoFit/>
          </a:bodyPr>
          <a:lstStyle/>
          <a:p>
            <a:pPr algn="ctr">
              <a:spcBef>
                <a:spcPts val="264"/>
              </a:spcBef>
              <a:defRPr/>
            </a:pPr>
            <a:r>
              <a:rPr lang="en-US" sz="4000" b="1" spc="21" dirty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82A0AD4A-BADB-4DB1-92BC-9753BC789B34}"/>
              </a:ext>
            </a:extLst>
          </p:cNvPr>
          <p:cNvSpPr txBox="1">
            <a:spLocks/>
          </p:cNvSpPr>
          <p:nvPr/>
        </p:nvSpPr>
        <p:spPr>
          <a:xfrm>
            <a:off x="3116263" y="498475"/>
            <a:ext cx="5059362" cy="1138238"/>
          </a:xfrm>
          <a:prstGeom prst="rect">
            <a:avLst/>
          </a:prstGeom>
        </p:spPr>
        <p:txBody>
          <a:bodyPr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32">
              <a:spcBef>
                <a:spcPts val="241"/>
              </a:spcBef>
              <a:defRPr/>
            </a:pPr>
            <a:r>
              <a:rPr lang="en-US" sz="7200" spc="11" dirty="0">
                <a:latin typeface="Arial" panose="020B0604020202020204" pitchFamily="34" charset="0"/>
                <a:cs typeface="Arial" panose="020B0604020202020204" pitchFamily="34" charset="0"/>
              </a:rPr>
              <a:t>Algebra</a:t>
            </a:r>
            <a:endParaRPr lang="en-US" sz="7197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491EA0A7-6291-455E-9746-61F2AC50F352}"/>
              </a:ext>
            </a:extLst>
          </p:cNvPr>
          <p:cNvSpPr/>
          <p:nvPr/>
        </p:nvSpPr>
        <p:spPr>
          <a:xfrm>
            <a:off x="930275" y="1449388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7">
            <a:extLst>
              <a:ext uri="{FF2B5EF4-FFF2-40B4-BE49-F238E27FC236}">
                <a16:creationId xmlns:a16="http://schemas.microsoft.com/office/drawing/2014/main" id="{E3B78AEA-774A-4ACC-B51C-FB4773E14E45}"/>
              </a:ext>
            </a:extLst>
          </p:cNvPr>
          <p:cNvSpPr/>
          <p:nvPr/>
        </p:nvSpPr>
        <p:spPr>
          <a:xfrm>
            <a:off x="965200" y="752475"/>
            <a:ext cx="0" cy="696913"/>
          </a:xfrm>
          <a:custGeom>
            <a:avLst/>
            <a:gdLst/>
            <a:ahLst/>
            <a:cxnLst/>
            <a:rect l="l" t="t" r="r" b="b"/>
            <a:pathLst>
              <a:path h="328930">
                <a:moveTo>
                  <a:pt x="0" y="0"/>
                </a:moveTo>
                <a:lnTo>
                  <a:pt x="0" y="328930"/>
                </a:lnTo>
              </a:path>
            </a:pathLst>
          </a:custGeom>
          <a:ln w="32967"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8">
            <a:extLst>
              <a:ext uri="{FF2B5EF4-FFF2-40B4-BE49-F238E27FC236}">
                <a16:creationId xmlns:a16="http://schemas.microsoft.com/office/drawing/2014/main" id="{E8B71EC5-5CBA-43A9-9ACA-249B9E338E6D}"/>
              </a:ext>
            </a:extLst>
          </p:cNvPr>
          <p:cNvSpPr/>
          <p:nvPr/>
        </p:nvSpPr>
        <p:spPr>
          <a:xfrm>
            <a:off x="930275" y="682625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9">
            <a:extLst>
              <a:ext uri="{FF2B5EF4-FFF2-40B4-BE49-F238E27FC236}">
                <a16:creationId xmlns:a16="http://schemas.microsoft.com/office/drawing/2014/main" id="{866425BF-DFC9-491C-A525-1DCC72A1E238}"/>
              </a:ext>
            </a:extLst>
          </p:cNvPr>
          <p:cNvSpPr/>
          <p:nvPr/>
        </p:nvSpPr>
        <p:spPr>
          <a:xfrm>
            <a:off x="1628775" y="1449388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10">
            <a:extLst>
              <a:ext uri="{FF2B5EF4-FFF2-40B4-BE49-F238E27FC236}">
                <a16:creationId xmlns:a16="http://schemas.microsoft.com/office/drawing/2014/main" id="{D69622C5-DC14-46EF-AB59-0C53F3E8DD7D}"/>
              </a:ext>
            </a:extLst>
          </p:cNvPr>
          <p:cNvSpPr/>
          <p:nvPr/>
        </p:nvSpPr>
        <p:spPr>
          <a:xfrm>
            <a:off x="1733550" y="752475"/>
            <a:ext cx="0" cy="696913"/>
          </a:xfrm>
          <a:custGeom>
            <a:avLst/>
            <a:gdLst/>
            <a:ahLst/>
            <a:cxnLst/>
            <a:rect l="l" t="t" r="r" b="b"/>
            <a:pathLst>
              <a:path h="328930">
                <a:moveTo>
                  <a:pt x="0" y="0"/>
                </a:moveTo>
                <a:lnTo>
                  <a:pt x="0" y="328930"/>
                </a:lnTo>
              </a:path>
            </a:pathLst>
          </a:custGeom>
          <a:ln w="32967"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11">
            <a:extLst>
              <a:ext uri="{FF2B5EF4-FFF2-40B4-BE49-F238E27FC236}">
                <a16:creationId xmlns:a16="http://schemas.microsoft.com/office/drawing/2014/main" id="{F8B46637-06F3-4C79-AD5D-814D30F3D815}"/>
              </a:ext>
            </a:extLst>
          </p:cNvPr>
          <p:cNvSpPr/>
          <p:nvPr/>
        </p:nvSpPr>
        <p:spPr>
          <a:xfrm>
            <a:off x="1628775" y="682625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12">
            <a:extLst>
              <a:ext uri="{FF2B5EF4-FFF2-40B4-BE49-F238E27FC236}">
                <a16:creationId xmlns:a16="http://schemas.microsoft.com/office/drawing/2014/main" id="{1ED5DCD1-F63A-4639-9270-C566B39F4AF4}"/>
              </a:ext>
            </a:extLst>
          </p:cNvPr>
          <p:cNvSpPr/>
          <p:nvPr/>
        </p:nvSpPr>
        <p:spPr>
          <a:xfrm>
            <a:off x="1139825" y="822325"/>
            <a:ext cx="419100" cy="558800"/>
          </a:xfrm>
          <a:custGeom>
            <a:avLst/>
            <a:gdLst/>
            <a:ahLst/>
            <a:cxnLst/>
            <a:rect l="l" t="t" r="r" b="b"/>
            <a:pathLst>
              <a:path w="198120" h="264159">
                <a:moveTo>
                  <a:pt x="197805" y="0"/>
                </a:moveTo>
                <a:lnTo>
                  <a:pt x="0" y="0"/>
                </a:lnTo>
                <a:lnTo>
                  <a:pt x="0" y="30758"/>
                </a:lnTo>
                <a:lnTo>
                  <a:pt x="85549" y="131871"/>
                </a:lnTo>
                <a:lnTo>
                  <a:pt x="0" y="232985"/>
                </a:lnTo>
                <a:lnTo>
                  <a:pt x="0" y="263743"/>
                </a:lnTo>
                <a:lnTo>
                  <a:pt x="197805" y="263743"/>
                </a:lnTo>
                <a:lnTo>
                  <a:pt x="197805" y="230774"/>
                </a:lnTo>
                <a:lnTo>
                  <a:pt x="45046" y="230774"/>
                </a:lnTo>
                <a:lnTo>
                  <a:pt x="128739" y="131871"/>
                </a:lnTo>
                <a:lnTo>
                  <a:pt x="45046" y="32969"/>
                </a:lnTo>
                <a:lnTo>
                  <a:pt x="197805" y="32969"/>
                </a:lnTo>
                <a:lnTo>
                  <a:pt x="197805" y="0"/>
                </a:lnTo>
                <a:close/>
              </a:path>
              <a:path w="198120" h="264159">
                <a:moveTo>
                  <a:pt x="197805" y="197808"/>
                </a:moveTo>
                <a:lnTo>
                  <a:pt x="164839" y="197808"/>
                </a:lnTo>
                <a:lnTo>
                  <a:pt x="164839" y="230774"/>
                </a:lnTo>
                <a:lnTo>
                  <a:pt x="197805" y="230774"/>
                </a:lnTo>
                <a:lnTo>
                  <a:pt x="197805" y="197808"/>
                </a:lnTo>
                <a:close/>
              </a:path>
              <a:path w="198120" h="264159">
                <a:moveTo>
                  <a:pt x="197805" y="32969"/>
                </a:moveTo>
                <a:lnTo>
                  <a:pt x="164839" y="32969"/>
                </a:lnTo>
                <a:lnTo>
                  <a:pt x="164839" y="65934"/>
                </a:lnTo>
                <a:lnTo>
                  <a:pt x="197805" y="65934"/>
                </a:lnTo>
                <a:lnTo>
                  <a:pt x="197805" y="3296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10" name="object 4">
            <a:extLst>
              <a:ext uri="{FF2B5EF4-FFF2-40B4-BE49-F238E27FC236}">
                <a16:creationId xmlns:a16="http://schemas.microsoft.com/office/drawing/2014/main" id="{7CBF9C50-DBE9-4E0A-8A21-8042FA326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107" y="2510789"/>
            <a:ext cx="10159017" cy="197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238"/>
              </a:spcBef>
              <a:spcAft>
                <a:spcPts val="600"/>
              </a:spcAft>
              <a:buFontTx/>
              <a:buNone/>
            </a:pPr>
            <a:r>
              <a:rPr lang="ru-RU" altLang="ru-RU" sz="6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ru-RU" altLang="ru-RU" sz="6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ru-RU" sz="6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6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Integrallashning</a:t>
            </a:r>
            <a:r>
              <a:rPr lang="en-US" altLang="ru-RU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00000"/>
              </a:lnSpc>
              <a:spcBef>
                <a:spcPts val="238"/>
              </a:spcBef>
              <a:spcAft>
                <a:spcPts val="600"/>
              </a:spcAft>
              <a:buFontTx/>
              <a:buNone/>
            </a:pPr>
            <a:r>
              <a:rPr lang="en-US" altLang="ru-RU" sz="6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altLang="ru-RU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6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sodda</a:t>
            </a:r>
            <a:r>
              <a:rPr lang="en-US" altLang="ru-RU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6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qoidalari</a:t>
            </a:r>
            <a:endParaRPr lang="en-US" altLang="ru-RU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FDBB6908-3FFD-4E1D-9E68-53829ECF5FB6}"/>
              </a:ext>
            </a:extLst>
          </p:cNvPr>
          <p:cNvSpPr/>
          <p:nvPr/>
        </p:nvSpPr>
        <p:spPr>
          <a:xfrm>
            <a:off x="374650" y="2725738"/>
            <a:ext cx="477838" cy="159553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447770CB-E3E7-442E-8993-45DEB6E62843}"/>
              </a:ext>
            </a:extLst>
          </p:cNvPr>
          <p:cNvSpPr/>
          <p:nvPr/>
        </p:nvSpPr>
        <p:spPr>
          <a:xfrm>
            <a:off x="374650" y="4750399"/>
            <a:ext cx="477838" cy="174328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1132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785" y="4569631"/>
            <a:ext cx="2847975" cy="1831873"/>
          </a:xfrm>
          <a:prstGeom prst="rect">
            <a:avLst/>
          </a:prstGeom>
          <a:scene3d>
            <a:camera prst="perspectiveBelow"/>
            <a:lightRig rig="threePt" dir="t"/>
          </a:scene3d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2852313" y="4750399"/>
                <a:ext cx="3727239" cy="19373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800" b="1" i="1" smtClean="0">
                              <a:solidFill>
                                <a:srgbClr val="80008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800" b="1" i="1" smtClean="0">
                              <a:solidFill>
                                <a:srgbClr val="80008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800" b="1" i="1" smtClean="0">
                                  <a:solidFill>
                                    <a:srgbClr val="80008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 smtClean="0">
                                  <a:solidFill>
                                    <a:srgbClr val="80008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800" b="1" i="1" smtClean="0">
                              <a:solidFill>
                                <a:srgbClr val="800080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800" b="1" i="1" smtClean="0">
                              <a:solidFill>
                                <a:srgbClr val="800080"/>
                              </a:solidFill>
                              <a:latin typeface="Cambria Math" panose="02040503050406030204" pitchFamily="18" charset="0"/>
                            </a:rPr>
                            <m:t>= ?</m:t>
                          </m:r>
                        </m:e>
                      </m:nary>
                    </m:oMath>
                  </m:oMathPara>
                </a14:m>
                <a:endParaRPr lang="ru-RU" sz="4800" b="1" dirty="0">
                  <a:solidFill>
                    <a:srgbClr val="800080"/>
                  </a:solidFill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313" y="4750399"/>
                <a:ext cx="3727239" cy="19373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162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94267" y="638981"/>
            <a:ext cx="11990895" cy="6138890"/>
          </a:xfrm>
          <a:prstGeom prst="frame">
            <a:avLst>
              <a:gd name="adj1" fmla="val 54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 descr="Open Book Question Mark. Color Icon In Flat Style. Design Of The Symbol Of  Faq, Help, Learning Stock Vector - Illustration of book, learn: 14811437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4" t="4299" r="15913" b="14391"/>
          <a:stretch/>
        </p:blipFill>
        <p:spPr bwMode="auto">
          <a:xfrm>
            <a:off x="2213590" y="770687"/>
            <a:ext cx="1197203" cy="103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2"/>
            <a:ext cx="12174538" cy="6177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3" name="TextBox 2"/>
          <p:cNvSpPr txBox="1"/>
          <p:nvPr/>
        </p:nvSpPr>
        <p:spPr>
          <a:xfrm>
            <a:off x="4845377" y="-68905"/>
            <a:ext cx="1981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3-misol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30122" y="4148755"/>
                <a:ext cx="5593775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122" y="4148755"/>
                <a:ext cx="5593775" cy="17068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117711" y="1021811"/>
            <a:ext cx="5973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Integrallarni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toping: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72421" y="2180164"/>
                <a:ext cx="3845027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ru-RU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d>
                            </m:den>
                          </m:f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421" y="2180164"/>
                <a:ext cx="3845027" cy="17068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Багетная рамка 6"/>
          <p:cNvSpPr/>
          <p:nvPr/>
        </p:nvSpPr>
        <p:spPr>
          <a:xfrm>
            <a:off x="2954969" y="2663759"/>
            <a:ext cx="810297" cy="739687"/>
          </a:xfrm>
          <a:prstGeom prst="bevel">
            <a:avLst/>
          </a:prstGeom>
          <a:gradFill>
            <a:gsLst>
              <a:gs pos="0">
                <a:srgbClr val="FF66CC"/>
              </a:gs>
              <a:gs pos="51000">
                <a:schemeClr val="bg1"/>
              </a:gs>
              <a:gs pos="100000">
                <a:srgbClr val="FF66CC"/>
              </a:gs>
            </a:gsLst>
            <a:lin ang="5400000" scaled="1"/>
          </a:gra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ru-RU" sz="4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Багетная рамка 10"/>
          <p:cNvSpPr/>
          <p:nvPr/>
        </p:nvSpPr>
        <p:spPr>
          <a:xfrm>
            <a:off x="2954969" y="4590148"/>
            <a:ext cx="810297" cy="739687"/>
          </a:xfrm>
          <a:prstGeom prst="bevel">
            <a:avLst/>
          </a:prstGeom>
          <a:gradFill>
            <a:gsLst>
              <a:gs pos="0">
                <a:srgbClr val="FF66CC"/>
              </a:gs>
              <a:gs pos="51000">
                <a:schemeClr val="bg1"/>
              </a:gs>
              <a:gs pos="100000">
                <a:srgbClr val="FF66CC"/>
              </a:gs>
            </a:gsLst>
            <a:lin ang="5400000" scaled="1"/>
          </a:gra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ru-RU" sz="4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63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94267" y="684071"/>
            <a:ext cx="11990895" cy="6093799"/>
          </a:xfrm>
          <a:prstGeom prst="frame">
            <a:avLst>
              <a:gd name="adj1" fmla="val 54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66279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3" name="TextBox 2"/>
          <p:cNvSpPr txBox="1"/>
          <p:nvPr/>
        </p:nvSpPr>
        <p:spPr>
          <a:xfrm>
            <a:off x="4025684" y="-68905"/>
            <a:ext cx="4629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20263" y="952476"/>
                <a:ext cx="3516412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ru-RU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d>
                            </m:den>
                          </m:f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263" y="952476"/>
                <a:ext cx="3516412" cy="17068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Багетная рамка 6"/>
          <p:cNvSpPr/>
          <p:nvPr/>
        </p:nvSpPr>
        <p:spPr>
          <a:xfrm>
            <a:off x="1167068" y="21832"/>
            <a:ext cx="686916" cy="571500"/>
          </a:xfrm>
          <a:prstGeom prst="bevel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ru-RU" sz="4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967075" y="894023"/>
                <a:ext cx="4910319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den>
                          </m:f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075" y="894023"/>
                <a:ext cx="4910319" cy="17068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37394" y="2927759"/>
                <a:ext cx="6973512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d>
                            <m:d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394" y="2927759"/>
                <a:ext cx="6973512" cy="17068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37394" y="4839350"/>
                <a:ext cx="3733714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4000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394" y="4839350"/>
                <a:ext cx="3733714" cy="17068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539816" y="4839350"/>
                <a:ext cx="3948838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4000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816" y="4839350"/>
                <a:ext cx="3948838" cy="17068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17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94267" y="684071"/>
            <a:ext cx="11990895" cy="6093799"/>
          </a:xfrm>
          <a:prstGeom prst="frame">
            <a:avLst>
              <a:gd name="adj1" fmla="val 54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66279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83567" y="1041368"/>
                <a:ext cx="8410187" cy="1248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4000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𝒍𝒏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4000" b="1" i="1"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𝒍𝒏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567" y="1041368"/>
                <a:ext cx="8410187" cy="12488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87816" y="4847270"/>
                <a:ext cx="5196872" cy="14754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4000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𝒍𝒏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816" y="4847270"/>
                <a:ext cx="5196872" cy="14754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86C639D-2E0C-4815-AE51-172908E6680B}"/>
                  </a:ext>
                </a:extLst>
              </p:cNvPr>
              <p:cNvSpPr txBox="1"/>
              <p:nvPr/>
            </p:nvSpPr>
            <p:spPr>
              <a:xfrm>
                <a:off x="1483566" y="2916671"/>
                <a:ext cx="8138125" cy="1248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4000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𝒍𝒏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𝒍𝒏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86C639D-2E0C-4815-AE51-172908E66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566" y="2916671"/>
                <a:ext cx="8138125" cy="12488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778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6418706" y="1048539"/>
            <a:ext cx="5105105" cy="914400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00B0F0"/>
              </a:gs>
              <a:gs pos="51000">
                <a:schemeClr val="bg1"/>
              </a:gs>
              <a:gs pos="100000">
                <a:srgbClr val="00B0F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мка 1"/>
          <p:cNvSpPr/>
          <p:nvPr/>
        </p:nvSpPr>
        <p:spPr>
          <a:xfrm>
            <a:off x="94267" y="684071"/>
            <a:ext cx="11990895" cy="6093799"/>
          </a:xfrm>
          <a:prstGeom prst="frame">
            <a:avLst>
              <a:gd name="adj1" fmla="val 54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66279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3" name="TextBox 2"/>
          <p:cNvSpPr txBox="1"/>
          <p:nvPr/>
        </p:nvSpPr>
        <p:spPr>
          <a:xfrm>
            <a:off x="4025684" y="-68905"/>
            <a:ext cx="4629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66797" y="835367"/>
                <a:ext cx="5265159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nary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97" y="835367"/>
                <a:ext cx="5265159" cy="17068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Багетная рамка 6"/>
          <p:cNvSpPr/>
          <p:nvPr/>
        </p:nvSpPr>
        <p:spPr>
          <a:xfrm>
            <a:off x="1167068" y="21832"/>
            <a:ext cx="686916" cy="571500"/>
          </a:xfrm>
          <a:prstGeom prst="bevel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ru-RU" sz="4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870" y="3931859"/>
            <a:ext cx="2052225" cy="18887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505455" y="1144838"/>
                <a:ext cx="4931606" cy="721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𝒔𝒊𝒏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455" y="1144838"/>
                <a:ext cx="4931606" cy="7218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827915" y="4736386"/>
                <a:ext cx="4146391" cy="1248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915" y="4736386"/>
                <a:ext cx="4146391" cy="12488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65001" y="2696438"/>
                <a:ext cx="5113964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ru-RU" sz="4000" b="1" dirty="0"/>
                            <m:t> 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001" y="2696438"/>
                <a:ext cx="5113964" cy="17068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760312" y="2651347"/>
                <a:ext cx="3790332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m:rPr>
                              <m:nor/>
                            </m:rPr>
                            <a:rPr lang="ru-RU" sz="4000" b="1" dirty="0"/>
                            <m:t> 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312" y="2651347"/>
                <a:ext cx="3790332" cy="17068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735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94267" y="638981"/>
            <a:ext cx="11990895" cy="6138890"/>
          </a:xfrm>
          <a:prstGeom prst="frame">
            <a:avLst>
              <a:gd name="adj1" fmla="val 54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 descr="Open Book Question Mark. Color Icon In Flat Style. Design Of The Symbol Of  Faq, Help, Learning Stock Vector - Illustration of book, learn: 14811437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4" t="4299" r="15913" b="14391"/>
          <a:stretch/>
        </p:blipFill>
        <p:spPr bwMode="auto">
          <a:xfrm>
            <a:off x="2213590" y="770687"/>
            <a:ext cx="1197203" cy="103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2"/>
            <a:ext cx="12174538" cy="6177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3" name="TextBox 2"/>
          <p:cNvSpPr txBox="1"/>
          <p:nvPr/>
        </p:nvSpPr>
        <p:spPr>
          <a:xfrm>
            <a:off x="4845377" y="-68905"/>
            <a:ext cx="1981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4-misol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71068" y="3377230"/>
                <a:ext cx="3784561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𝒙𝒅𝒙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ru-RU" sz="4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068" y="3377230"/>
                <a:ext cx="3784561" cy="17068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117711" y="1021811"/>
            <a:ext cx="5973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Integrallarni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toping: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72421" y="1851037"/>
                <a:ext cx="4903265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ru-RU" sz="4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421" y="1851037"/>
                <a:ext cx="4903265" cy="17068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Багетная рамка 6"/>
          <p:cNvSpPr/>
          <p:nvPr/>
        </p:nvSpPr>
        <p:spPr>
          <a:xfrm>
            <a:off x="2954969" y="2334632"/>
            <a:ext cx="810297" cy="739687"/>
          </a:xfrm>
          <a:prstGeom prst="bevel">
            <a:avLst/>
          </a:prstGeom>
          <a:gradFill>
            <a:gsLst>
              <a:gs pos="0">
                <a:srgbClr val="FF66CC"/>
              </a:gs>
              <a:gs pos="51000">
                <a:schemeClr val="bg1"/>
              </a:gs>
              <a:gs pos="100000">
                <a:srgbClr val="FF66CC"/>
              </a:gs>
            </a:gsLst>
            <a:lin ang="5400000" scaled="1"/>
          </a:gra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ru-RU" sz="4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Багетная рамка 10"/>
          <p:cNvSpPr/>
          <p:nvPr/>
        </p:nvSpPr>
        <p:spPr>
          <a:xfrm>
            <a:off x="2954969" y="3780523"/>
            <a:ext cx="810297" cy="739687"/>
          </a:xfrm>
          <a:prstGeom prst="bevel">
            <a:avLst/>
          </a:prstGeom>
          <a:gradFill>
            <a:gsLst>
              <a:gs pos="0">
                <a:srgbClr val="FF66CC"/>
              </a:gs>
              <a:gs pos="51000">
                <a:schemeClr val="bg1"/>
              </a:gs>
              <a:gs pos="100000">
                <a:srgbClr val="FF66CC"/>
              </a:gs>
            </a:gsLst>
            <a:lin ang="5400000" scaled="1"/>
          </a:gra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ru-RU" sz="4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71068" y="5017175"/>
                <a:ext cx="3248882" cy="1706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𝒕𝒈𝒙𝒅𝒙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068" y="5017175"/>
                <a:ext cx="3248882" cy="17068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Багетная рамка 12"/>
          <p:cNvSpPr/>
          <p:nvPr/>
        </p:nvSpPr>
        <p:spPr>
          <a:xfrm>
            <a:off x="2954969" y="5420468"/>
            <a:ext cx="810297" cy="739687"/>
          </a:xfrm>
          <a:prstGeom prst="bevel">
            <a:avLst/>
          </a:prstGeom>
          <a:gradFill>
            <a:gsLst>
              <a:gs pos="0">
                <a:srgbClr val="FF66CC"/>
              </a:gs>
              <a:gs pos="51000">
                <a:schemeClr val="bg1"/>
              </a:gs>
              <a:gs pos="100000">
                <a:srgbClr val="FF66CC"/>
              </a:gs>
            </a:gsLst>
            <a:lin ang="5400000" scaled="1"/>
          </a:gra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ru-RU" sz="4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463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94267" y="684071"/>
            <a:ext cx="11990895" cy="6093799"/>
          </a:xfrm>
          <a:prstGeom prst="frame">
            <a:avLst>
              <a:gd name="adj1" fmla="val 54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66279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3" name="TextBox 2"/>
          <p:cNvSpPr txBox="1"/>
          <p:nvPr/>
        </p:nvSpPr>
        <p:spPr>
          <a:xfrm>
            <a:off x="4025684" y="-68905"/>
            <a:ext cx="4629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19946" y="999740"/>
                <a:ext cx="4574650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ru-RU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46" y="999740"/>
                <a:ext cx="4574650" cy="17068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Багетная рамка 6"/>
          <p:cNvSpPr/>
          <p:nvPr/>
        </p:nvSpPr>
        <p:spPr>
          <a:xfrm>
            <a:off x="1167068" y="21832"/>
            <a:ext cx="686916" cy="571500"/>
          </a:xfrm>
          <a:prstGeom prst="bevel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ru-RU" sz="4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986" y="4084426"/>
            <a:ext cx="2052225" cy="18887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2044" y="2827896"/>
                <a:ext cx="3867084" cy="15454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ru-RU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e>
                      </m:nary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𝒅𝒕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44" y="2827896"/>
                <a:ext cx="3867084" cy="15454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57873" y="966748"/>
                <a:ext cx="1540550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ru-RU" sz="4000" b="1" i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873" y="966748"/>
                <a:ext cx="1540550" cy="6294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851762" y="1729826"/>
                <a:ext cx="2803716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𝒅𝒕</m:t>
                      </m:r>
                    </m:oMath>
                  </m:oMathPara>
                </a14:m>
                <a:endParaRPr lang="ru-RU" sz="4000" b="1" i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762" y="1729826"/>
                <a:ext cx="2803716" cy="6294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Левая круглая скобка 17"/>
          <p:cNvSpPr/>
          <p:nvPr/>
        </p:nvSpPr>
        <p:spPr>
          <a:xfrm>
            <a:off x="5447144" y="1030618"/>
            <a:ext cx="152799" cy="1532335"/>
          </a:xfrm>
          <a:prstGeom prst="leftBracket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Левая круглая скобка 19"/>
          <p:cNvSpPr/>
          <p:nvPr/>
        </p:nvSpPr>
        <p:spPr>
          <a:xfrm flipH="1">
            <a:off x="11659289" y="999740"/>
            <a:ext cx="173454" cy="1532335"/>
          </a:xfrm>
          <a:prstGeom prst="leftBracket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082782" y="1397698"/>
                <a:ext cx="2497542" cy="11652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4000" b="1" i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2782" y="1397698"/>
                <a:ext cx="2497542" cy="11652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035869" y="2832047"/>
                <a:ext cx="3678123" cy="15454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ru-RU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𝒅𝒕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869" y="2832047"/>
                <a:ext cx="3678123" cy="15454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52674" y="4902624"/>
                <a:ext cx="4309193" cy="1226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ru-RU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674" y="4902624"/>
                <a:ext cx="4309193" cy="12263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622841" y="2810393"/>
                <a:ext cx="4283545" cy="1227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ru-RU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2841" y="2810393"/>
                <a:ext cx="4283545" cy="12273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260116" y="4949272"/>
                <a:ext cx="3705886" cy="1133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sSup>
                        <m:sSupPr>
                          <m:ctrlPr>
                            <a:rPr lang="ru-RU" sz="3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3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116" y="4949272"/>
                <a:ext cx="3705886" cy="11330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510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94267" y="684071"/>
            <a:ext cx="11990895" cy="6093799"/>
          </a:xfrm>
          <a:prstGeom prst="frame">
            <a:avLst>
              <a:gd name="adj1" fmla="val 54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66279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3" name="TextBox 2"/>
          <p:cNvSpPr txBox="1"/>
          <p:nvPr/>
        </p:nvSpPr>
        <p:spPr>
          <a:xfrm>
            <a:off x="4025684" y="-68905"/>
            <a:ext cx="4629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1694" y="927710"/>
                <a:ext cx="3455946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𝒙𝒅𝒙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ru-RU" sz="4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94" y="927710"/>
                <a:ext cx="3455946" cy="17068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Багетная рамка 6"/>
          <p:cNvSpPr/>
          <p:nvPr/>
        </p:nvSpPr>
        <p:spPr>
          <a:xfrm>
            <a:off x="1167068" y="21832"/>
            <a:ext cx="686916" cy="571500"/>
          </a:xfrm>
          <a:prstGeom prst="bevel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ru-RU" sz="4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9448" y="4380257"/>
            <a:ext cx="2052225" cy="18887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292042" y="829632"/>
                <a:ext cx="2457852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80008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solidFill>
                            <a:srgbClr val="80008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4000" b="1" i="1" smtClean="0">
                              <a:solidFill>
                                <a:srgbClr val="80008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solidFill>
                                <a:srgbClr val="80008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rgbClr val="80008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rgbClr val="80008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80008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ru-RU" sz="4000" b="1" i="1" dirty="0">
                  <a:solidFill>
                    <a:srgbClr val="80008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042" y="829632"/>
                <a:ext cx="2457852" cy="6294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68478" y="1416426"/>
                <a:ext cx="255800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0008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 smtClean="0">
                        <a:solidFill>
                          <a:srgbClr val="800080"/>
                        </a:solidFill>
                        <a:latin typeface="Cambria Math" panose="02040503050406030204" pitchFamily="18" charset="0"/>
                      </a:rPr>
                      <m:t>𝒙𝒅𝒙</m:t>
                    </m:r>
                    <m:r>
                      <a:rPr lang="en-US" sz="4000" b="1" i="1" smtClean="0">
                        <a:solidFill>
                          <a:srgbClr val="80008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800080"/>
                        </a:solidFill>
                        <a:latin typeface="Cambria Math" panose="02040503050406030204" pitchFamily="18" charset="0"/>
                      </a:rPr>
                      <m:t>𝒅𝒕</m:t>
                    </m:r>
                  </m:oMath>
                </a14:m>
                <a:r>
                  <a:rPr lang="en-US" sz="4000" b="1" i="1" dirty="0">
                    <a:solidFill>
                      <a:srgbClr val="800080"/>
                    </a:solidFill>
                  </a:rPr>
                  <a:t> </a:t>
                </a:r>
                <a:endParaRPr lang="ru-RU" sz="4000" b="1" i="1" dirty="0">
                  <a:solidFill>
                    <a:srgbClr val="80008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478" y="1416426"/>
                <a:ext cx="2558008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Левая круглая скобка 13"/>
          <p:cNvSpPr/>
          <p:nvPr/>
        </p:nvSpPr>
        <p:spPr>
          <a:xfrm>
            <a:off x="3962651" y="982066"/>
            <a:ext cx="152799" cy="1671552"/>
          </a:xfrm>
          <a:prstGeom prst="leftBracket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Левая круглая скобка 15"/>
          <p:cNvSpPr/>
          <p:nvPr/>
        </p:nvSpPr>
        <p:spPr>
          <a:xfrm flipH="1">
            <a:off x="6986340" y="946740"/>
            <a:ext cx="135911" cy="1706878"/>
          </a:xfrm>
          <a:prstGeom prst="leftBracket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358186" y="2045894"/>
                <a:ext cx="2104359" cy="895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00080"/>
                        </a:solidFill>
                        <a:latin typeface="Cambria Math" panose="02040503050406030204" pitchFamily="18" charset="0"/>
                      </a:rPr>
                      <m:t>𝒙𝒅𝒙</m:t>
                    </m:r>
                    <m:r>
                      <a:rPr lang="en-US" sz="4000" b="1" i="1" smtClean="0">
                        <a:solidFill>
                          <a:srgbClr val="80008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80008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800080"/>
                            </a:solidFill>
                            <a:latin typeface="Cambria Math" panose="02040503050406030204" pitchFamily="18" charset="0"/>
                          </a:rPr>
                          <m:t>𝒅𝒕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80008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i="1" dirty="0">
                    <a:solidFill>
                      <a:srgbClr val="800080"/>
                    </a:solidFill>
                  </a:rPr>
                  <a:t> </a:t>
                </a:r>
                <a:endParaRPr lang="ru-RU" sz="4000" b="1" i="1" dirty="0">
                  <a:solidFill>
                    <a:srgbClr val="80008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186" y="2045894"/>
                <a:ext cx="2104359" cy="8955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303381" y="915742"/>
                <a:ext cx="3228320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4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3381" y="915742"/>
                <a:ext cx="3228320" cy="17068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33040" y="3365079"/>
                <a:ext cx="3605667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nary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𝒅𝒕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40" y="3365079"/>
                <a:ext cx="3605667" cy="17068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549431" y="3335837"/>
                <a:ext cx="4632678" cy="1503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ru-RU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</m:e>
                      </m: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431" y="3335837"/>
                <a:ext cx="4632678" cy="1503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062114" y="3311764"/>
                <a:ext cx="3759106" cy="1503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ru-RU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2114" y="3311764"/>
                <a:ext cx="3759106" cy="1503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510526" y="5189491"/>
                <a:ext cx="3519874" cy="1248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ru-RU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526" y="5189491"/>
                <a:ext cx="3519874" cy="124880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927997" y="5170461"/>
                <a:ext cx="4139210" cy="1335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ru-RU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4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ru-RU" sz="4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997" y="5170461"/>
                <a:ext cx="4139210" cy="133587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9468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94267" y="684071"/>
            <a:ext cx="11990895" cy="6093799"/>
          </a:xfrm>
          <a:prstGeom prst="frame">
            <a:avLst>
              <a:gd name="adj1" fmla="val 54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66279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3" name="TextBox 2"/>
          <p:cNvSpPr txBox="1"/>
          <p:nvPr/>
        </p:nvSpPr>
        <p:spPr>
          <a:xfrm>
            <a:off x="4025684" y="-68905"/>
            <a:ext cx="4629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98725" y="915742"/>
                <a:ext cx="2810898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𝒕𝒈𝒙𝒅𝒙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725" y="915742"/>
                <a:ext cx="2810898" cy="17068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Багетная рамка 6"/>
          <p:cNvSpPr/>
          <p:nvPr/>
        </p:nvSpPr>
        <p:spPr>
          <a:xfrm>
            <a:off x="1167068" y="21832"/>
            <a:ext cx="686916" cy="571500"/>
          </a:xfrm>
          <a:prstGeom prst="bevel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ru-RU" sz="4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6029" y="4112962"/>
            <a:ext cx="2052225" cy="18887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51316" y="2571963"/>
                <a:ext cx="210916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800080"/>
                          </a:solidFill>
                          <a:latin typeface="Cambria Math" panose="02040503050406030204" pitchFamily="18" charset="0"/>
                        </a:rPr>
                        <m:t>𝒄𝒐𝒔𝒙</m:t>
                      </m:r>
                      <m:r>
                        <a:rPr lang="en-US" sz="4000" b="1" i="1" smtClean="0">
                          <a:solidFill>
                            <a:srgbClr val="80008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80008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ru-RU" sz="4000" b="1" i="1" dirty="0">
                  <a:solidFill>
                    <a:srgbClr val="80008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316" y="2571963"/>
                <a:ext cx="2109167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15596" y="3172672"/>
                <a:ext cx="341561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0008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 smtClean="0">
                        <a:solidFill>
                          <a:srgbClr val="800080"/>
                        </a:solidFill>
                        <a:latin typeface="Cambria Math" panose="02040503050406030204" pitchFamily="18" charset="0"/>
                      </a:rPr>
                      <m:t>𝒔𝒊𝒏𝒙𝒅𝒙</m:t>
                    </m:r>
                    <m:r>
                      <a:rPr lang="en-US" sz="4000" b="1" i="1" smtClean="0">
                        <a:solidFill>
                          <a:srgbClr val="80008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800080"/>
                        </a:solidFill>
                        <a:latin typeface="Cambria Math" panose="02040503050406030204" pitchFamily="18" charset="0"/>
                      </a:rPr>
                      <m:t>𝒅𝒕</m:t>
                    </m:r>
                  </m:oMath>
                </a14:m>
                <a:r>
                  <a:rPr lang="en-US" sz="4000" b="1" i="1" dirty="0">
                    <a:solidFill>
                      <a:srgbClr val="800080"/>
                    </a:solidFill>
                  </a:rPr>
                  <a:t> </a:t>
                </a:r>
                <a:endParaRPr lang="ru-RU" sz="4000" b="1" i="1" dirty="0">
                  <a:solidFill>
                    <a:srgbClr val="80008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596" y="3172672"/>
                <a:ext cx="3415615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Левая круглая скобка 13"/>
          <p:cNvSpPr/>
          <p:nvPr/>
        </p:nvSpPr>
        <p:spPr>
          <a:xfrm>
            <a:off x="960220" y="2724397"/>
            <a:ext cx="152799" cy="1671552"/>
          </a:xfrm>
          <a:prstGeom prst="leftBracket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Левая круглая скобка 15"/>
          <p:cNvSpPr/>
          <p:nvPr/>
        </p:nvSpPr>
        <p:spPr>
          <a:xfrm flipH="1">
            <a:off x="4880663" y="2696900"/>
            <a:ext cx="135911" cy="1706878"/>
          </a:xfrm>
          <a:prstGeom prst="leftBracket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17460" y="3788225"/>
                <a:ext cx="341561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00080"/>
                        </a:solidFill>
                        <a:latin typeface="Cambria Math" panose="02040503050406030204" pitchFamily="18" charset="0"/>
                      </a:rPr>
                      <m:t>𝒔𝒊𝒏𝒙𝒅𝒙</m:t>
                    </m:r>
                    <m:r>
                      <a:rPr lang="en-US" sz="4000" b="1" i="1" smtClean="0">
                        <a:solidFill>
                          <a:srgbClr val="80008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000" b="1" i="1" smtClean="0">
                        <a:solidFill>
                          <a:srgbClr val="800080"/>
                        </a:solidFill>
                        <a:latin typeface="Cambria Math" panose="02040503050406030204" pitchFamily="18" charset="0"/>
                      </a:rPr>
                      <m:t>𝒅𝒕</m:t>
                    </m:r>
                  </m:oMath>
                </a14:m>
                <a:r>
                  <a:rPr lang="en-US" sz="4000" b="1" i="1" dirty="0">
                    <a:solidFill>
                      <a:srgbClr val="800080"/>
                    </a:solidFill>
                  </a:rPr>
                  <a:t> </a:t>
                </a:r>
                <a:endParaRPr lang="ru-RU" sz="4000" b="1" i="1" dirty="0">
                  <a:solidFill>
                    <a:srgbClr val="80008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460" y="3788225"/>
                <a:ext cx="3415615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18453" y="901827"/>
                <a:ext cx="4876912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𝒔𝒊𝒏𝒙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𝒄𝒐𝒔𝒙</m:t>
                              </m:r>
                            </m:den>
                          </m:f>
                        </m:e>
                      </m:nary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453" y="901827"/>
                <a:ext cx="4876912" cy="17068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204195" y="870651"/>
                <a:ext cx="3028906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𝒔𝒊𝒏𝒙𝒅𝒙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</m:nary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4195" y="870651"/>
                <a:ext cx="3028906" cy="17068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178240" y="2724397"/>
                <a:ext cx="3490891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𝒅𝒕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240" y="2724397"/>
                <a:ext cx="3490891" cy="170687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564774" y="2709637"/>
                <a:ext cx="3071545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e>
                      </m:nary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774" y="2709637"/>
                <a:ext cx="3071545" cy="170687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86546" y="4854329"/>
                <a:ext cx="4471865" cy="1362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46" y="4854329"/>
                <a:ext cx="4471865" cy="13624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950252" y="4930813"/>
                <a:ext cx="2292551" cy="1133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ru-RU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252" y="4930813"/>
                <a:ext cx="2292551" cy="11331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095879" y="4915980"/>
                <a:ext cx="2622769" cy="1133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ru-RU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879" y="4915980"/>
                <a:ext cx="2622769" cy="113306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2312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94267" y="638981"/>
            <a:ext cx="11990895" cy="6138890"/>
          </a:xfrm>
          <a:prstGeom prst="frame">
            <a:avLst>
              <a:gd name="adj1" fmla="val 54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 descr="Open Book Question Mark. Color Icon In Flat Style. Design Of The Symbol Of  Faq, Help, Learning Stock Vector - Illustration of book, learn: 14811437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4" t="4299" r="15913" b="14391"/>
          <a:stretch/>
        </p:blipFill>
        <p:spPr bwMode="auto">
          <a:xfrm>
            <a:off x="2213590" y="770687"/>
            <a:ext cx="1197203" cy="103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2"/>
            <a:ext cx="12174538" cy="6177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3" name="TextBox 2"/>
          <p:cNvSpPr txBox="1"/>
          <p:nvPr/>
        </p:nvSpPr>
        <p:spPr>
          <a:xfrm>
            <a:off x="4845377" y="-68905"/>
            <a:ext cx="1981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5-misol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71068" y="3377230"/>
                <a:ext cx="3204275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𝒙𝒅𝒙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rad>
                            </m:den>
                          </m:f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068" y="3377230"/>
                <a:ext cx="3204275" cy="17068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117711" y="1021811"/>
            <a:ext cx="5973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Integrallarni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toping: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72421" y="1851037"/>
                <a:ext cx="3603229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421" y="1851037"/>
                <a:ext cx="3603229" cy="17068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Багетная рамка 6"/>
          <p:cNvSpPr/>
          <p:nvPr/>
        </p:nvSpPr>
        <p:spPr>
          <a:xfrm>
            <a:off x="2954969" y="2334632"/>
            <a:ext cx="810297" cy="739687"/>
          </a:xfrm>
          <a:prstGeom prst="bevel">
            <a:avLst/>
          </a:prstGeom>
          <a:gradFill>
            <a:gsLst>
              <a:gs pos="0">
                <a:srgbClr val="FF66CC"/>
              </a:gs>
              <a:gs pos="51000">
                <a:schemeClr val="bg1"/>
              </a:gs>
              <a:gs pos="100000">
                <a:srgbClr val="FF66CC"/>
              </a:gs>
            </a:gsLst>
            <a:lin ang="5400000" scaled="1"/>
          </a:gra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ru-RU" sz="4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Багетная рамка 10"/>
          <p:cNvSpPr/>
          <p:nvPr/>
        </p:nvSpPr>
        <p:spPr>
          <a:xfrm>
            <a:off x="2954969" y="3780523"/>
            <a:ext cx="810297" cy="739687"/>
          </a:xfrm>
          <a:prstGeom prst="bevel">
            <a:avLst/>
          </a:prstGeom>
          <a:gradFill>
            <a:gsLst>
              <a:gs pos="0">
                <a:srgbClr val="FF66CC"/>
              </a:gs>
              <a:gs pos="51000">
                <a:schemeClr val="bg1"/>
              </a:gs>
              <a:gs pos="100000">
                <a:srgbClr val="FF66CC"/>
              </a:gs>
            </a:gsLst>
            <a:lin ang="5400000" scaled="1"/>
          </a:gra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ru-RU" sz="4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71067" y="5017175"/>
                <a:ext cx="4635605" cy="1706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rad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067" y="5017175"/>
                <a:ext cx="4635605" cy="17068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Багетная рамка 12"/>
          <p:cNvSpPr/>
          <p:nvPr/>
        </p:nvSpPr>
        <p:spPr>
          <a:xfrm>
            <a:off x="2954969" y="5420468"/>
            <a:ext cx="810297" cy="739687"/>
          </a:xfrm>
          <a:prstGeom prst="bevel">
            <a:avLst/>
          </a:prstGeom>
          <a:gradFill>
            <a:gsLst>
              <a:gs pos="0">
                <a:srgbClr val="FF66CC"/>
              </a:gs>
              <a:gs pos="51000">
                <a:schemeClr val="bg1"/>
              </a:gs>
              <a:gs pos="100000">
                <a:srgbClr val="FF66CC"/>
              </a:gs>
            </a:gsLst>
            <a:lin ang="5400000" scaled="1"/>
          </a:gra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ru-RU" sz="4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419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94267" y="684071"/>
            <a:ext cx="11990895" cy="6093799"/>
          </a:xfrm>
          <a:prstGeom prst="frame">
            <a:avLst>
              <a:gd name="adj1" fmla="val 54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66279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3" name="TextBox 2"/>
          <p:cNvSpPr txBox="1"/>
          <p:nvPr/>
        </p:nvSpPr>
        <p:spPr>
          <a:xfrm>
            <a:off x="4025684" y="-68905"/>
            <a:ext cx="4629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31842" y="686198"/>
                <a:ext cx="3274614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842" y="686198"/>
                <a:ext cx="3274614" cy="17068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Багетная рамка 6"/>
          <p:cNvSpPr/>
          <p:nvPr/>
        </p:nvSpPr>
        <p:spPr>
          <a:xfrm>
            <a:off x="1167068" y="21832"/>
            <a:ext cx="686916" cy="571500"/>
          </a:xfrm>
          <a:prstGeom prst="bevel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ru-RU" sz="4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65603" y="686198"/>
                <a:ext cx="4724114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𝒔𝒊𝒏𝒙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603" y="686198"/>
                <a:ext cx="4724114" cy="17068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33495" y="2428666"/>
                <a:ext cx="6203813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𝒔𝒊𝒏𝒙𝒅𝒙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95" y="2428666"/>
                <a:ext cx="6203813" cy="17068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33495" y="4725065"/>
                <a:ext cx="4737579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95" y="4725065"/>
                <a:ext cx="4737579" cy="17068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570310" y="2317420"/>
                <a:ext cx="210916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800080"/>
                          </a:solidFill>
                          <a:latin typeface="Cambria Math" panose="02040503050406030204" pitchFamily="18" charset="0"/>
                        </a:rPr>
                        <m:t>𝒄𝒐𝒔𝒙</m:t>
                      </m:r>
                      <m:r>
                        <a:rPr lang="en-US" sz="4000" b="1" i="1" smtClean="0">
                          <a:solidFill>
                            <a:srgbClr val="80008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80008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ru-RU" sz="4000" b="1" i="1" dirty="0">
                  <a:solidFill>
                    <a:srgbClr val="80008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0310" y="2317420"/>
                <a:ext cx="2109167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Левая круглая скобка 30"/>
          <p:cNvSpPr/>
          <p:nvPr/>
        </p:nvSpPr>
        <p:spPr>
          <a:xfrm>
            <a:off x="7067352" y="2428666"/>
            <a:ext cx="152799" cy="1671552"/>
          </a:xfrm>
          <a:prstGeom prst="leftBracket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Левая круглая скобка 31"/>
          <p:cNvSpPr/>
          <p:nvPr/>
        </p:nvSpPr>
        <p:spPr>
          <a:xfrm flipH="1">
            <a:off x="10991066" y="2393076"/>
            <a:ext cx="135911" cy="1706878"/>
          </a:xfrm>
          <a:prstGeom prst="leftBracket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230847" y="2868848"/>
                <a:ext cx="341561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0008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 smtClean="0">
                        <a:solidFill>
                          <a:srgbClr val="800080"/>
                        </a:solidFill>
                        <a:latin typeface="Cambria Math" panose="02040503050406030204" pitchFamily="18" charset="0"/>
                      </a:rPr>
                      <m:t>𝒔𝒊𝒏𝒙𝒅𝒙</m:t>
                    </m:r>
                    <m:r>
                      <a:rPr lang="en-US" sz="4000" b="1" i="1" smtClean="0">
                        <a:solidFill>
                          <a:srgbClr val="80008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800080"/>
                        </a:solidFill>
                        <a:latin typeface="Cambria Math" panose="02040503050406030204" pitchFamily="18" charset="0"/>
                      </a:rPr>
                      <m:t>𝒅𝒕</m:t>
                    </m:r>
                  </m:oMath>
                </a14:m>
                <a:r>
                  <a:rPr lang="en-US" sz="4000" b="1" i="1" dirty="0">
                    <a:solidFill>
                      <a:srgbClr val="800080"/>
                    </a:solidFill>
                  </a:rPr>
                  <a:t> </a:t>
                </a:r>
                <a:endParaRPr lang="ru-RU" sz="4000" b="1" i="1" dirty="0">
                  <a:solidFill>
                    <a:srgbClr val="80008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847" y="2868848"/>
                <a:ext cx="3415615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632711" y="3484401"/>
                <a:ext cx="341561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00080"/>
                        </a:solidFill>
                        <a:latin typeface="Cambria Math" panose="02040503050406030204" pitchFamily="18" charset="0"/>
                      </a:rPr>
                      <m:t>𝒔𝒊𝒏𝒙𝒅𝒙</m:t>
                    </m:r>
                    <m:r>
                      <a:rPr lang="en-US" sz="4000" b="1" i="1" smtClean="0">
                        <a:solidFill>
                          <a:srgbClr val="80008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000" b="1" i="1" smtClean="0">
                        <a:solidFill>
                          <a:srgbClr val="800080"/>
                        </a:solidFill>
                        <a:latin typeface="Cambria Math" panose="02040503050406030204" pitchFamily="18" charset="0"/>
                      </a:rPr>
                      <m:t>𝒅𝒕</m:t>
                    </m:r>
                  </m:oMath>
                </a14:m>
                <a:r>
                  <a:rPr lang="en-US" sz="4000" b="1" i="1" dirty="0">
                    <a:solidFill>
                      <a:srgbClr val="800080"/>
                    </a:solidFill>
                  </a:rPr>
                  <a:t> </a:t>
                </a:r>
                <a:endParaRPr lang="ru-RU" sz="4000" b="1" i="1" dirty="0">
                  <a:solidFill>
                    <a:srgbClr val="80008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711" y="3484401"/>
                <a:ext cx="3415615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649F9C3-B72A-461B-A439-16723BD7E9D5}"/>
                  </a:ext>
                </a:extLst>
              </p:cNvPr>
              <p:cNvSpPr txBox="1"/>
              <p:nvPr/>
            </p:nvSpPr>
            <p:spPr>
              <a:xfrm>
                <a:off x="5309437" y="4715507"/>
                <a:ext cx="3623171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649F9C3-B72A-461B-A439-16723BD7E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437" y="4715507"/>
                <a:ext cx="3623171" cy="170687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2213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94267" y="638981"/>
            <a:ext cx="11990895" cy="6138890"/>
          </a:xfrm>
          <a:prstGeom prst="frame">
            <a:avLst>
              <a:gd name="adj1" fmla="val 54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 descr="Open Book Question Mark. Color Icon In Flat Style. Design Of The Symbol Of  Faq, Help, Learning Stock Vector - Illustration of book, learn: 14811437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4" t="4299" r="15913" b="14391"/>
          <a:stretch/>
        </p:blipFill>
        <p:spPr bwMode="auto">
          <a:xfrm>
            <a:off x="2394565" y="742950"/>
            <a:ext cx="1197203" cy="103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2"/>
            <a:ext cx="12174538" cy="6177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3" name="TextBox 2"/>
          <p:cNvSpPr txBox="1"/>
          <p:nvPr/>
        </p:nvSpPr>
        <p:spPr>
          <a:xfrm>
            <a:off x="4845377" y="-68905"/>
            <a:ext cx="1981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1-misol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69557" y="3615270"/>
                <a:ext cx="4326954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ru-RU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d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557" y="3615270"/>
                <a:ext cx="4326954" cy="17068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298686" y="994074"/>
            <a:ext cx="5973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Integrallarni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toping: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69557" y="5116086"/>
                <a:ext cx="4745338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den>
                          </m:f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557" y="5116086"/>
                <a:ext cx="4745338" cy="17068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25684" y="2003236"/>
                <a:ext cx="3579633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684" y="2003236"/>
                <a:ext cx="3579633" cy="17068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Багетная рамка 6"/>
          <p:cNvSpPr/>
          <p:nvPr/>
        </p:nvSpPr>
        <p:spPr>
          <a:xfrm>
            <a:off x="3008232" y="2486831"/>
            <a:ext cx="810297" cy="739687"/>
          </a:xfrm>
          <a:prstGeom prst="bevel">
            <a:avLst/>
          </a:prstGeom>
          <a:gradFill>
            <a:gsLst>
              <a:gs pos="0">
                <a:srgbClr val="FF66CC"/>
              </a:gs>
              <a:gs pos="51000">
                <a:schemeClr val="bg1"/>
              </a:gs>
              <a:gs pos="100000">
                <a:srgbClr val="FF66CC"/>
              </a:gs>
            </a:gsLst>
            <a:lin ang="5400000" scaled="1"/>
          </a:gra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ru-RU" sz="4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Багетная рамка 10"/>
          <p:cNvSpPr/>
          <p:nvPr/>
        </p:nvSpPr>
        <p:spPr>
          <a:xfrm>
            <a:off x="2994404" y="4056663"/>
            <a:ext cx="810297" cy="739687"/>
          </a:xfrm>
          <a:prstGeom prst="bevel">
            <a:avLst/>
          </a:prstGeom>
          <a:gradFill>
            <a:gsLst>
              <a:gs pos="0">
                <a:srgbClr val="FF66CC"/>
              </a:gs>
              <a:gs pos="51000">
                <a:schemeClr val="bg1"/>
              </a:gs>
              <a:gs pos="100000">
                <a:srgbClr val="FF66CC"/>
              </a:gs>
            </a:gsLst>
            <a:lin ang="5400000" scaled="1"/>
          </a:gra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ru-RU" sz="4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Багетная рамка 11"/>
          <p:cNvSpPr/>
          <p:nvPr/>
        </p:nvSpPr>
        <p:spPr>
          <a:xfrm>
            <a:off x="2993167" y="5595158"/>
            <a:ext cx="810297" cy="739687"/>
          </a:xfrm>
          <a:prstGeom prst="bevel">
            <a:avLst/>
          </a:prstGeom>
          <a:gradFill>
            <a:gsLst>
              <a:gs pos="0">
                <a:srgbClr val="FF66CC"/>
              </a:gs>
              <a:gs pos="51000">
                <a:schemeClr val="bg1"/>
              </a:gs>
              <a:gs pos="100000">
                <a:srgbClr val="FF66CC"/>
              </a:gs>
            </a:gsLst>
            <a:lin ang="5400000" scaled="1"/>
          </a:gra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ru-RU" sz="4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17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94267" y="684071"/>
            <a:ext cx="11990895" cy="6093799"/>
          </a:xfrm>
          <a:prstGeom prst="frame">
            <a:avLst>
              <a:gd name="adj1" fmla="val 54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66279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403" y="2527770"/>
            <a:ext cx="2052225" cy="18887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D5A3B0D-4A13-4B55-A54C-892D4994CC9B}"/>
                  </a:ext>
                </a:extLst>
              </p:cNvPr>
              <p:cNvSpPr txBox="1"/>
              <p:nvPr/>
            </p:nvSpPr>
            <p:spPr>
              <a:xfrm>
                <a:off x="1032858" y="1184517"/>
                <a:ext cx="4334007" cy="1353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D5A3B0D-4A13-4B55-A54C-892D4994C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858" y="1184517"/>
                <a:ext cx="4334007" cy="13535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A06AF1B-66D0-4E2D-9F4B-5D684B47805F}"/>
                  </a:ext>
                </a:extLst>
              </p:cNvPr>
              <p:cNvSpPr txBox="1"/>
              <p:nvPr/>
            </p:nvSpPr>
            <p:spPr>
              <a:xfrm>
                <a:off x="5302412" y="1184517"/>
                <a:ext cx="3045449" cy="1343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A06AF1B-66D0-4E2D-9F4B-5D684B478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412" y="1184517"/>
                <a:ext cx="3045449" cy="13432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C778907-065A-4BBB-8E38-0A6C91030180}"/>
                  </a:ext>
                </a:extLst>
              </p:cNvPr>
              <p:cNvSpPr txBox="1"/>
              <p:nvPr/>
            </p:nvSpPr>
            <p:spPr>
              <a:xfrm>
                <a:off x="1059397" y="3214924"/>
                <a:ext cx="4837606" cy="1343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𝒄𝒐𝒔𝒙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C778907-065A-4BBB-8E38-0A6C91030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397" y="3214924"/>
                <a:ext cx="4837606" cy="13432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6238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94267" y="684071"/>
            <a:ext cx="11990895" cy="6093799"/>
          </a:xfrm>
          <a:prstGeom prst="frame">
            <a:avLst>
              <a:gd name="adj1" fmla="val 54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66279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3" name="TextBox 2"/>
          <p:cNvSpPr txBox="1"/>
          <p:nvPr/>
        </p:nvSpPr>
        <p:spPr>
          <a:xfrm>
            <a:off x="4025684" y="-68905"/>
            <a:ext cx="4629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87146" y="1083943"/>
                <a:ext cx="2875659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𝒙𝒅𝒙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rad>
                            </m:den>
                          </m:f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146" y="1083943"/>
                <a:ext cx="2875659" cy="17068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Багетная рамка 6"/>
          <p:cNvSpPr/>
          <p:nvPr/>
        </p:nvSpPr>
        <p:spPr>
          <a:xfrm>
            <a:off x="1167068" y="21832"/>
            <a:ext cx="686916" cy="571500"/>
          </a:xfrm>
          <a:prstGeom prst="bevel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ru-RU" sz="4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11075" y="953665"/>
                <a:ext cx="219290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ru-RU" sz="4000" b="1" i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075" y="953665"/>
                <a:ext cx="2192908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511075" y="1508558"/>
                <a:ext cx="221214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b="1" i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075" y="1508558"/>
                <a:ext cx="2212144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11075" y="2146657"/>
                <a:ext cx="195527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𝒅𝒕</m:t>
                      </m:r>
                    </m:oMath>
                  </m:oMathPara>
                </a14:m>
                <a:endParaRPr lang="ru-RU" sz="4000" b="1" i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075" y="2146657"/>
                <a:ext cx="1955279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Левая круглая скобка 14"/>
          <p:cNvSpPr/>
          <p:nvPr/>
        </p:nvSpPr>
        <p:spPr>
          <a:xfrm>
            <a:off x="4257276" y="1201339"/>
            <a:ext cx="152799" cy="1532335"/>
          </a:xfrm>
          <a:prstGeom prst="leftBracket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Левая круглая скобка 19"/>
          <p:cNvSpPr/>
          <p:nvPr/>
        </p:nvSpPr>
        <p:spPr>
          <a:xfrm flipH="1">
            <a:off x="6823095" y="1201338"/>
            <a:ext cx="173454" cy="1532335"/>
          </a:xfrm>
          <a:prstGeom prst="leftBracket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201374" y="1114066"/>
                <a:ext cx="3776611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m:rPr>
                                  <m:nor/>
                                </m:rPr>
                                <a:rPr lang="ru-RU" sz="4000" b="1" i="1" dirty="0"/>
                                <m:t> 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ru-RU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1374" y="1114066"/>
                <a:ext cx="3776611" cy="17068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86771" y="3254639"/>
                <a:ext cx="4575612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ru-RU" sz="4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ru-RU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71" y="3254639"/>
                <a:ext cx="4575612" cy="17068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062383" y="3057017"/>
                <a:ext cx="4140429" cy="15733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p>
                            <m:f>
                              <m:fPr>
                                <m:ctrlPr>
                                  <a:rPr lang="ru-RU" sz="4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ru-RU" sz="4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383" y="3057017"/>
                <a:ext cx="4140429" cy="15733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Рисунок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79600" y="4379805"/>
            <a:ext cx="1495663" cy="15145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83002" y="5018664"/>
                <a:ext cx="4352666" cy="11035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sSup>
                      <m:sSup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f>
                          <m:fPr>
                            <m:ctrlPr>
                              <a:rPr lang="ru-RU" sz="4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f>
                          <m:fPr>
                            <m:ctrlPr>
                              <a:rPr lang="ru-RU" sz="4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002" y="5018664"/>
                <a:ext cx="4352666" cy="110357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701231" y="5003916"/>
                <a:ext cx="5740739" cy="1133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rad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ru-RU" sz="36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rad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231" y="5003916"/>
                <a:ext cx="5740739" cy="11330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978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94267" y="684071"/>
            <a:ext cx="11990895" cy="6093799"/>
          </a:xfrm>
          <a:prstGeom prst="frame">
            <a:avLst>
              <a:gd name="adj1" fmla="val 54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66279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3" name="TextBox 2"/>
          <p:cNvSpPr txBox="1"/>
          <p:nvPr/>
        </p:nvSpPr>
        <p:spPr>
          <a:xfrm>
            <a:off x="4025684" y="-68905"/>
            <a:ext cx="4629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6791" y="1102081"/>
                <a:ext cx="4256743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rad>
                        </m:e>
                      </m:nary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91" y="1102081"/>
                <a:ext cx="4256743" cy="17068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Багетная рамка 6"/>
          <p:cNvSpPr/>
          <p:nvPr/>
        </p:nvSpPr>
        <p:spPr>
          <a:xfrm>
            <a:off x="1167068" y="21832"/>
            <a:ext cx="686916" cy="571500"/>
          </a:xfrm>
          <a:prstGeom prst="bevel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ru-RU" sz="4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59218" y="875238"/>
                <a:ext cx="219290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ru-RU" sz="4000" b="1" i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218" y="875238"/>
                <a:ext cx="2192908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859218" y="1430131"/>
                <a:ext cx="221214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4000" b="1" i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218" y="1430131"/>
                <a:ext cx="2212144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859218" y="2068230"/>
                <a:ext cx="195527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𝒅𝒕</m:t>
                      </m:r>
                    </m:oMath>
                  </m:oMathPara>
                </a14:m>
                <a:endParaRPr lang="ru-RU" sz="4000" b="1" i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218" y="2068230"/>
                <a:ext cx="1955279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Левая круглая скобка 14"/>
          <p:cNvSpPr/>
          <p:nvPr/>
        </p:nvSpPr>
        <p:spPr>
          <a:xfrm>
            <a:off x="4605419" y="1122912"/>
            <a:ext cx="152799" cy="1532335"/>
          </a:xfrm>
          <a:prstGeom prst="leftBracket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Левая круглая скобка 19"/>
          <p:cNvSpPr/>
          <p:nvPr/>
        </p:nvSpPr>
        <p:spPr>
          <a:xfrm flipH="1">
            <a:off x="7171238" y="1122911"/>
            <a:ext cx="173454" cy="1532335"/>
          </a:xfrm>
          <a:prstGeom prst="leftBracket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465864" y="1040076"/>
                <a:ext cx="4419608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  <m:rad>
                            <m:radPr>
                              <m:degHide m:val="on"/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rad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864" y="1040076"/>
                <a:ext cx="4419608" cy="17068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89286" y="3163876"/>
                <a:ext cx="4168064" cy="15454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ru-RU" sz="3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sSup>
                                <m:sSupPr>
                                  <m:ctrlPr>
                                    <a:rPr lang="ru-RU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ru-RU" sz="3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86" y="3163876"/>
                <a:ext cx="4168064" cy="15454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63325" y="3018999"/>
                <a:ext cx="4589654" cy="15733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p>
                            <m:f>
                              <m:fPr>
                                <m:ctrlPr>
                                  <a:rPr lang="ru-RU" sz="4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p>
                            <m:f>
                              <m:fPr>
                                <m:ctrlPr>
                                  <a:rPr lang="ru-RU" sz="4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325" y="3018999"/>
                <a:ext cx="4589654" cy="15733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Рисунок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29315" y="4398018"/>
            <a:ext cx="1847849" cy="16158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655478" y="3266424"/>
                <a:ext cx="3465885" cy="10087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sSup>
                      <m:sSupPr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f>
                          <m:fPr>
                            <m:ctrlPr>
                              <a:rPr lang="ru-RU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sSup>
                      <m:sSup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f>
                          <m:fPr>
                            <m:ctrlPr>
                              <a:rPr lang="ru-RU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b="1" dirty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5478" y="3266424"/>
                <a:ext cx="3465885" cy="10087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121536" y="5048067"/>
                <a:ext cx="7083606" cy="1133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</m:e>
                      </m:rad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ru-RU" sz="36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rad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536" y="5048067"/>
                <a:ext cx="7083606" cy="11330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7979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94267" y="638981"/>
            <a:ext cx="11990895" cy="6138890"/>
          </a:xfrm>
          <a:prstGeom prst="frame">
            <a:avLst>
              <a:gd name="adj1" fmla="val 54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 descr="Open Book Question Mark. Color Icon In Flat Style. Design Of The Symbol Of  Faq, Help, Learning Stock Vector - Illustration of book, learn: 14811437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4" t="4299" r="15913" b="14391"/>
          <a:stretch/>
        </p:blipFill>
        <p:spPr bwMode="auto">
          <a:xfrm>
            <a:off x="2213590" y="770687"/>
            <a:ext cx="1197203" cy="103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2"/>
            <a:ext cx="12174538" cy="6177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3" name="TextBox 2"/>
          <p:cNvSpPr txBox="1"/>
          <p:nvPr/>
        </p:nvSpPr>
        <p:spPr>
          <a:xfrm>
            <a:off x="4845377" y="-68905"/>
            <a:ext cx="1981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6-misol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71068" y="4400127"/>
                <a:ext cx="3919919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rad>
                            </m:den>
                          </m:f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068" y="4400127"/>
                <a:ext cx="3919919" cy="17068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117711" y="1021811"/>
            <a:ext cx="5973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Integrallarni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toping: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71068" y="2332861"/>
                <a:ext cx="5476692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𝒕𝒈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𝒕𝒈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068" y="2332861"/>
                <a:ext cx="5476692" cy="17068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Багетная рамка 6"/>
          <p:cNvSpPr/>
          <p:nvPr/>
        </p:nvSpPr>
        <p:spPr>
          <a:xfrm>
            <a:off x="2953616" y="2816456"/>
            <a:ext cx="810297" cy="739687"/>
          </a:xfrm>
          <a:prstGeom prst="bevel">
            <a:avLst/>
          </a:prstGeom>
          <a:gradFill>
            <a:gsLst>
              <a:gs pos="0">
                <a:srgbClr val="FF66CC"/>
              </a:gs>
              <a:gs pos="51000">
                <a:schemeClr val="bg1"/>
              </a:gs>
              <a:gs pos="100000">
                <a:srgbClr val="FF66CC"/>
              </a:gs>
            </a:gsLst>
            <a:lin ang="5400000" scaled="1"/>
          </a:gra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ru-RU" sz="4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Багетная рамка 10"/>
          <p:cNvSpPr/>
          <p:nvPr/>
        </p:nvSpPr>
        <p:spPr>
          <a:xfrm>
            <a:off x="2954969" y="4803420"/>
            <a:ext cx="810297" cy="739687"/>
          </a:xfrm>
          <a:prstGeom prst="bevel">
            <a:avLst/>
          </a:prstGeom>
          <a:gradFill>
            <a:gsLst>
              <a:gs pos="0">
                <a:srgbClr val="FF66CC"/>
              </a:gs>
              <a:gs pos="51000">
                <a:schemeClr val="bg1"/>
              </a:gs>
              <a:gs pos="100000">
                <a:srgbClr val="FF66CC"/>
              </a:gs>
            </a:gsLst>
            <a:lin ang="5400000" scaled="1"/>
          </a:gra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ru-RU" sz="4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580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94267" y="684071"/>
            <a:ext cx="11990895" cy="6093799"/>
          </a:xfrm>
          <a:prstGeom prst="frame">
            <a:avLst>
              <a:gd name="adj1" fmla="val 54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66279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3" name="TextBox 2"/>
          <p:cNvSpPr txBox="1"/>
          <p:nvPr/>
        </p:nvSpPr>
        <p:spPr>
          <a:xfrm>
            <a:off x="4025684" y="-68905"/>
            <a:ext cx="4629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31842" y="686198"/>
                <a:ext cx="5148076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𝒕𝒈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𝒕𝒈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842" y="686198"/>
                <a:ext cx="5148076" cy="17068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Багетная рамка 6"/>
          <p:cNvSpPr/>
          <p:nvPr/>
        </p:nvSpPr>
        <p:spPr>
          <a:xfrm>
            <a:off x="1167068" y="21832"/>
            <a:ext cx="686916" cy="571500"/>
          </a:xfrm>
          <a:prstGeom prst="bevel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ru-RU" sz="4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0324" y="3886551"/>
            <a:ext cx="2052225" cy="18887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837255" y="668995"/>
                <a:ext cx="5912003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𝒕𝒈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𝒕𝒈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7255" y="668995"/>
                <a:ext cx="5912003" cy="17068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080074" y="2514079"/>
                <a:ext cx="2856038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𝒅𝒕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0074" y="2514079"/>
                <a:ext cx="2856038" cy="17068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837476" y="2323012"/>
                <a:ext cx="185749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800080"/>
                          </a:solidFill>
                          <a:latin typeface="Cambria Math" panose="02040503050406030204" pitchFamily="18" charset="0"/>
                        </a:rPr>
                        <m:t>𝒕𝒈𝒙</m:t>
                      </m:r>
                      <m:r>
                        <a:rPr lang="en-US" sz="4000" b="1" i="1" smtClean="0">
                          <a:solidFill>
                            <a:srgbClr val="80008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80008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ru-RU" sz="4000" b="1" i="1" dirty="0">
                  <a:solidFill>
                    <a:srgbClr val="80008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7476" y="2323012"/>
                <a:ext cx="1857495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Левая круглая скобка 30"/>
          <p:cNvSpPr/>
          <p:nvPr/>
        </p:nvSpPr>
        <p:spPr>
          <a:xfrm>
            <a:off x="5472683" y="2421887"/>
            <a:ext cx="152799" cy="1671552"/>
          </a:xfrm>
          <a:prstGeom prst="leftBracket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Левая круглая скобка 31"/>
          <p:cNvSpPr/>
          <p:nvPr/>
        </p:nvSpPr>
        <p:spPr>
          <a:xfrm flipH="1">
            <a:off x="8853234" y="2386561"/>
            <a:ext cx="135911" cy="1706878"/>
          </a:xfrm>
          <a:prstGeom prst="leftBracket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847709" y="3134309"/>
                <a:ext cx="3050130" cy="8891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800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800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80008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rgbClr val="80008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rgbClr val="80008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>
                            <a:solidFill>
                              <a:srgbClr val="800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n-US" sz="4000" b="1" i="1">
                        <a:solidFill>
                          <a:srgbClr val="80008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𝒅𝒙</m:t>
                    </m:r>
                    <m:r>
                      <a:rPr lang="en-US" sz="4000" b="1" i="1" smtClean="0">
                        <a:solidFill>
                          <a:srgbClr val="80008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800080"/>
                        </a:solidFill>
                        <a:latin typeface="Cambria Math" panose="02040503050406030204" pitchFamily="18" charset="0"/>
                      </a:rPr>
                      <m:t>𝒅𝒕</m:t>
                    </m:r>
                  </m:oMath>
                </a14:m>
                <a:r>
                  <a:rPr lang="en-US" sz="4000" b="1" i="1" dirty="0">
                    <a:solidFill>
                      <a:srgbClr val="800080"/>
                    </a:solidFill>
                  </a:rPr>
                  <a:t> </a:t>
                </a:r>
                <a:endParaRPr lang="ru-RU" sz="4000" b="1" i="1" dirty="0">
                  <a:solidFill>
                    <a:srgbClr val="80008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709" y="3134309"/>
                <a:ext cx="3050130" cy="8891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4267" y="2539886"/>
                <a:ext cx="5396542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𝒕𝒈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67" y="2539886"/>
                <a:ext cx="5396542" cy="17068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530410" y="4723364"/>
                <a:ext cx="2611163" cy="1248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410" y="4723364"/>
                <a:ext cx="2611163" cy="124880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52007" y="4641099"/>
                <a:ext cx="3508076" cy="1353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007" y="4641099"/>
                <a:ext cx="3508076" cy="13535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120346" y="4730311"/>
                <a:ext cx="2729978" cy="1248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𝒕𝒈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346" y="4730311"/>
                <a:ext cx="2729978" cy="124880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0226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94267" y="684071"/>
            <a:ext cx="11990895" cy="6093799"/>
          </a:xfrm>
          <a:prstGeom prst="frame">
            <a:avLst>
              <a:gd name="adj1" fmla="val 54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66279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3" name="TextBox 2"/>
          <p:cNvSpPr txBox="1"/>
          <p:nvPr/>
        </p:nvSpPr>
        <p:spPr>
          <a:xfrm>
            <a:off x="4025684" y="-68905"/>
            <a:ext cx="4629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87146" y="1083943"/>
                <a:ext cx="3591304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rad>
                            </m:den>
                          </m:f>
                        </m:e>
                      </m:nary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146" y="1083943"/>
                <a:ext cx="3591304" cy="17068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Багетная рамка 6"/>
          <p:cNvSpPr/>
          <p:nvPr/>
        </p:nvSpPr>
        <p:spPr>
          <a:xfrm>
            <a:off x="1167068" y="21832"/>
            <a:ext cx="686916" cy="571500"/>
          </a:xfrm>
          <a:prstGeom prst="bevel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ru-RU" sz="4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32249" y="1038852"/>
                <a:ext cx="219290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ru-RU" sz="4000" b="1" i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249" y="1038852"/>
                <a:ext cx="2192908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750361" y="1667539"/>
                <a:ext cx="195527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𝒅𝒕</m:t>
                      </m:r>
                    </m:oMath>
                  </m:oMathPara>
                </a14:m>
                <a:endParaRPr lang="ru-RU" sz="4000" b="1" i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361" y="1667539"/>
                <a:ext cx="1955279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Левая круглая скобка 14"/>
          <p:cNvSpPr/>
          <p:nvPr/>
        </p:nvSpPr>
        <p:spPr>
          <a:xfrm>
            <a:off x="4478450" y="1286527"/>
            <a:ext cx="134687" cy="1010278"/>
          </a:xfrm>
          <a:prstGeom prst="leftBracket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Левая круглая скобка 19"/>
          <p:cNvSpPr/>
          <p:nvPr/>
        </p:nvSpPr>
        <p:spPr>
          <a:xfrm flipH="1">
            <a:off x="7056364" y="1272813"/>
            <a:ext cx="162116" cy="1010279"/>
          </a:xfrm>
          <a:prstGeom prst="leftBracket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349687" y="1059524"/>
                <a:ext cx="3032689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ru-RU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9687" y="1059524"/>
                <a:ext cx="3032689" cy="17068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531233" y="2986302"/>
                <a:ext cx="2947217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ad>
                            <m:radPr>
                              <m:degHide m:val="on"/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rad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233" y="2986302"/>
                <a:ext cx="2947217" cy="17068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918553" y="2899261"/>
                <a:ext cx="2529539" cy="15733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p>
                            <m:f>
                              <m:fPr>
                                <m:ctrlPr>
                                  <a:rPr lang="ru-RU" sz="4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553" y="2899261"/>
                <a:ext cx="2529539" cy="15733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0726" y="4173661"/>
            <a:ext cx="1847849" cy="16158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375194" y="2969772"/>
                <a:ext cx="2330446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ru-RU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194" y="2969772"/>
                <a:ext cx="2330446" cy="170687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598209" y="4920886"/>
                <a:ext cx="3014928" cy="11035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sSup>
                      <m:sSupPr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f>
                          <m:fPr>
                            <m:ctrlPr>
                              <a:rPr lang="ru-RU" sz="4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209" y="4920886"/>
                <a:ext cx="3014928" cy="110357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545793" y="4906138"/>
                <a:ext cx="3520323" cy="1133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rad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793" y="4906138"/>
                <a:ext cx="3520323" cy="11330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3762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94267" y="638981"/>
            <a:ext cx="11990895" cy="6138890"/>
          </a:xfrm>
          <a:prstGeom prst="frame">
            <a:avLst>
              <a:gd name="adj1" fmla="val 54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 descr="Open Book Question Mark. Color Icon In Flat Style. Design Of The Symbol Of  Faq, Help, Learning Stock Vector - Illustration of book, learn: 14811437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4" t="4299" r="15913" b="14391"/>
          <a:stretch/>
        </p:blipFill>
        <p:spPr bwMode="auto">
          <a:xfrm>
            <a:off x="2213590" y="770687"/>
            <a:ext cx="1197203" cy="103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2"/>
            <a:ext cx="12174538" cy="6177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3" name="TextBox 2"/>
          <p:cNvSpPr txBox="1"/>
          <p:nvPr/>
        </p:nvSpPr>
        <p:spPr>
          <a:xfrm>
            <a:off x="4845377" y="-68905"/>
            <a:ext cx="1981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7-misol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71068" y="4400127"/>
                <a:ext cx="5887317" cy="1756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068" y="4400127"/>
                <a:ext cx="5887317" cy="17561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117711" y="1021811"/>
            <a:ext cx="5973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Integrallarni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toping: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71068" y="2332861"/>
                <a:ext cx="5754909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068" y="2332861"/>
                <a:ext cx="5754909" cy="17068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Багетная рамка 6"/>
          <p:cNvSpPr/>
          <p:nvPr/>
        </p:nvSpPr>
        <p:spPr>
          <a:xfrm>
            <a:off x="2953616" y="2816456"/>
            <a:ext cx="810297" cy="739687"/>
          </a:xfrm>
          <a:prstGeom prst="bevel">
            <a:avLst/>
          </a:prstGeom>
          <a:gradFill>
            <a:gsLst>
              <a:gs pos="0">
                <a:srgbClr val="FF66CC"/>
              </a:gs>
              <a:gs pos="51000">
                <a:schemeClr val="bg1"/>
              </a:gs>
              <a:gs pos="100000">
                <a:srgbClr val="FF66CC"/>
              </a:gs>
            </a:gsLst>
            <a:lin ang="5400000" scaled="1"/>
          </a:gra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ru-RU" sz="4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Багетная рамка 10"/>
          <p:cNvSpPr/>
          <p:nvPr/>
        </p:nvSpPr>
        <p:spPr>
          <a:xfrm>
            <a:off x="2954969" y="4803420"/>
            <a:ext cx="810297" cy="739687"/>
          </a:xfrm>
          <a:prstGeom prst="bevel">
            <a:avLst/>
          </a:prstGeom>
          <a:gradFill>
            <a:gsLst>
              <a:gs pos="0">
                <a:srgbClr val="FF66CC"/>
              </a:gs>
              <a:gs pos="51000">
                <a:schemeClr val="bg1"/>
              </a:gs>
              <a:gs pos="100000">
                <a:srgbClr val="FF66CC"/>
              </a:gs>
            </a:gsLst>
            <a:lin ang="5400000" scaled="1"/>
          </a:gra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ru-RU" sz="4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466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94267" y="684071"/>
            <a:ext cx="11990895" cy="6093799"/>
          </a:xfrm>
          <a:prstGeom prst="frame">
            <a:avLst>
              <a:gd name="adj1" fmla="val 54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66279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3" name="TextBox 2"/>
          <p:cNvSpPr txBox="1"/>
          <p:nvPr/>
        </p:nvSpPr>
        <p:spPr>
          <a:xfrm>
            <a:off x="4025684" y="-68905"/>
            <a:ext cx="4629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93511" y="790822"/>
                <a:ext cx="5426293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511" y="790822"/>
                <a:ext cx="5426293" cy="17068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Багетная рамка 6"/>
          <p:cNvSpPr/>
          <p:nvPr/>
        </p:nvSpPr>
        <p:spPr>
          <a:xfrm>
            <a:off x="1167068" y="21832"/>
            <a:ext cx="686916" cy="571500"/>
          </a:xfrm>
          <a:prstGeom prst="bevel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ru-RU" sz="4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2929" y="3474788"/>
            <a:ext cx="2052225" cy="18887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53984" y="2377394"/>
                <a:ext cx="9069599" cy="1353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984" y="2377394"/>
                <a:ext cx="9069599" cy="13535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13927" y="746162"/>
                <a:ext cx="6153929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3927" y="746162"/>
                <a:ext cx="6153929" cy="17068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94185" y="4286180"/>
                <a:ext cx="5821914" cy="1343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185" y="4286180"/>
                <a:ext cx="5821914" cy="13432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42984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94267" y="684071"/>
            <a:ext cx="11990895" cy="6093799"/>
          </a:xfrm>
          <a:prstGeom prst="frame">
            <a:avLst>
              <a:gd name="adj1" fmla="val 54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66279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3" name="TextBox 2"/>
          <p:cNvSpPr txBox="1"/>
          <p:nvPr/>
        </p:nvSpPr>
        <p:spPr>
          <a:xfrm>
            <a:off x="4025684" y="-68905"/>
            <a:ext cx="4629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1013" y="944091"/>
                <a:ext cx="5020029" cy="1589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  <m:sSup>
                                <m:sSup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</m:nary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13" y="944091"/>
                <a:ext cx="5020029" cy="15896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Багетная рамка 6"/>
          <p:cNvSpPr/>
          <p:nvPr/>
        </p:nvSpPr>
        <p:spPr>
          <a:xfrm>
            <a:off x="1167068" y="21832"/>
            <a:ext cx="686916" cy="571500"/>
          </a:xfrm>
          <a:prstGeom prst="bevel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ru-RU" sz="4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05142" y="845571"/>
                <a:ext cx="6189387" cy="1589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  <m:sSup>
                                    <m:sSupPr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5142" y="845571"/>
                <a:ext cx="6189387" cy="15896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263618" y="2677038"/>
                <a:ext cx="8574848" cy="1589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618" y="2677038"/>
                <a:ext cx="8574848" cy="15896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259111" y="4560995"/>
                <a:ext cx="7306552" cy="15454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rad>
                            </m:den>
                          </m:f>
                        </m:e>
                      </m:nary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111" y="4560995"/>
                <a:ext cx="7306552" cy="15454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112408" y="4238739"/>
                <a:ext cx="226664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80008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rgbClr val="80008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rgbClr val="80008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 smtClean="0">
                          <a:solidFill>
                            <a:srgbClr val="80008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rgbClr val="80008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80008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ru-RU" sz="4000" b="1" i="1" dirty="0">
                  <a:solidFill>
                    <a:srgbClr val="80008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2408" y="4238739"/>
                <a:ext cx="2266646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Левая круглая скобка 17"/>
          <p:cNvSpPr/>
          <p:nvPr/>
        </p:nvSpPr>
        <p:spPr>
          <a:xfrm>
            <a:off x="8679979" y="4395963"/>
            <a:ext cx="93602" cy="2087615"/>
          </a:xfrm>
          <a:prstGeom prst="leftBracket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Левая круглая скобка 19"/>
          <p:cNvSpPr/>
          <p:nvPr/>
        </p:nvSpPr>
        <p:spPr>
          <a:xfrm flipH="1">
            <a:off x="11656199" y="4383443"/>
            <a:ext cx="130493" cy="2100134"/>
          </a:xfrm>
          <a:prstGeom prst="leftBracket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938517" y="4846550"/>
                <a:ext cx="237885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80008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3600" b="1" i="1" smtClean="0">
                        <a:solidFill>
                          <a:srgbClr val="80008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3600" b="1" i="1">
                        <a:solidFill>
                          <a:srgbClr val="80008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𝒅𝒙</m:t>
                    </m:r>
                    <m:r>
                      <a:rPr lang="en-US" sz="3600" b="1" i="1" smtClean="0">
                        <a:solidFill>
                          <a:srgbClr val="80008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800080"/>
                        </a:solidFill>
                        <a:latin typeface="Cambria Math" panose="02040503050406030204" pitchFamily="18" charset="0"/>
                      </a:rPr>
                      <m:t>𝒅𝒕</m:t>
                    </m:r>
                  </m:oMath>
                </a14:m>
                <a:r>
                  <a:rPr lang="en-US" sz="3600" b="1" i="1" dirty="0">
                    <a:solidFill>
                      <a:srgbClr val="800080"/>
                    </a:solidFill>
                  </a:rPr>
                  <a:t> </a:t>
                </a:r>
                <a:endParaRPr lang="ru-RU" sz="3600" b="1" i="1" dirty="0">
                  <a:solidFill>
                    <a:srgbClr val="80008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8517" y="4846550"/>
                <a:ext cx="2378856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947092" y="5431368"/>
                <a:ext cx="2180084" cy="10522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8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solidFill>
                            <a:srgbClr val="80008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80008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800080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80008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3600" b="1" i="1" dirty="0">
                  <a:solidFill>
                    <a:srgbClr val="80008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7092" y="5431368"/>
                <a:ext cx="2180084" cy="10522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84954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94267" y="684071"/>
            <a:ext cx="11990895" cy="6093799"/>
          </a:xfrm>
          <a:prstGeom prst="frame">
            <a:avLst>
              <a:gd name="adj1" fmla="val 54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66279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8611" y="3843304"/>
            <a:ext cx="2052225" cy="18887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14395" y="856080"/>
                <a:ext cx="5847178" cy="15454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</m:rad>
                            </m:den>
                          </m:f>
                        </m:e>
                      </m:nary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95" y="856080"/>
                <a:ext cx="5847178" cy="15454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295585" y="810989"/>
                <a:ext cx="5664115" cy="15454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5585" y="810989"/>
                <a:ext cx="5664115" cy="15454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85298" y="2725354"/>
                <a:ext cx="5105372" cy="1424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3600" b="1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b="1" dirty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298" y="2725354"/>
                <a:ext cx="5105372" cy="14246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880954" y="2797518"/>
                <a:ext cx="4498219" cy="1129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954" y="2797518"/>
                <a:ext cx="4498219" cy="11294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356583" y="4787694"/>
                <a:ext cx="5753691" cy="1129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rad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583" y="4787694"/>
                <a:ext cx="5753691" cy="11294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1660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94267" y="684071"/>
            <a:ext cx="11990895" cy="6093799"/>
          </a:xfrm>
          <a:prstGeom prst="frame">
            <a:avLst>
              <a:gd name="adj1" fmla="val 54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66279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3" name="TextBox 2"/>
          <p:cNvSpPr txBox="1"/>
          <p:nvPr/>
        </p:nvSpPr>
        <p:spPr>
          <a:xfrm>
            <a:off x="4025684" y="-68905"/>
            <a:ext cx="4629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87146" y="1083943"/>
                <a:ext cx="3251018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146" y="1083943"/>
                <a:ext cx="3251018" cy="17068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Багетная рамка 6"/>
          <p:cNvSpPr/>
          <p:nvPr/>
        </p:nvSpPr>
        <p:spPr>
          <a:xfrm>
            <a:off x="1167068" y="21832"/>
            <a:ext cx="686916" cy="571500"/>
          </a:xfrm>
          <a:prstGeom prst="bevel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ru-RU" sz="4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11075" y="953665"/>
                <a:ext cx="219290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ru-RU" sz="4000" b="1" i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075" y="953665"/>
                <a:ext cx="2192908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511075" y="1508558"/>
                <a:ext cx="221214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b="1" i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075" y="1508558"/>
                <a:ext cx="2212144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11075" y="2146657"/>
                <a:ext cx="195527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𝒅𝒕</m:t>
                      </m:r>
                    </m:oMath>
                  </m:oMathPara>
                </a14:m>
                <a:endParaRPr lang="ru-RU" sz="4000" b="1" i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075" y="2146657"/>
                <a:ext cx="1955279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Левая круглая скобка 14"/>
          <p:cNvSpPr/>
          <p:nvPr/>
        </p:nvSpPr>
        <p:spPr>
          <a:xfrm>
            <a:off x="4257276" y="1201339"/>
            <a:ext cx="152799" cy="1532335"/>
          </a:xfrm>
          <a:prstGeom prst="leftBracket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Левая круглая скобка 19"/>
          <p:cNvSpPr/>
          <p:nvPr/>
        </p:nvSpPr>
        <p:spPr>
          <a:xfrm flipH="1">
            <a:off x="6823095" y="1201338"/>
            <a:ext cx="173454" cy="1532335"/>
          </a:xfrm>
          <a:prstGeom prst="leftBracket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201374" y="1114066"/>
                <a:ext cx="3776611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m:rPr>
                                  <m:nor/>
                                </m:rPr>
                                <a:rPr lang="ru-RU" sz="4000" b="1" i="1" dirty="0"/>
                                <m:t> </m:t>
                              </m:r>
                            </m:num>
                            <m:den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den>
                          </m:f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1374" y="1114066"/>
                <a:ext cx="3776611" cy="17068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34464" y="3190693"/>
                <a:ext cx="4408515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m:rPr>
                                      <m:nor/>
                                    </m:rPr>
                                    <a:rPr lang="ru-RU" sz="4000" b="1" i="1" dirty="0"/>
                                    <m:t> </m:t>
                                  </m:r>
                                </m:num>
                                <m:den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den>
                              </m:f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64" y="3190693"/>
                <a:ext cx="4408515" cy="17068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038064" y="3194983"/>
                <a:ext cx="3916970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den>
                          </m:f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064" y="3194983"/>
                <a:ext cx="3916970" cy="17068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64782" y="5240296"/>
                <a:ext cx="417088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𝒍𝒏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782" y="5240296"/>
                <a:ext cx="4170885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844431" y="5239103"/>
                <a:ext cx="511781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𝒍𝒏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431" y="5239103"/>
                <a:ext cx="5117811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Рисунок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99777" y="4213439"/>
            <a:ext cx="1847849" cy="161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5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76200" y="76200"/>
            <a:ext cx="12033896" cy="6710966"/>
          </a:xfrm>
          <a:prstGeom prst="frame">
            <a:avLst>
              <a:gd name="adj1" fmla="val 72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2702697F-B6AD-4DC9-9B9C-9E98164B1748}"/>
              </a:ext>
            </a:extLst>
          </p:cNvPr>
          <p:cNvSpPr/>
          <p:nvPr/>
        </p:nvSpPr>
        <p:spPr>
          <a:xfrm>
            <a:off x="414462" y="936711"/>
            <a:ext cx="9702932" cy="92333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4C40EF-DBF4-4CCF-AE73-D3E339D71EFB}"/>
              </a:ext>
            </a:extLst>
          </p:cNvPr>
          <p:cNvSpPr txBox="1"/>
          <p:nvPr/>
        </p:nvSpPr>
        <p:spPr>
          <a:xfrm>
            <a:off x="1053439" y="1071625"/>
            <a:ext cx="85310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 descr="Ликбез по банковским продуктам для юридических лиц - Кредитование  юридических лиц">
            <a:extLst>
              <a:ext uri="{FF2B5EF4-FFF2-40B4-BE49-F238E27FC236}">
                <a16:creationId xmlns:a16="http://schemas.microsoft.com/office/drawing/2014/main" id="{8E168442-C031-4835-A0CC-551BB96C9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308941"/>
            <a:ext cx="24384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870092237"/>
              </p:ext>
            </p:extLst>
          </p:nvPr>
        </p:nvGraphicFramePr>
        <p:xfrm>
          <a:off x="666734" y="2397987"/>
          <a:ext cx="10544191" cy="3851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1302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94267" y="684071"/>
            <a:ext cx="11990895" cy="6093799"/>
          </a:xfrm>
          <a:prstGeom prst="frame">
            <a:avLst>
              <a:gd name="adj1" fmla="val 54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66279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3" name="TextBox 2"/>
          <p:cNvSpPr txBox="1"/>
          <p:nvPr/>
        </p:nvSpPr>
        <p:spPr>
          <a:xfrm>
            <a:off x="4025684" y="-68905"/>
            <a:ext cx="4629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68873" y="1088704"/>
                <a:ext cx="3998339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ru-RU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d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nary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873" y="1088704"/>
                <a:ext cx="3998339" cy="17068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Багетная рамка 6"/>
          <p:cNvSpPr/>
          <p:nvPr/>
        </p:nvSpPr>
        <p:spPr>
          <a:xfrm>
            <a:off x="1167068" y="21832"/>
            <a:ext cx="686916" cy="571500"/>
          </a:xfrm>
          <a:prstGeom prst="bevel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ru-RU" sz="4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079" y="2813344"/>
            <a:ext cx="1847849" cy="16158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315306" y="1088704"/>
                <a:ext cx="4604146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ru-RU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d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ru-RU" sz="4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den>
                          </m:f>
                        </m:e>
                      </m:nary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306" y="1088704"/>
                <a:ext cx="4604146" cy="17068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468873" y="3291231"/>
                <a:ext cx="3064365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</m:e>
                      </m:nary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873" y="3291231"/>
                <a:ext cx="3064365" cy="17068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4428463" y="3721319"/>
                <a:ext cx="329282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𝒍𝒏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463" y="3721319"/>
                <a:ext cx="3292824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566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94267" y="684071"/>
            <a:ext cx="11990895" cy="6093799"/>
          </a:xfrm>
          <a:prstGeom prst="frame">
            <a:avLst>
              <a:gd name="adj1" fmla="val 54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66279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3" name="TextBox 2"/>
          <p:cNvSpPr txBox="1"/>
          <p:nvPr/>
        </p:nvSpPr>
        <p:spPr>
          <a:xfrm>
            <a:off x="4025684" y="-68905"/>
            <a:ext cx="4629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15276" y="975099"/>
                <a:ext cx="3992247" cy="15454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36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RU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den>
                          </m:f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276" y="975099"/>
                <a:ext cx="3992247" cy="15454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Багетная рамка 6"/>
          <p:cNvSpPr/>
          <p:nvPr/>
        </p:nvSpPr>
        <p:spPr>
          <a:xfrm>
            <a:off x="1167068" y="21832"/>
            <a:ext cx="686916" cy="571500"/>
          </a:xfrm>
          <a:prstGeom prst="bevel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ru-RU" sz="4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944" y="4477776"/>
            <a:ext cx="1847849" cy="16158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671284" y="1015421"/>
                <a:ext cx="4160754" cy="15454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RU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d>
                            </m:den>
                          </m:f>
                        </m:e>
                      </m:nary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1284" y="1015421"/>
                <a:ext cx="4160754" cy="15454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76035" y="2932353"/>
                <a:ext cx="5586466" cy="15454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35" y="2932353"/>
                <a:ext cx="5586466" cy="15454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1415276" y="5385751"/>
                <a:ext cx="648895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𝒍𝒏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𝒍𝒏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276" y="5385751"/>
                <a:ext cx="6488956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24741" y="2932353"/>
                <a:ext cx="5672770" cy="15454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RU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36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RU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741" y="2932353"/>
                <a:ext cx="5672770" cy="15454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534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94267" y="638981"/>
            <a:ext cx="11990895" cy="6138890"/>
          </a:xfrm>
          <a:prstGeom prst="frame">
            <a:avLst>
              <a:gd name="adj1" fmla="val 54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 descr="Open Book Question Mark. Color Icon In Flat Style. Design Of The Symbol Of  Faq, Help, Learning Stock Vector - Illustration of book, learn: 14811437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4" t="4299" r="15913" b="14391"/>
          <a:stretch/>
        </p:blipFill>
        <p:spPr bwMode="auto">
          <a:xfrm>
            <a:off x="2394565" y="742950"/>
            <a:ext cx="1197203" cy="103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2"/>
            <a:ext cx="12174538" cy="6177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3" name="TextBox 2"/>
          <p:cNvSpPr txBox="1"/>
          <p:nvPr/>
        </p:nvSpPr>
        <p:spPr>
          <a:xfrm>
            <a:off x="4845377" y="-68905"/>
            <a:ext cx="1981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2-misol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69557" y="3615270"/>
                <a:ext cx="3825343" cy="17120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557" y="3615270"/>
                <a:ext cx="3825343" cy="17120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298686" y="994074"/>
            <a:ext cx="5973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Integrallarni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toping: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69557" y="5116086"/>
                <a:ext cx="4100097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num>
                            <m:den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557" y="5116086"/>
                <a:ext cx="4100097" cy="17068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25684" y="2003236"/>
                <a:ext cx="4978735" cy="1721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684" y="2003236"/>
                <a:ext cx="4978735" cy="17212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Багетная рамка 6"/>
          <p:cNvSpPr/>
          <p:nvPr/>
        </p:nvSpPr>
        <p:spPr>
          <a:xfrm>
            <a:off x="3008232" y="2486831"/>
            <a:ext cx="810297" cy="739687"/>
          </a:xfrm>
          <a:prstGeom prst="bevel">
            <a:avLst/>
          </a:prstGeom>
          <a:gradFill>
            <a:gsLst>
              <a:gs pos="0">
                <a:srgbClr val="FF66CC"/>
              </a:gs>
              <a:gs pos="51000">
                <a:schemeClr val="bg1"/>
              </a:gs>
              <a:gs pos="100000">
                <a:srgbClr val="FF66CC"/>
              </a:gs>
            </a:gsLst>
            <a:lin ang="5400000" scaled="1"/>
          </a:gra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ru-RU" sz="4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Багетная рамка 10"/>
          <p:cNvSpPr/>
          <p:nvPr/>
        </p:nvSpPr>
        <p:spPr>
          <a:xfrm>
            <a:off x="2994404" y="4056663"/>
            <a:ext cx="810297" cy="739687"/>
          </a:xfrm>
          <a:prstGeom prst="bevel">
            <a:avLst/>
          </a:prstGeom>
          <a:gradFill>
            <a:gsLst>
              <a:gs pos="0">
                <a:srgbClr val="FF66CC"/>
              </a:gs>
              <a:gs pos="51000">
                <a:schemeClr val="bg1"/>
              </a:gs>
              <a:gs pos="100000">
                <a:srgbClr val="FF66CC"/>
              </a:gs>
            </a:gsLst>
            <a:lin ang="5400000" scaled="1"/>
          </a:gra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ru-RU" sz="4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Багетная рамка 11"/>
          <p:cNvSpPr/>
          <p:nvPr/>
        </p:nvSpPr>
        <p:spPr>
          <a:xfrm>
            <a:off x="2993166" y="5504974"/>
            <a:ext cx="810297" cy="739687"/>
          </a:xfrm>
          <a:prstGeom prst="bevel">
            <a:avLst/>
          </a:prstGeom>
          <a:gradFill>
            <a:gsLst>
              <a:gs pos="0">
                <a:srgbClr val="FF66CC"/>
              </a:gs>
              <a:gs pos="51000">
                <a:schemeClr val="bg1"/>
              </a:gs>
              <a:gs pos="100000">
                <a:srgbClr val="FF66CC"/>
              </a:gs>
            </a:gsLst>
            <a:lin ang="5400000" scaled="1"/>
          </a:gra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ru-RU" sz="4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75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94267" y="684071"/>
            <a:ext cx="11990895" cy="6093799"/>
          </a:xfrm>
          <a:prstGeom prst="frame">
            <a:avLst>
              <a:gd name="adj1" fmla="val 54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66279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3" name="TextBox 2"/>
          <p:cNvSpPr txBox="1"/>
          <p:nvPr/>
        </p:nvSpPr>
        <p:spPr>
          <a:xfrm>
            <a:off x="4025684" y="-68905"/>
            <a:ext cx="4629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35058" y="1214903"/>
                <a:ext cx="4200574" cy="15582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36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RU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p>
                              </m:sSup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058" y="1214903"/>
                <a:ext cx="4200574" cy="15582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Багетная рамка 6"/>
          <p:cNvSpPr/>
          <p:nvPr/>
        </p:nvSpPr>
        <p:spPr>
          <a:xfrm>
            <a:off x="1167068" y="21832"/>
            <a:ext cx="686916" cy="571500"/>
          </a:xfrm>
          <a:prstGeom prst="bevel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ru-RU" sz="4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3850" y="4496787"/>
            <a:ext cx="1507487" cy="13415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132468" y="1169812"/>
                <a:ext cx="5226046" cy="1567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RU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ru-RU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ru-RU" sz="3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468" y="1169812"/>
                <a:ext cx="5226046" cy="15674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05670" y="4894938"/>
                <a:ext cx="5069015" cy="1227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𝒂𝒓𝒄𝒕𝒈𝒙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70" y="4894938"/>
                <a:ext cx="5069015" cy="12273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3736" y="3061974"/>
                <a:ext cx="5203219" cy="15454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sz="3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36" y="3061974"/>
                <a:ext cx="5203219" cy="15454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551128" y="3016883"/>
                <a:ext cx="2312300" cy="15454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ru-RU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128" y="3016883"/>
                <a:ext cx="2312300" cy="15454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790136" y="3016883"/>
                <a:ext cx="3516154" cy="15454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RU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136" y="3016883"/>
                <a:ext cx="3516154" cy="15454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31531" y="4952644"/>
                <a:ext cx="4807663" cy="1129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sSup>
                        <m:sSupPr>
                          <m:ctrlPr>
                            <a:rPr lang="ru-RU" sz="3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𝒂𝒓𝒄𝒕𝒈𝒙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531" y="4952644"/>
                <a:ext cx="4807663" cy="11294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963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94267" y="684071"/>
            <a:ext cx="11990895" cy="6093799"/>
          </a:xfrm>
          <a:prstGeom prst="frame">
            <a:avLst>
              <a:gd name="adj1" fmla="val 54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66279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3" name="TextBox 2"/>
          <p:cNvSpPr txBox="1"/>
          <p:nvPr/>
        </p:nvSpPr>
        <p:spPr>
          <a:xfrm>
            <a:off x="4025684" y="-68905"/>
            <a:ext cx="4629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64048" y="1088704"/>
                <a:ext cx="3496726" cy="17120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</m:e>
                      </m:nary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048" y="1088704"/>
                <a:ext cx="3496726" cy="17120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Багетная рамка 6"/>
          <p:cNvSpPr/>
          <p:nvPr/>
        </p:nvSpPr>
        <p:spPr>
          <a:xfrm>
            <a:off x="1167068" y="21832"/>
            <a:ext cx="686916" cy="571500"/>
          </a:xfrm>
          <a:prstGeom prst="bevel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ru-RU" sz="4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250" y="4278987"/>
            <a:ext cx="1847849" cy="16158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241449" y="1088704"/>
                <a:ext cx="4414029" cy="17120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</m:e>
                      </m:nary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449" y="1088704"/>
                <a:ext cx="4414029" cy="17120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08956" y="2965645"/>
                <a:ext cx="5528245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956" y="2965645"/>
                <a:ext cx="5528245" cy="17068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63055" y="2966374"/>
                <a:ext cx="5625514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055" y="2966374"/>
                <a:ext cx="5625514" cy="17068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34707" y="5256015"/>
                <a:ext cx="468647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𝒂𝒓𝒄𝒕𝒈𝒙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707" y="5256015"/>
                <a:ext cx="4686476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274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94267" y="684071"/>
            <a:ext cx="11990895" cy="6093799"/>
          </a:xfrm>
          <a:prstGeom prst="frame">
            <a:avLst>
              <a:gd name="adj1" fmla="val 54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66279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3" name="TextBox 2"/>
          <p:cNvSpPr txBox="1"/>
          <p:nvPr/>
        </p:nvSpPr>
        <p:spPr>
          <a:xfrm>
            <a:off x="4025684" y="-68905"/>
            <a:ext cx="4629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21298" y="1320069"/>
                <a:ext cx="3771482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298" y="1320069"/>
                <a:ext cx="3771482" cy="17068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Багетная рамка 6"/>
          <p:cNvSpPr/>
          <p:nvPr/>
        </p:nvSpPr>
        <p:spPr>
          <a:xfrm>
            <a:off x="1167068" y="21832"/>
            <a:ext cx="686916" cy="571500"/>
          </a:xfrm>
          <a:prstGeom prst="bevel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ru-RU" sz="4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5478" y="3232961"/>
            <a:ext cx="2052225" cy="18887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522934" y="1299388"/>
                <a:ext cx="4840684" cy="1875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num>
                            <m:den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𝒄𝒐𝒔</m:t>
                                      </m:r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num>
                                    <m:den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934" y="1299388"/>
                <a:ext cx="4840684" cy="18752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44032" y="4010437"/>
                <a:ext cx="2484270" cy="1244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𝒕𝒈𝒙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032" y="4010437"/>
                <a:ext cx="2484270" cy="12448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33044" y="3933287"/>
                <a:ext cx="4310988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044" y="3933287"/>
                <a:ext cx="4310988" cy="17068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140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324</Words>
  <Application>Microsoft Office PowerPoint</Application>
  <PresentationFormat>Широкоэкранный</PresentationFormat>
  <Paragraphs>234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Cambria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47</cp:revision>
  <dcterms:created xsi:type="dcterms:W3CDTF">2020-12-08T18:15:01Z</dcterms:created>
  <dcterms:modified xsi:type="dcterms:W3CDTF">2020-12-19T02:29:45Z</dcterms:modified>
</cp:coreProperties>
</file>