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3" r:id="rId4"/>
    <p:sldId id="257" r:id="rId5"/>
    <p:sldId id="259" r:id="rId6"/>
    <p:sldId id="264" r:id="rId7"/>
    <p:sldId id="273" r:id="rId8"/>
    <p:sldId id="260" r:id="rId9"/>
    <p:sldId id="265" r:id="rId10"/>
    <p:sldId id="266" r:id="rId11"/>
    <p:sldId id="262" r:id="rId12"/>
    <p:sldId id="267" r:id="rId13"/>
    <p:sldId id="282" r:id="rId14"/>
    <p:sldId id="268" r:id="rId15"/>
    <p:sldId id="269" r:id="rId16"/>
    <p:sldId id="270" r:id="rId17"/>
    <p:sldId id="274" r:id="rId18"/>
    <p:sldId id="271" r:id="rId19"/>
    <p:sldId id="275" r:id="rId20"/>
    <p:sldId id="272" r:id="rId21"/>
    <p:sldId id="276" r:id="rId22"/>
    <p:sldId id="279" r:id="rId23"/>
    <p:sldId id="281" r:id="rId24"/>
    <p:sldId id="280" r:id="rId25"/>
    <p:sldId id="26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00"/>
    <a:srgbClr val="990099"/>
    <a:srgbClr val="FF66FF"/>
    <a:srgbClr val="800080"/>
    <a:srgbClr val="FF99FF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3FFAB-9A92-410B-8060-CA5F6DD9418A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1C3BDF7-1FD9-4E7B-8E93-E7BD7AECA11D}">
      <dgm:prSet phldrT="[Текст]" custT="1"/>
      <dgm:spPr>
        <a:gradFill rotWithShape="0">
          <a:gsLst>
            <a:gs pos="1100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100000">
              <a:schemeClr val="bg1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93-sahifa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C0DE67-7EFA-41F2-BE8F-41421F365D1E}" type="parTrans" cxnId="{2C29E9B1-58A9-40C9-9985-7F81AFE45414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E4050-C26F-4DA6-ABD2-BB47FC8D9154}" type="sibTrans" cxnId="{2C29E9B1-58A9-40C9-9985-7F81AFE45414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EFA4A6-9BB2-480D-9322-6FDB0FD7FF36}">
      <dgm:prSet phldrT="[Текст]" custT="1"/>
      <dgm:spPr>
        <a:gradFill rotWithShape="0">
          <a:gsLst>
            <a:gs pos="11000">
              <a:srgbClr val="FFC000"/>
            </a:gs>
            <a:gs pos="100000">
              <a:schemeClr val="bg1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29</a:t>
          </a:r>
          <a:endParaRPr lang="ru-RU" sz="4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E374F6-031B-43DA-90E9-387838790FF5}" type="parTrans" cxnId="{7891B691-5C38-415E-A8BE-B59559C5B0A9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6665BC-1BEB-47AE-9F6C-207BFBB9B810}" type="sibTrans" cxnId="{7891B691-5C38-415E-A8BE-B59559C5B0A9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F738BA-0BD9-4AA6-AF3E-3505D0C94F3F}">
      <dgm:prSet phldrT="[Текст]" custT="1"/>
      <dgm:spPr>
        <a:gradFill rotWithShape="0">
          <a:gsLst>
            <a:gs pos="11000">
              <a:srgbClr val="FF66FF"/>
            </a:gs>
            <a:gs pos="100000">
              <a:schemeClr val="bg1"/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  <a:endParaRPr lang="ru-RU" sz="4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0F8A92-C1C0-4847-B173-ABBCB9EBD9AC}" type="parTrans" cxnId="{C2CDCB36-3DB5-4DDF-920A-CE30F7AAC7DB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AB0113-E42B-4DA3-A19E-BBD5602A3FCA}" type="sibTrans" cxnId="{C2CDCB36-3DB5-4DDF-920A-CE30F7AAC7DB}">
      <dgm:prSet/>
      <dgm:spPr/>
      <dgm:t>
        <a:bodyPr/>
        <a:lstStyle/>
        <a:p>
          <a:endParaRPr lang="ru-RU" sz="4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A22435-949A-4DA5-9375-73178B5EC3F5}" type="pres">
      <dgm:prSet presAssocID="{5733FFAB-9A92-410B-8060-CA5F6DD941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D78B8F-E8B9-4340-9EC5-D49E168CFD90}" type="pres">
      <dgm:prSet presAssocID="{81C3BDF7-1FD9-4E7B-8E93-E7BD7AECA1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88910-AED6-4AB9-8D1C-D7AB6E779E33}" type="pres">
      <dgm:prSet presAssocID="{AC7E4050-C26F-4DA6-ABD2-BB47FC8D9154}" presName="sibTrans" presStyleCnt="0"/>
      <dgm:spPr/>
    </dgm:pt>
    <dgm:pt modelId="{AE67A7A6-12EF-4CC8-8206-1DA3CB05A6FD}" type="pres">
      <dgm:prSet presAssocID="{79EFA4A6-9BB2-480D-9322-6FDB0FD7FF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230AF-E3DF-48F9-B0B7-23296EDE6232}" type="pres">
      <dgm:prSet presAssocID="{B96665BC-1BEB-47AE-9F6C-207BFBB9B810}" presName="sibTrans" presStyleCnt="0"/>
      <dgm:spPr/>
    </dgm:pt>
    <dgm:pt modelId="{893284A0-C75D-40CD-BA10-671BA4325734}" type="pres">
      <dgm:prSet presAssocID="{51F738BA-0BD9-4AA6-AF3E-3505D0C94F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0DF2C-2E51-4634-8006-4056195E0F26}" type="presOf" srcId="{79EFA4A6-9BB2-480D-9322-6FDB0FD7FF36}" destId="{AE67A7A6-12EF-4CC8-8206-1DA3CB05A6FD}" srcOrd="0" destOrd="0" presId="urn:microsoft.com/office/officeart/2005/8/layout/hList6"/>
    <dgm:cxn modelId="{C2CDCB36-3DB5-4DDF-920A-CE30F7AAC7DB}" srcId="{5733FFAB-9A92-410B-8060-CA5F6DD9418A}" destId="{51F738BA-0BD9-4AA6-AF3E-3505D0C94F3F}" srcOrd="2" destOrd="0" parTransId="{570F8A92-C1C0-4847-B173-ABBCB9EBD9AC}" sibTransId="{B7AB0113-E42B-4DA3-A19E-BBD5602A3FCA}"/>
    <dgm:cxn modelId="{7891B691-5C38-415E-A8BE-B59559C5B0A9}" srcId="{5733FFAB-9A92-410B-8060-CA5F6DD9418A}" destId="{79EFA4A6-9BB2-480D-9322-6FDB0FD7FF36}" srcOrd="1" destOrd="0" parTransId="{6CE374F6-031B-43DA-90E9-387838790FF5}" sibTransId="{B96665BC-1BEB-47AE-9F6C-207BFBB9B810}"/>
    <dgm:cxn modelId="{E5A94175-6D19-4901-99A7-8A15AA24C359}" type="presOf" srcId="{81C3BDF7-1FD9-4E7B-8E93-E7BD7AECA11D}" destId="{39D78B8F-E8B9-4340-9EC5-D49E168CFD90}" srcOrd="0" destOrd="0" presId="urn:microsoft.com/office/officeart/2005/8/layout/hList6"/>
    <dgm:cxn modelId="{2C29E9B1-58A9-40C9-9985-7F81AFE45414}" srcId="{5733FFAB-9A92-410B-8060-CA5F6DD9418A}" destId="{81C3BDF7-1FD9-4E7B-8E93-E7BD7AECA11D}" srcOrd="0" destOrd="0" parTransId="{49C0DE67-7EFA-41F2-BE8F-41421F365D1E}" sibTransId="{AC7E4050-C26F-4DA6-ABD2-BB47FC8D9154}"/>
    <dgm:cxn modelId="{57C2957A-B4C2-4CCC-9CFD-9BE227582A48}" type="presOf" srcId="{5733FFAB-9A92-410B-8060-CA5F6DD9418A}" destId="{87A22435-949A-4DA5-9375-73178B5EC3F5}" srcOrd="0" destOrd="0" presId="urn:microsoft.com/office/officeart/2005/8/layout/hList6"/>
    <dgm:cxn modelId="{1AEC6BCA-0B1F-4060-AECC-666621F29197}" type="presOf" srcId="{51F738BA-0BD9-4AA6-AF3E-3505D0C94F3F}" destId="{893284A0-C75D-40CD-BA10-671BA4325734}" srcOrd="0" destOrd="0" presId="urn:microsoft.com/office/officeart/2005/8/layout/hList6"/>
    <dgm:cxn modelId="{A8557FEE-186E-4DCA-8B40-30CB5540D905}" type="presParOf" srcId="{87A22435-949A-4DA5-9375-73178B5EC3F5}" destId="{39D78B8F-E8B9-4340-9EC5-D49E168CFD90}" srcOrd="0" destOrd="0" presId="urn:microsoft.com/office/officeart/2005/8/layout/hList6"/>
    <dgm:cxn modelId="{4417B28B-4169-4699-8C5A-5E6FBDE4019D}" type="presParOf" srcId="{87A22435-949A-4DA5-9375-73178B5EC3F5}" destId="{26988910-AED6-4AB9-8D1C-D7AB6E779E33}" srcOrd="1" destOrd="0" presId="urn:microsoft.com/office/officeart/2005/8/layout/hList6"/>
    <dgm:cxn modelId="{95D3EC31-982D-43EC-BD45-8EDEA2534437}" type="presParOf" srcId="{87A22435-949A-4DA5-9375-73178B5EC3F5}" destId="{AE67A7A6-12EF-4CC8-8206-1DA3CB05A6FD}" srcOrd="2" destOrd="0" presId="urn:microsoft.com/office/officeart/2005/8/layout/hList6"/>
    <dgm:cxn modelId="{AE3BE92F-BC4C-47BB-841F-E0DDE32DF96F}" type="presParOf" srcId="{87A22435-949A-4DA5-9375-73178B5EC3F5}" destId="{9F0230AF-E3DF-48F9-B0B7-23296EDE6232}" srcOrd="3" destOrd="0" presId="urn:microsoft.com/office/officeart/2005/8/layout/hList6"/>
    <dgm:cxn modelId="{F809406D-A686-4724-A7BC-19CD56CEF804}" type="presParOf" srcId="{87A22435-949A-4DA5-9375-73178B5EC3F5}" destId="{893284A0-C75D-40CD-BA10-671BA432573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78B8F-E8B9-4340-9EC5-D49E168CFD90}">
      <dsp:nvSpPr>
        <dsp:cNvPr id="0" name=""/>
        <dsp:cNvSpPr/>
      </dsp:nvSpPr>
      <dsp:spPr>
        <a:xfrm rot="16200000">
          <a:off x="366084" y="-364912"/>
          <a:ext cx="2317430" cy="3047255"/>
        </a:xfrm>
        <a:prstGeom prst="flowChartManualOperation">
          <a:avLst/>
        </a:prstGeom>
        <a:gradFill rotWithShape="0">
          <a:gsLst>
            <a:gs pos="1100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100000">
              <a:schemeClr val="bg1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4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93-sahifa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172" y="463486"/>
        <a:ext cx="3047255" cy="1390458"/>
      </dsp:txXfrm>
    </dsp:sp>
    <dsp:sp modelId="{AE67A7A6-12EF-4CC8-8206-1DA3CB05A6FD}">
      <dsp:nvSpPr>
        <dsp:cNvPr id="0" name=""/>
        <dsp:cNvSpPr/>
      </dsp:nvSpPr>
      <dsp:spPr>
        <a:xfrm rot="16200000">
          <a:off x="3641885" y="-364912"/>
          <a:ext cx="2317430" cy="3047255"/>
        </a:xfrm>
        <a:prstGeom prst="flowChartManualOperation">
          <a:avLst/>
        </a:prstGeom>
        <a:gradFill rotWithShape="0">
          <a:gsLst>
            <a:gs pos="11000">
              <a:srgbClr val="FFC000"/>
            </a:gs>
            <a:gs pos="100000">
              <a:schemeClr val="bg1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29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276973" y="463486"/>
        <a:ext cx="3047255" cy="1390458"/>
      </dsp:txXfrm>
    </dsp:sp>
    <dsp:sp modelId="{893284A0-C75D-40CD-BA10-671BA4325734}">
      <dsp:nvSpPr>
        <dsp:cNvPr id="0" name=""/>
        <dsp:cNvSpPr/>
      </dsp:nvSpPr>
      <dsp:spPr>
        <a:xfrm rot="16200000">
          <a:off x="6917685" y="-364912"/>
          <a:ext cx="2317430" cy="3047255"/>
        </a:xfrm>
        <a:prstGeom prst="flowChartManualOperation">
          <a:avLst/>
        </a:prstGeom>
        <a:gradFill rotWithShape="0">
          <a:gsLst>
            <a:gs pos="11000">
              <a:srgbClr val="FF66FF"/>
            </a:gs>
            <a:gs pos="100000">
              <a:schemeClr val="bg1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  <a:endParaRPr lang="ru-RU" sz="4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6552773" y="463486"/>
        <a:ext cx="3047255" cy="1390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7D78-BD3F-4EB8-9EE1-8BEBA3291B6A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6514-81EC-4ECB-8EB3-AA789A55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4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7D78-BD3F-4EB8-9EE1-8BEBA3291B6A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6514-81EC-4ECB-8EB3-AA789A55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2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7D78-BD3F-4EB8-9EE1-8BEBA3291B6A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6514-81EC-4ECB-8EB3-AA789A55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70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762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7D78-BD3F-4EB8-9EE1-8BEBA3291B6A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6514-81EC-4ECB-8EB3-AA789A55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8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7D78-BD3F-4EB8-9EE1-8BEBA3291B6A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6514-81EC-4ECB-8EB3-AA789A55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1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7D78-BD3F-4EB8-9EE1-8BEBA3291B6A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6514-81EC-4ECB-8EB3-AA789A55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7D78-BD3F-4EB8-9EE1-8BEBA3291B6A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6514-81EC-4ECB-8EB3-AA789A55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7D78-BD3F-4EB8-9EE1-8BEBA3291B6A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6514-81EC-4ECB-8EB3-AA789A55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7D78-BD3F-4EB8-9EE1-8BEBA3291B6A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6514-81EC-4ECB-8EB3-AA789A55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7D78-BD3F-4EB8-9EE1-8BEBA3291B6A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6514-81EC-4ECB-8EB3-AA789A55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7D78-BD3F-4EB8-9EE1-8BEBA3291B6A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6514-81EC-4ECB-8EB3-AA789A55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7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7D78-BD3F-4EB8-9EE1-8BEBA3291B6A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76514-81EC-4ECB-8EB3-AA789A55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2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0.png"/><Relationship Id="rId4" Type="http://schemas.openxmlformats.org/officeDocument/2006/relationships/image" Target="../media/image6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7.png"/><Relationship Id="rId7" Type="http://schemas.openxmlformats.org/officeDocument/2006/relationships/image" Target="../media/image9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9.png"/><Relationship Id="rId10" Type="http://schemas.openxmlformats.org/officeDocument/2006/relationships/image" Target="../media/image95.png"/><Relationship Id="rId4" Type="http://schemas.openxmlformats.org/officeDocument/2006/relationships/image" Target="../media/image88.png"/><Relationship Id="rId9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6.png"/><Relationship Id="rId7" Type="http://schemas.openxmlformats.org/officeDocument/2006/relationships/image" Target="../media/image10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6" y="2626307"/>
            <a:ext cx="3967342" cy="30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6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Integrallar</a:t>
            </a:r>
            <a:endParaRPr lang="en-US" altLang="ru-RU" sz="6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6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endParaRPr lang="en-US" altLang="ru-RU" sz="6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pic>
        <p:nvPicPr>
          <p:cNvPr id="1028" name="Picture 4" descr="Signature Fountain Pen 2210*2378 transprent Png Free Download - Fountain  Pen, Pen, Angle. - CleanPNG / Kiss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5"/>
          <a:stretch/>
        </p:blipFill>
        <p:spPr bwMode="auto">
          <a:xfrm>
            <a:off x="7146925" y="2159001"/>
            <a:ext cx="5030788" cy="193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77494" y="3917315"/>
                <a:ext cx="3590983" cy="1937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sz="4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8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=?</m:t>
                          </m:r>
                        </m:e>
                      </m:nary>
                    </m:oMath>
                  </m:oMathPara>
                </a14:m>
                <a:endParaRPr lang="ru-RU" sz="48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494" y="3917315"/>
                <a:ext cx="3590983" cy="19373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49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565100" y="1685744"/>
            <a:ext cx="4845813" cy="9144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56000">
                <a:schemeClr val="bg1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72203" y="637258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77330" y="169865"/>
                <a:ext cx="4940972" cy="1614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𝒙𝒄𝒐𝒔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330" y="169865"/>
                <a:ext cx="4940972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Рамка 3"/>
          <p:cNvSpPr/>
          <p:nvPr/>
        </p:nvSpPr>
        <p:spPr>
          <a:xfrm>
            <a:off x="76200" y="65988"/>
            <a:ext cx="12033896" cy="6721178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8862" y="3085681"/>
                <a:ext cx="4067652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862" y="3085681"/>
                <a:ext cx="4067652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0070" y="3073858"/>
                <a:ext cx="3542060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070" y="3073858"/>
                <a:ext cx="3542060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78862" y="4959575"/>
                <a:ext cx="5740923" cy="1383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862" y="4959575"/>
                <a:ext cx="5740923" cy="13830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19785" y="5074862"/>
                <a:ext cx="3326039" cy="1156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785" y="5074862"/>
                <a:ext cx="3326039" cy="1156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565100" y="1759282"/>
                <a:ext cx="48458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𝒔𝒊𝒏𝒙𝒄𝒐𝒔𝒙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100" y="1759282"/>
                <a:ext cx="4845814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24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817097" y="0"/>
            <a:ext cx="179696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9589" y="1326760"/>
            <a:ext cx="672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4639" y="2343372"/>
                <a:ext cx="7487563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𝒙𝒔𝒊𝒏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𝒙𝒄𝒐𝒔𝒙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39" y="2343372"/>
                <a:ext cx="7487563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Рамка 14"/>
          <p:cNvSpPr/>
          <p:nvPr/>
        </p:nvSpPr>
        <p:spPr>
          <a:xfrm>
            <a:off x="76200" y="788928"/>
            <a:ext cx="12033896" cy="5998238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71473" y="2786475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71473" y="4786820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2701" y="4320234"/>
                <a:ext cx="2904193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701" y="4320234"/>
                <a:ext cx="2904193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2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68839" y="247872"/>
                <a:ext cx="7202869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𝒙𝒔𝒊𝒏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𝒙𝒄𝒐𝒔𝒙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839" y="247872"/>
                <a:ext cx="7202869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185673" y="690975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76200" y="65988"/>
            <a:ext cx="12033896" cy="6721178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494368" y="2819042"/>
            <a:ext cx="9016519" cy="1102509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56000">
                <a:schemeClr val="bg1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8990" y="2952535"/>
                <a:ext cx="8641468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𝒔𝒊𝒏𝒚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990" y="2952535"/>
                <a:ext cx="8641468" cy="7975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83299" y="4045171"/>
                <a:ext cx="9057159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m:rPr>
                              <m:nor/>
                            </m:rPr>
                            <a:rPr lang="en-US" sz="3600" b="1" dirty="0"/>
                            <m:t> </m:t>
                          </m:r>
                          <m:r>
                            <m:rPr>
                              <m:nor/>
                            </m:rPr>
                            <a:rPr lang="ru-RU" sz="3600" b="1" dirty="0"/>
                            <m:t> 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299" y="4045171"/>
                <a:ext cx="9057159" cy="14530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3148" y="1474001"/>
                <a:ext cx="3858941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𝒙𝒄𝒐𝒔𝒙𝒅𝒙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148" y="1474001"/>
                <a:ext cx="3858941" cy="1453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42507" y="1474001"/>
                <a:ext cx="4524187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𝒙𝒔𝒊𝒏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507" y="1474001"/>
                <a:ext cx="4524187" cy="1453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462387" y="2819042"/>
            <a:ext cx="9123914" cy="1102509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56000">
                <a:schemeClr val="bg1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8990" y="2894975"/>
                <a:ext cx="9566094" cy="797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𝒄𝒐𝒔𝒚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b="1" dirty="0"/>
                  <a:t>  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990" y="2894975"/>
                <a:ext cx="9566094" cy="7975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27606" y="5307096"/>
                <a:ext cx="8480078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en-US" sz="3600" b="1" dirty="0"/>
                            <m:t> </m:t>
                          </m:r>
                          <m:r>
                            <m:rPr>
                              <m:nor/>
                            </m:rPr>
                            <a:rPr lang="ru-RU" sz="3600" b="1" dirty="0"/>
                            <m:t> 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606" y="5307096"/>
                <a:ext cx="8480078" cy="1453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9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6200" y="65988"/>
            <a:ext cx="12033896" cy="6721178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7281" y="401221"/>
                <a:ext cx="5790624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81" y="401221"/>
                <a:ext cx="5790624" cy="1453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88443" y="401221"/>
                <a:ext cx="5067669" cy="1453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443" y="401221"/>
                <a:ext cx="5067669" cy="1453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54153" y="4539476"/>
                <a:ext cx="9452909" cy="1594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3600" b="1" dirty="0"/>
              </a:p>
              <a:p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153" y="4539476"/>
                <a:ext cx="9452909" cy="1594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631" y="2507269"/>
                <a:ext cx="11459034" cy="1798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/>
              </a:p>
              <a:p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1" y="2507269"/>
                <a:ext cx="11459034" cy="1798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2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7537" y="1035433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08765" y="568847"/>
                <a:ext cx="3429785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765" y="568847"/>
                <a:ext cx="3429785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Рамка 3"/>
          <p:cNvSpPr/>
          <p:nvPr/>
        </p:nvSpPr>
        <p:spPr>
          <a:xfrm>
            <a:off x="76200" y="65988"/>
            <a:ext cx="12033896" cy="6721178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7637" y="2491020"/>
                <a:ext cx="5390899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37" y="2491020"/>
                <a:ext cx="5390899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832050" y="469095"/>
            <a:ext cx="4845813" cy="1514466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56000">
                <a:schemeClr val="bg1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832050" y="568847"/>
                <a:ext cx="4659096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050" y="568847"/>
                <a:ext cx="4659096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1782" y="2446616"/>
                <a:ext cx="5139484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782" y="2446616"/>
                <a:ext cx="5139484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7637" y="4380726"/>
                <a:ext cx="6347059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37" y="4380726"/>
                <a:ext cx="6347059" cy="1244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34696" y="4432751"/>
                <a:ext cx="4260782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696" y="4432751"/>
                <a:ext cx="4260782" cy="10407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7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817097" y="0"/>
            <a:ext cx="179696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9015" y="964664"/>
            <a:ext cx="672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4639" y="1848286"/>
                <a:ext cx="4041876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39" y="1848286"/>
                <a:ext cx="4041876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Рамка 14"/>
          <p:cNvSpPr/>
          <p:nvPr/>
        </p:nvSpPr>
        <p:spPr>
          <a:xfrm>
            <a:off x="76200" y="788928"/>
            <a:ext cx="12033896" cy="5998238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71473" y="2291389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33411" y="3873973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54639" y="3407387"/>
                <a:ext cx="4075539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𝒙𝒄𝒐𝒔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39" y="3407387"/>
                <a:ext cx="4075539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1833411" y="5475245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54639" y="5008659"/>
                <a:ext cx="4008213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39" y="5008659"/>
                <a:ext cx="4008213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8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123950" y="1710667"/>
            <a:ext cx="9896475" cy="1299234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56000">
                <a:schemeClr val="bg1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30714" y="314761"/>
                <a:ext cx="4567469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714" y="314761"/>
                <a:ext cx="4567469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947548" y="757864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76200" y="76200"/>
            <a:ext cx="12033896" cy="6710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2186" y="1879498"/>
                <a:ext cx="9575955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𝒄𝒐𝒔𝒚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186" y="1879498"/>
                <a:ext cx="9575955" cy="88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4206" y="3187604"/>
                <a:ext cx="9811917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𝒔𝒊𝒏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𝒔𝒊𝒏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206" y="3187604"/>
                <a:ext cx="9811917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4206" y="4802149"/>
                <a:ext cx="6402457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206" y="4802149"/>
                <a:ext cx="6402457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5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6200" y="76200"/>
            <a:ext cx="12033896" cy="6710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0330" y="319361"/>
                <a:ext cx="4067652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0" y="319361"/>
                <a:ext cx="4067652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797982" y="319361"/>
                <a:ext cx="3542060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982" y="319361"/>
                <a:ext cx="3542060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0330" y="2177067"/>
                <a:ext cx="9799799" cy="1383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0" y="2177067"/>
                <a:ext cx="9799799" cy="13830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0330" y="4282423"/>
                <a:ext cx="7284687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30" y="4282423"/>
                <a:ext cx="7284687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5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361" y="731556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73589" y="264970"/>
                <a:ext cx="4601131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𝒙𝒄𝒐𝒔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589" y="264970"/>
                <a:ext cx="4601131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Рамка 3"/>
          <p:cNvSpPr/>
          <p:nvPr/>
        </p:nvSpPr>
        <p:spPr>
          <a:xfrm>
            <a:off x="76200" y="76200"/>
            <a:ext cx="12033896" cy="6710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91463" y="1879515"/>
            <a:ext cx="10019560" cy="1299234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56000">
                <a:schemeClr val="bg1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68176" y="2071766"/>
                <a:ext cx="9676944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𝒄𝒐𝒔𝒚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76" y="2071766"/>
                <a:ext cx="9676944" cy="88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2361" y="3341575"/>
                <a:ext cx="9242851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61" y="3341575"/>
                <a:ext cx="9242851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2361" y="4956120"/>
                <a:ext cx="6249083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61" y="4956120"/>
                <a:ext cx="6249083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8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6200" y="76200"/>
            <a:ext cx="12033896" cy="6710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30430" y="1959799"/>
                <a:ext cx="663341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430" y="1959799"/>
                <a:ext cx="6633419" cy="1156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30430" y="252686"/>
                <a:ext cx="3766672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430" y="252686"/>
                <a:ext cx="3766672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69482" y="252686"/>
                <a:ext cx="3575722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82" y="252686"/>
                <a:ext cx="3575722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30430" y="3622951"/>
                <a:ext cx="5735544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430" y="3622951"/>
                <a:ext cx="5735544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5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817097" y="0"/>
            <a:ext cx="179696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384" y="961689"/>
                <a:ext cx="1160842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nuqtadan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o‘tadigan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toping: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84" y="961689"/>
                <a:ext cx="11608421" cy="1938992"/>
              </a:xfrm>
              <a:prstGeom prst="rect">
                <a:avLst/>
              </a:prstGeom>
              <a:blipFill>
                <a:blip r:embed="rId2"/>
                <a:stretch>
                  <a:fillRect l="-1838" t="-5660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1312" y="3108841"/>
                <a:ext cx="328994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312" y="3108841"/>
                <a:ext cx="3289940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77890" y="2900681"/>
                <a:ext cx="2006510" cy="1055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90" y="2900681"/>
                <a:ext cx="2006510" cy="10550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1312" y="4165666"/>
                <a:ext cx="4804649" cy="1271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312" y="4165666"/>
                <a:ext cx="4804649" cy="12716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77890" y="4482573"/>
                <a:ext cx="20966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90" y="4482573"/>
                <a:ext cx="2096600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Рамка 14"/>
          <p:cNvSpPr/>
          <p:nvPr/>
        </p:nvSpPr>
        <p:spPr>
          <a:xfrm>
            <a:off x="76200" y="788928"/>
            <a:ext cx="12033896" cy="5998238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2608" y="3161935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2608" y="4592412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91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6200" y="76200"/>
            <a:ext cx="12033896" cy="6710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2836" y="741320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64064" y="274734"/>
                <a:ext cx="4533805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064" y="274734"/>
                <a:ext cx="4533805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200890" y="1879515"/>
            <a:ext cx="10019560" cy="1299234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56000">
                <a:schemeClr val="bg1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68176" y="2071766"/>
                <a:ext cx="9600000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𝒔𝒊𝒏𝒚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176" y="2071766"/>
                <a:ext cx="9600000" cy="88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2836" y="3570384"/>
                <a:ext cx="9344033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36" y="3570384"/>
                <a:ext cx="9344033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84546" y="5078424"/>
                <a:ext cx="6775958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𝒄𝒐𝒔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546" y="5078424"/>
                <a:ext cx="6775958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3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6200" y="76200"/>
            <a:ext cx="12033896" cy="6710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30430" y="2043715"/>
                <a:ext cx="8230395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430" y="2043715"/>
                <a:ext cx="8230395" cy="1156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30430" y="252686"/>
                <a:ext cx="4072846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430" y="252686"/>
                <a:ext cx="4072846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2857" y="252685"/>
                <a:ext cx="3881897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857" y="252685"/>
                <a:ext cx="3881897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530430" y="3727726"/>
                <a:ext cx="6347892" cy="1156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430" y="3727726"/>
                <a:ext cx="6347892" cy="1156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817097" y="0"/>
            <a:ext cx="179696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9589" y="1065356"/>
            <a:ext cx="672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4639" y="2173502"/>
                <a:ext cx="3594254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39" y="2173502"/>
                <a:ext cx="3594254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Рамка 14"/>
          <p:cNvSpPr/>
          <p:nvPr/>
        </p:nvSpPr>
        <p:spPr>
          <a:xfrm>
            <a:off x="76200" y="788928"/>
            <a:ext cx="12033896" cy="5998238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71473" y="2616605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71472" y="4539277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54639" y="4128329"/>
                <a:ext cx="3900427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𝟐𝟔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39" y="4128329"/>
                <a:ext cx="3900427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1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Рамка 3"/>
              <p:cNvSpPr/>
              <p:nvPr/>
            </p:nvSpPr>
            <p:spPr>
              <a:xfrm>
                <a:off x="76200" y="76200"/>
                <a:ext cx="12033896" cy="6710966"/>
              </a:xfrm>
              <a:prstGeom prst="frame">
                <a:avLst>
                  <a:gd name="adj1" fmla="val 723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Рамка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2033896" cy="6710966"/>
              </a:xfrm>
              <a:prstGeom prst="frame">
                <a:avLst>
                  <a:gd name="adj1" fmla="val 723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51323" y="288141"/>
                <a:ext cx="4119846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23" y="288141"/>
                <a:ext cx="4119846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268157" y="731244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7566" y="288141"/>
                <a:ext cx="4730975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566" y="288141"/>
                <a:ext cx="4730975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78928" y="2282871"/>
                <a:ext cx="4468467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28" y="2282871"/>
                <a:ext cx="4468467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Левая круглая скобка 8"/>
          <p:cNvSpPr/>
          <p:nvPr/>
        </p:nvSpPr>
        <p:spPr>
          <a:xfrm>
            <a:off x="6934692" y="2282871"/>
            <a:ext cx="114472" cy="1335143"/>
          </a:xfrm>
          <a:prstGeom prst="leftBracket">
            <a:avLst/>
          </a:prstGeom>
          <a:ln w="57150">
            <a:solidFill>
              <a:srgbClr val="00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221043" y="2202242"/>
                <a:ext cx="23968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5C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5C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005C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005C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5C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dirty="0">
                  <a:solidFill>
                    <a:srgbClr val="005C0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043" y="2202242"/>
                <a:ext cx="239681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221043" y="2910128"/>
                <a:ext cx="213994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5C00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solidFill>
                            <a:srgbClr val="005C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5C00"/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ru-RU" sz="4000" dirty="0">
                  <a:solidFill>
                    <a:srgbClr val="005C0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043" y="2910128"/>
                <a:ext cx="2139945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Левая круглая скобка 11"/>
          <p:cNvSpPr/>
          <p:nvPr/>
        </p:nvSpPr>
        <p:spPr>
          <a:xfrm flipH="1">
            <a:off x="9789732" y="2282871"/>
            <a:ext cx="114472" cy="1335143"/>
          </a:xfrm>
          <a:prstGeom prst="leftBracket">
            <a:avLst/>
          </a:prstGeom>
          <a:ln w="57150">
            <a:solidFill>
              <a:srgbClr val="00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5839" y="4223938"/>
                <a:ext cx="2518061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39" y="4223938"/>
                <a:ext cx="2518061" cy="1614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89252" y="4605302"/>
                <a:ext cx="373179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𝒂𝒓𝒄𝒕𝒈𝒕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252" y="4605302"/>
                <a:ext cx="3731791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08279" y="4587036"/>
                <a:ext cx="41054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𝒂𝒓𝒄𝒕𝒈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279" y="4587036"/>
                <a:ext cx="4105418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5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Рамка 3"/>
              <p:cNvSpPr/>
              <p:nvPr/>
            </p:nvSpPr>
            <p:spPr>
              <a:xfrm>
                <a:off x="76200" y="76200"/>
                <a:ext cx="12033896" cy="6710966"/>
              </a:xfrm>
              <a:prstGeom prst="frame">
                <a:avLst>
                  <a:gd name="adj1" fmla="val 723"/>
                </a:avLst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Рамка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12033896" cy="6710966"/>
              </a:xfrm>
              <a:prstGeom prst="frame">
                <a:avLst>
                  <a:gd name="adj1" fmla="val 723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67128" y="233754"/>
                <a:ext cx="4426020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𝟐𝟔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128" y="233754"/>
                <a:ext cx="4426020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765839" y="712390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02725" y="233754"/>
                <a:ext cx="5343322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725" y="233754"/>
                <a:ext cx="5343322" cy="16145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91936" y="2115749"/>
                <a:ext cx="4468467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936" y="2115749"/>
                <a:ext cx="4468467" cy="1614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Левая круглая скобка 8"/>
          <p:cNvSpPr/>
          <p:nvPr/>
        </p:nvSpPr>
        <p:spPr>
          <a:xfrm>
            <a:off x="6448712" y="2196378"/>
            <a:ext cx="114472" cy="1335143"/>
          </a:xfrm>
          <a:prstGeom prst="leftBracket">
            <a:avLst/>
          </a:prstGeom>
          <a:ln w="57150">
            <a:solidFill>
              <a:srgbClr val="00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735063" y="2115749"/>
                <a:ext cx="23968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5C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5C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005C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rgbClr val="005C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5C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dirty="0">
                  <a:solidFill>
                    <a:srgbClr val="005C0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063" y="2115749"/>
                <a:ext cx="239681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735063" y="2823635"/>
                <a:ext cx="213994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5C00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4000" b="1" i="1" smtClean="0">
                          <a:solidFill>
                            <a:srgbClr val="005C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5C00"/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ru-RU" sz="4000" dirty="0">
                  <a:solidFill>
                    <a:srgbClr val="005C0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063" y="2823635"/>
                <a:ext cx="2139945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Левая круглая скобка 11"/>
          <p:cNvSpPr/>
          <p:nvPr/>
        </p:nvSpPr>
        <p:spPr>
          <a:xfrm flipH="1">
            <a:off x="9303752" y="2196378"/>
            <a:ext cx="114472" cy="1335143"/>
          </a:xfrm>
          <a:prstGeom prst="leftBracket">
            <a:avLst/>
          </a:prstGeom>
          <a:ln w="57150">
            <a:solidFill>
              <a:srgbClr val="005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5839" y="4223938"/>
                <a:ext cx="2518061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39" y="4223938"/>
                <a:ext cx="2518061" cy="1614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89252" y="4605302"/>
                <a:ext cx="373179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𝒂𝒓𝒄𝒕𝒈𝒕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252" y="4605302"/>
                <a:ext cx="3731791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08279" y="4587036"/>
                <a:ext cx="41054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𝒂𝒓𝒄𝒕𝒈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279" y="4587036"/>
                <a:ext cx="4105418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7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6200" y="76200"/>
            <a:ext cx="12033896" cy="6710966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414462" y="936711"/>
            <a:ext cx="9702932" cy="92333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1053439" y="1071625"/>
            <a:ext cx="8531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Ликбез по банковским продуктам для юридических лиц - Кредитование  юридических лиц">
            <a:extLst>
              <a:ext uri="{FF2B5EF4-FFF2-40B4-BE49-F238E27FC236}">
                <a16:creationId xmlns:a16="http://schemas.microsoft.com/office/drawing/2014/main" id="{8E168442-C031-4835-A0CC-551BB96C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08941"/>
            <a:ext cx="2438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1221595"/>
              </p:ext>
            </p:extLst>
          </p:nvPr>
        </p:nvGraphicFramePr>
        <p:xfrm>
          <a:off x="1371600" y="2943225"/>
          <a:ext cx="9601200" cy="231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36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13597" y="308158"/>
                <a:ext cx="328994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597" y="308158"/>
                <a:ext cx="3289940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13940" y="155328"/>
                <a:ext cx="1911934" cy="921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940" y="155328"/>
                <a:ext cx="1911934" cy="921214"/>
              </a:xfrm>
              <a:prstGeom prst="rect">
                <a:avLst/>
              </a:prstGeom>
              <a:blipFill>
                <a:blip r:embed="rId3"/>
                <a:stretch>
                  <a:fillRect l="-3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Рамка 3"/>
          <p:cNvSpPr/>
          <p:nvPr/>
        </p:nvSpPr>
        <p:spPr>
          <a:xfrm>
            <a:off x="76200" y="65988"/>
            <a:ext cx="12033896" cy="6721178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363" y="388453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37326" y="1244064"/>
                <a:ext cx="8111644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326" y="1244064"/>
                <a:ext cx="8111644" cy="88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37326" y="2297791"/>
                <a:ext cx="5139164" cy="921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326" y="2297791"/>
                <a:ext cx="5139164" cy="9212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37326" y="3345472"/>
                <a:ext cx="387766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326" y="3345472"/>
                <a:ext cx="387766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37326" y="4213113"/>
                <a:ext cx="382733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326" y="4213113"/>
                <a:ext cx="3827330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27031" y="4908304"/>
                <a:ext cx="17180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𝟐𝟕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031" y="4908304"/>
                <a:ext cx="1718034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13597" y="5618035"/>
                <a:ext cx="5251822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𝟐𝟕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597" y="5618035"/>
                <a:ext cx="5251822" cy="886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1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41823" y="196981"/>
                <a:ext cx="4804649" cy="1271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823" y="196981"/>
                <a:ext cx="4804649" cy="12716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98401" y="513888"/>
                <a:ext cx="20966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401" y="513888"/>
                <a:ext cx="2096600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803119" y="623727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76200" y="65988"/>
            <a:ext cx="12033896" cy="6721178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3119" y="1716724"/>
                <a:ext cx="10837069" cy="933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e>
                    </m:nary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9" y="1716724"/>
                <a:ext cx="10837069" cy="9337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81091" y="2977388"/>
                <a:ext cx="6244530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091" y="2977388"/>
                <a:ext cx="6244530" cy="6881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56407" y="4070385"/>
                <a:ext cx="179497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407" y="4070385"/>
                <a:ext cx="1794979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56407" y="5085404"/>
                <a:ext cx="5760423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407" y="5085404"/>
                <a:ext cx="5760423" cy="688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18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817097" y="0"/>
            <a:ext cx="179696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384" y="961689"/>
                <a:ext cx="1160842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nuqtadan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o‘tadigan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toping: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84" y="961689"/>
                <a:ext cx="11608421" cy="1938992"/>
              </a:xfrm>
              <a:prstGeom prst="rect">
                <a:avLst/>
              </a:prstGeom>
              <a:blipFill>
                <a:blip r:embed="rId2"/>
                <a:stretch>
                  <a:fillRect l="-1838" t="-5660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4975" y="2995184"/>
                <a:ext cx="8001742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75" y="2995184"/>
                <a:ext cx="8001742" cy="886205"/>
              </a:xfrm>
              <a:prstGeom prst="rect">
                <a:avLst/>
              </a:prstGeom>
              <a:blipFill>
                <a:blip r:embed="rId3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75195" y="2992279"/>
                <a:ext cx="1862241" cy="921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195" y="2992279"/>
                <a:ext cx="1862241" cy="921214"/>
              </a:xfrm>
              <a:prstGeom prst="rect">
                <a:avLst/>
              </a:prstGeom>
              <a:blipFill>
                <a:blip r:embed="rId4"/>
                <a:stretch>
                  <a:fillRect l="-3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07436" y="4477509"/>
                <a:ext cx="6433107" cy="1059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𝒕𝒈𝒙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𝒄𝒕𝒈𝒙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436" y="4477509"/>
                <a:ext cx="6433107" cy="1059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13227" y="4739416"/>
                <a:ext cx="24155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227" y="4739416"/>
                <a:ext cx="2415598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Рамка 14"/>
          <p:cNvSpPr/>
          <p:nvPr/>
        </p:nvSpPr>
        <p:spPr>
          <a:xfrm>
            <a:off x="76200" y="788928"/>
            <a:ext cx="12033896" cy="5998238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3929" y="3226924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4112" y="4739416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9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61052" y="387985"/>
                <a:ext cx="7195816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052" y="387985"/>
                <a:ext cx="7195816" cy="797591"/>
              </a:xfrm>
              <a:prstGeom prst="rect">
                <a:avLst/>
              </a:prstGeom>
              <a:blipFill>
                <a:blip r:embed="rId2"/>
                <a:stretch>
                  <a:fillRect l="-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91272" y="385080"/>
                <a:ext cx="1781578" cy="829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600" b="1" dirty="0"/>
                  <a:t> 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272" y="385080"/>
                <a:ext cx="1781578" cy="829138"/>
              </a:xfrm>
              <a:prstGeom prst="rect">
                <a:avLst/>
              </a:prstGeom>
              <a:blipFill>
                <a:blip r:embed="rId3"/>
                <a:stretch>
                  <a:fillRect l="-3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10490" y="540285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76200" y="65988"/>
            <a:ext cx="12033896" cy="6721178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7148" y="2468548"/>
                <a:ext cx="5912324" cy="829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48" y="2468548"/>
                <a:ext cx="5912324" cy="829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29472" y="2446876"/>
                <a:ext cx="3513782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472" y="2446876"/>
                <a:ext cx="3513782" cy="800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74478" y="1402256"/>
                <a:ext cx="10124951" cy="889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dirty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78" y="1402256"/>
                <a:ext cx="10124951" cy="8899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77378" y="3474054"/>
                <a:ext cx="5139869" cy="829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378" y="3474054"/>
                <a:ext cx="5139869" cy="829138"/>
              </a:xfrm>
              <a:prstGeom prst="rect">
                <a:avLst/>
              </a:prstGeom>
              <a:blipFill>
                <a:blip r:embed="rId7"/>
                <a:stretch>
                  <a:fillRect l="-1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95103" y="4633654"/>
                <a:ext cx="3866443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𝒄𝒐𝒔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/>
                  <a:t> 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103" y="4633654"/>
                <a:ext cx="3866443" cy="8002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27986" y="5703935"/>
                <a:ext cx="12711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86" y="5703935"/>
                <a:ext cx="127118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47284" y="5580824"/>
                <a:ext cx="4219168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284" y="5580824"/>
                <a:ext cx="4219168" cy="8002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30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99499" y="416906"/>
                <a:ext cx="5562485" cy="736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𝒕𝒈𝒙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𝒄𝒕𝒈𝒙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99" y="416906"/>
                <a:ext cx="5562485" cy="736227"/>
              </a:xfrm>
              <a:prstGeom prst="rect">
                <a:avLst/>
              </a:prstGeom>
              <a:blipFill>
                <a:blip r:embed="rId2"/>
                <a:stretch>
                  <a:fillRect l="-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89076" y="500137"/>
                <a:ext cx="24155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076" y="500137"/>
                <a:ext cx="241559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10490" y="540285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76200" y="65988"/>
            <a:ext cx="12033896" cy="6721178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9498" y="2475932"/>
                <a:ext cx="5673541" cy="829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𝒄𝒐𝒔</m:t>
                            </m:r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98" y="2475932"/>
                <a:ext cx="5673541" cy="829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99498" y="1477121"/>
                <a:ext cx="3725443" cy="736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98" y="1477121"/>
                <a:ext cx="3725443" cy="736227"/>
              </a:xfrm>
              <a:prstGeom prst="rect">
                <a:avLst/>
              </a:prstGeom>
              <a:blipFill>
                <a:blip r:embed="rId5"/>
                <a:stretch>
                  <a:fillRect l="-1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73039" y="2539159"/>
                <a:ext cx="3016852" cy="736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𝒔𝒊𝒏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039" y="2539159"/>
                <a:ext cx="3016852" cy="7362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99498" y="3562362"/>
                <a:ext cx="5218416" cy="829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𝒔𝒊𝒏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98" y="3562362"/>
                <a:ext cx="5218416" cy="8291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99498" y="4678273"/>
                <a:ext cx="345928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98" y="4678273"/>
                <a:ext cx="3459280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99498" y="5561817"/>
                <a:ext cx="12711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498" y="5561817"/>
                <a:ext cx="127118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99361" y="5425502"/>
                <a:ext cx="3797514" cy="953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𝒔𝒊𝒏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361" y="5425502"/>
                <a:ext cx="3797514" cy="9530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72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7685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4817097" y="0"/>
            <a:ext cx="179696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9589" y="1326760"/>
            <a:ext cx="6724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Integrallarni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4639" y="2343372"/>
                <a:ext cx="6429644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39" y="2343372"/>
                <a:ext cx="6429644" cy="161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Рамка 14"/>
          <p:cNvSpPr/>
          <p:nvPr/>
        </p:nvSpPr>
        <p:spPr>
          <a:xfrm>
            <a:off x="76200" y="788928"/>
            <a:ext cx="12033896" cy="5998238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71473" y="2786475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71473" y="4786820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2701" y="4320234"/>
                <a:ext cx="4041876" cy="1614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𝒙𝒄𝒐𝒔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𝒙𝒅𝒙</m:t>
                          </m:r>
                        </m:e>
                      </m:nary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701" y="4320234"/>
                <a:ext cx="4041876" cy="161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08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40239" y="386528"/>
                <a:ext cx="5772349" cy="829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US" sz="3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39" y="386528"/>
                <a:ext cx="5772349" cy="8291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957073" y="533468"/>
            <a:ext cx="613317" cy="535258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37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76200" y="65988"/>
            <a:ext cx="12033896" cy="6721178"/>
          </a:xfrm>
          <a:prstGeom prst="frame">
            <a:avLst>
              <a:gd name="adj1" fmla="val 72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40239" y="1536206"/>
                <a:ext cx="8808117" cy="829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𝟖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3600" b="1" i="1" smtClean="0">
                                    <a:latin typeface="Cambria Math" panose="02040503050406030204" pitchFamily="18" charset="0"/>
                                  </a:rPr>
                                  <m:t>𝒅𝒙</m:t>
                                </m:r>
                              </m:e>
                            </m:nary>
                          </m:e>
                        </m:nary>
                      </m:e>
                    </m:nary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39" y="1536206"/>
                <a:ext cx="8808117" cy="8291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34035" y="2735630"/>
                <a:ext cx="9241248" cy="639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𝟖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с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𝒕𝒈𝒙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035" y="2735630"/>
                <a:ext cx="9241248" cy="639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34146" y="5569961"/>
                <a:ext cx="6177973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с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𝒕𝒈𝒙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146" y="5569961"/>
                <a:ext cx="6177973" cy="7975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40238" y="4506761"/>
                <a:ext cx="8333050" cy="829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с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𝒕𝒈𝒙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38" y="4506761"/>
                <a:ext cx="8333050" cy="8291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34146" y="3647789"/>
                <a:ext cx="9450921" cy="639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ru-RU" sz="3600" b="1" i="1" smtClean="0">
                        <a:latin typeface="Cambria Math" panose="02040503050406030204" pitchFamily="18" charset="0"/>
                      </a:rPr>
                      <m:t>с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𝒕𝒈𝒙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𝒙𝒅𝒙</m:t>
                        </m:r>
                      </m:e>
                    </m:nary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b="1" dirty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146" y="3647789"/>
                <a:ext cx="9450921" cy="639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294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311</Words>
  <Application>Microsoft Office PowerPoint</Application>
  <PresentationFormat>Широкоэкранный</PresentationFormat>
  <Paragraphs>170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50</cp:revision>
  <dcterms:created xsi:type="dcterms:W3CDTF">2020-12-06T16:54:42Z</dcterms:created>
  <dcterms:modified xsi:type="dcterms:W3CDTF">2020-12-13T08:01:37Z</dcterms:modified>
</cp:coreProperties>
</file>