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86" r:id="rId4"/>
    <p:sldId id="287" r:id="rId5"/>
    <p:sldId id="288" r:id="rId6"/>
    <p:sldId id="257" r:id="rId7"/>
    <p:sldId id="285" r:id="rId8"/>
    <p:sldId id="260" r:id="rId9"/>
    <p:sldId id="289" r:id="rId10"/>
    <p:sldId id="290" r:id="rId11"/>
    <p:sldId id="261" r:id="rId12"/>
    <p:sldId id="265" r:id="rId13"/>
    <p:sldId id="278" r:id="rId14"/>
    <p:sldId id="262" r:id="rId15"/>
    <p:sldId id="266" r:id="rId16"/>
    <p:sldId id="279" r:id="rId17"/>
    <p:sldId id="263" r:id="rId18"/>
    <p:sldId id="267" r:id="rId19"/>
    <p:sldId id="268" r:id="rId20"/>
    <p:sldId id="269" r:id="rId21"/>
    <p:sldId id="270" r:id="rId22"/>
    <p:sldId id="282" r:id="rId23"/>
    <p:sldId id="272" r:id="rId24"/>
    <p:sldId id="273" r:id="rId25"/>
    <p:sldId id="283" r:id="rId26"/>
    <p:sldId id="274" r:id="rId27"/>
    <p:sldId id="275" r:id="rId28"/>
    <p:sldId id="284" r:id="rId29"/>
    <p:sldId id="277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66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C52D50-B662-4A2F-BC1D-CA25EE29FD3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536E1AC-60AF-42EE-A5AE-779DA1B5D328}">
      <dgm:prSet phldrT="[Текст]" custT="1"/>
      <dgm:spPr>
        <a:gradFill rotWithShape="0">
          <a:gsLst>
            <a:gs pos="100000">
              <a:srgbClr val="FF66FF"/>
            </a:gs>
            <a:gs pos="0">
              <a:srgbClr val="FFC000">
                <a:lumMod val="67000"/>
                <a:lumOff val="33000"/>
              </a:srgbClr>
            </a:gs>
          </a:gsLst>
          <a:path path="rect">
            <a:fillToRect l="50000" t="50000" r="50000" b="50000"/>
          </a:path>
        </a:gra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3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4BAF08-4DD1-4F8D-ADF6-BC8CDB6EA37F}" type="parTrans" cxnId="{F6126EE0-52C4-41AE-A7FA-D1FC54854195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249DA5-5D5A-4F20-9471-2987E704B053}" type="sibTrans" cxnId="{F6126EE0-52C4-41AE-A7FA-D1FC54854195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07C65F-04FA-40AA-ABDA-BECC6E85C503}">
      <dgm:prSet phldrT="[Текст]" custT="1"/>
      <dgm:spPr>
        <a:gradFill rotWithShape="0">
          <a:gsLst>
            <a:gs pos="100000">
              <a:srgbClr val="FF66FF"/>
            </a:gs>
            <a:gs pos="0">
              <a:srgbClr val="FFC000">
                <a:lumMod val="67000"/>
                <a:lumOff val="33000"/>
              </a:srgbClr>
            </a:gs>
          </a:gsLst>
          <a:path path="rect">
            <a:fillToRect l="50000" t="50000" r="50000" b="50000"/>
          </a:path>
        </a:gra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3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D71687-9F75-47AC-8D1E-2BE5E0453840}" type="parTrans" cxnId="{95603321-9B7C-436A-9A68-738752467D41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CC3508-91CF-408E-BCD8-663BCB2CFB36}" type="sibTrans" cxnId="{95603321-9B7C-436A-9A68-738752467D41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0F82D7-CE0D-4540-8CA9-DA26FEFD0195}">
      <dgm:prSet phldrT="[Текст]" custT="1"/>
      <dgm:spPr>
        <a:gradFill rotWithShape="0">
          <a:gsLst>
            <a:gs pos="100000">
              <a:srgbClr val="FF66FF"/>
            </a:gs>
            <a:gs pos="0">
              <a:srgbClr val="FFC000">
                <a:lumMod val="67000"/>
                <a:lumOff val="33000"/>
              </a:srgbClr>
            </a:gs>
          </a:gsLst>
          <a:path path="rect">
            <a:fillToRect l="50000" t="50000" r="50000" b="50000"/>
          </a:path>
        </a:gra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sz="3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BBC061-E565-4C06-BF3F-43A53C8A288E}" type="parTrans" cxnId="{A1E9820F-940C-4DCF-8437-0D3A8609754F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80DD3D-22B3-4ECA-AE1A-576043CFC049}" type="sibTrans" cxnId="{A1E9820F-940C-4DCF-8437-0D3A8609754F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EF88F7-228C-4525-9387-B7694E2FD590}">
      <dgm:prSet phldrT="[Текст]" custT="1"/>
      <dgm:spPr>
        <a:gradFill rotWithShape="0">
          <a:gsLst>
            <a:gs pos="100000">
              <a:srgbClr val="FF66FF"/>
            </a:gs>
            <a:gs pos="0">
              <a:srgbClr val="FFC000">
                <a:lumMod val="67000"/>
                <a:lumOff val="33000"/>
              </a:srgbClr>
            </a:gs>
          </a:gsLst>
          <a:path path="rect">
            <a:fillToRect l="50000" t="50000" r="50000" b="50000"/>
          </a:path>
        </a:gra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</a:t>
          </a:r>
          <a:endParaRPr lang="ru-RU" sz="3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23D86F-B567-4FC5-9813-3B5DFD7C7AE2}" type="parTrans" cxnId="{D78F73F9-16D0-40A7-B0CC-D7F131B2C474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DE17F8-2C03-42A8-9CBB-BA5FDB925907}" type="sibTrans" cxnId="{D78F73F9-16D0-40A7-B0CC-D7F131B2C474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810E22-616A-4E01-BFFA-9B5B70E6DEEA}">
      <dgm:prSet phldrT="[Текст]" custT="1"/>
      <dgm:spPr>
        <a:gradFill rotWithShape="0">
          <a:gsLst>
            <a:gs pos="100000">
              <a:srgbClr val="FF66FF"/>
            </a:gs>
            <a:gs pos="0">
              <a:srgbClr val="FFC000">
                <a:lumMod val="67000"/>
                <a:lumOff val="33000"/>
              </a:srgbClr>
            </a:gs>
          </a:gsLst>
          <a:path path="rect">
            <a:fillToRect l="50000" t="50000" r="50000" b="50000"/>
          </a:path>
        </a:gra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</a:t>
          </a:r>
          <a:endParaRPr lang="ru-RU" sz="3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4CCD40-4567-4772-9501-6B1CFF4A6E6A}" type="parTrans" cxnId="{BB901AE7-AD06-4F73-8F18-5FA128719B88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80E981-DB9F-4593-8B51-4BB9467B0F4A}" type="sibTrans" cxnId="{BB901AE7-AD06-4F73-8F18-5FA128719B88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349A3D-5261-4BE3-838E-83A06ECA0842}" type="pres">
      <dgm:prSet presAssocID="{CAC52D50-B662-4A2F-BC1D-CA25EE29FD34}" presName="Name0" presStyleCnt="0">
        <dgm:presLayoutVars>
          <dgm:dir/>
          <dgm:animLvl val="lvl"/>
          <dgm:resizeHandles val="exact"/>
        </dgm:presLayoutVars>
      </dgm:prSet>
      <dgm:spPr/>
    </dgm:pt>
    <dgm:pt modelId="{2A4B90F2-DD3A-4067-9E65-3C9AF7DB56BF}" type="pres">
      <dgm:prSet presAssocID="{D536E1AC-60AF-42EE-A5AE-779DA1B5D328}" presName="parTxOnly" presStyleLbl="node1" presStyleIdx="0" presStyleCnt="5" custLinFactX="-13850" custLinFactNeighborX="-100000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3387B-9D3E-4D6C-97CB-FE518E86B60E}" type="pres">
      <dgm:prSet presAssocID="{0E249DA5-5D5A-4F20-9471-2987E704B053}" presName="parTxOnlySpace" presStyleCnt="0"/>
      <dgm:spPr/>
    </dgm:pt>
    <dgm:pt modelId="{21335480-75ED-4DB4-9E72-F426CC9EF977}" type="pres">
      <dgm:prSet presAssocID="{9E07C65F-04FA-40AA-ABDA-BECC6E85C503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C3C9D-8596-4FC4-9009-02DEFA899A94}" type="pres">
      <dgm:prSet presAssocID="{D0CC3508-91CF-408E-BCD8-663BCB2CFB36}" presName="parTxOnlySpace" presStyleCnt="0"/>
      <dgm:spPr/>
    </dgm:pt>
    <dgm:pt modelId="{F3BABF80-CFD2-4FED-8AA2-E181084B8BC9}" type="pres">
      <dgm:prSet presAssocID="{350F82D7-CE0D-4540-8CA9-DA26FEFD019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0BBC9-4045-4648-869C-C2CAC7E48F94}" type="pres">
      <dgm:prSet presAssocID="{1280DD3D-22B3-4ECA-AE1A-576043CFC049}" presName="parTxOnlySpace" presStyleCnt="0"/>
      <dgm:spPr/>
    </dgm:pt>
    <dgm:pt modelId="{0034281E-30AB-49D3-85CD-B31C8D7621D9}" type="pres">
      <dgm:prSet presAssocID="{36810E22-616A-4E01-BFFA-9B5B70E6DEEA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EF9AFC-0C8F-4306-AC80-CCF0145F46E8}" type="pres">
      <dgm:prSet presAssocID="{0680E981-DB9F-4593-8B51-4BB9467B0F4A}" presName="parTxOnlySpace" presStyleCnt="0"/>
      <dgm:spPr/>
    </dgm:pt>
    <dgm:pt modelId="{BB6474D4-A277-4A85-A0E7-B83A63382A4A}" type="pres">
      <dgm:prSet presAssocID="{EDEF88F7-228C-4525-9387-B7694E2FD590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126EE0-52C4-41AE-A7FA-D1FC54854195}" srcId="{CAC52D50-B662-4A2F-BC1D-CA25EE29FD34}" destId="{D536E1AC-60AF-42EE-A5AE-779DA1B5D328}" srcOrd="0" destOrd="0" parTransId="{C74BAF08-4DD1-4F8D-ADF6-BC8CDB6EA37F}" sibTransId="{0E249DA5-5D5A-4F20-9471-2987E704B053}"/>
    <dgm:cxn modelId="{A1E9820F-940C-4DCF-8437-0D3A8609754F}" srcId="{CAC52D50-B662-4A2F-BC1D-CA25EE29FD34}" destId="{350F82D7-CE0D-4540-8CA9-DA26FEFD0195}" srcOrd="2" destOrd="0" parTransId="{F1BBC061-E565-4C06-BF3F-43A53C8A288E}" sibTransId="{1280DD3D-22B3-4ECA-AE1A-576043CFC049}"/>
    <dgm:cxn modelId="{138C17CD-B567-41EE-8AF2-5056AE5362AC}" type="presOf" srcId="{9E07C65F-04FA-40AA-ABDA-BECC6E85C503}" destId="{21335480-75ED-4DB4-9E72-F426CC9EF977}" srcOrd="0" destOrd="0" presId="urn:microsoft.com/office/officeart/2005/8/layout/chevron1"/>
    <dgm:cxn modelId="{D862D2E4-64A8-4473-988B-ECC4AD5EAA3B}" type="presOf" srcId="{36810E22-616A-4E01-BFFA-9B5B70E6DEEA}" destId="{0034281E-30AB-49D3-85CD-B31C8D7621D9}" srcOrd="0" destOrd="0" presId="urn:microsoft.com/office/officeart/2005/8/layout/chevron1"/>
    <dgm:cxn modelId="{A706D44F-5414-4B5C-896E-0CE673990A3D}" type="presOf" srcId="{D536E1AC-60AF-42EE-A5AE-779DA1B5D328}" destId="{2A4B90F2-DD3A-4067-9E65-3C9AF7DB56BF}" srcOrd="0" destOrd="0" presId="urn:microsoft.com/office/officeart/2005/8/layout/chevron1"/>
    <dgm:cxn modelId="{95603321-9B7C-436A-9A68-738752467D41}" srcId="{CAC52D50-B662-4A2F-BC1D-CA25EE29FD34}" destId="{9E07C65F-04FA-40AA-ABDA-BECC6E85C503}" srcOrd="1" destOrd="0" parTransId="{C3D71687-9F75-47AC-8D1E-2BE5E0453840}" sibTransId="{D0CC3508-91CF-408E-BCD8-663BCB2CFB36}"/>
    <dgm:cxn modelId="{268BC2A3-5B2B-4F96-A1D6-B940E610F97F}" type="presOf" srcId="{EDEF88F7-228C-4525-9387-B7694E2FD590}" destId="{BB6474D4-A277-4A85-A0E7-B83A63382A4A}" srcOrd="0" destOrd="0" presId="urn:microsoft.com/office/officeart/2005/8/layout/chevron1"/>
    <dgm:cxn modelId="{D78F73F9-16D0-40A7-B0CC-D7F131B2C474}" srcId="{CAC52D50-B662-4A2F-BC1D-CA25EE29FD34}" destId="{EDEF88F7-228C-4525-9387-B7694E2FD590}" srcOrd="4" destOrd="0" parTransId="{EA23D86F-B567-4FC5-9813-3B5DFD7C7AE2}" sibTransId="{47DE17F8-2C03-42A8-9CBB-BA5FDB925907}"/>
    <dgm:cxn modelId="{BB901AE7-AD06-4F73-8F18-5FA128719B88}" srcId="{CAC52D50-B662-4A2F-BC1D-CA25EE29FD34}" destId="{36810E22-616A-4E01-BFFA-9B5B70E6DEEA}" srcOrd="3" destOrd="0" parTransId="{A34CCD40-4567-4772-9501-6B1CFF4A6E6A}" sibTransId="{0680E981-DB9F-4593-8B51-4BB9467B0F4A}"/>
    <dgm:cxn modelId="{A92921D4-FB53-411A-8CBF-DE1CB004CC2C}" type="presOf" srcId="{CAC52D50-B662-4A2F-BC1D-CA25EE29FD34}" destId="{81349A3D-5261-4BE3-838E-83A06ECA0842}" srcOrd="0" destOrd="0" presId="urn:microsoft.com/office/officeart/2005/8/layout/chevron1"/>
    <dgm:cxn modelId="{709DC918-97A4-4FF4-BB16-DD43A621891F}" type="presOf" srcId="{350F82D7-CE0D-4540-8CA9-DA26FEFD0195}" destId="{F3BABF80-CFD2-4FED-8AA2-E181084B8BC9}" srcOrd="0" destOrd="0" presId="urn:microsoft.com/office/officeart/2005/8/layout/chevron1"/>
    <dgm:cxn modelId="{1880E95D-A764-4B2B-AA8B-02E0C7AC54C2}" type="presParOf" srcId="{81349A3D-5261-4BE3-838E-83A06ECA0842}" destId="{2A4B90F2-DD3A-4067-9E65-3C9AF7DB56BF}" srcOrd="0" destOrd="0" presId="urn:microsoft.com/office/officeart/2005/8/layout/chevron1"/>
    <dgm:cxn modelId="{E588B586-8894-406F-92BB-BF0B10C926FE}" type="presParOf" srcId="{81349A3D-5261-4BE3-838E-83A06ECA0842}" destId="{0EF3387B-9D3E-4D6C-97CB-FE518E86B60E}" srcOrd="1" destOrd="0" presId="urn:microsoft.com/office/officeart/2005/8/layout/chevron1"/>
    <dgm:cxn modelId="{574FEEF4-F81A-4466-BE4B-B84A62F4935E}" type="presParOf" srcId="{81349A3D-5261-4BE3-838E-83A06ECA0842}" destId="{21335480-75ED-4DB4-9E72-F426CC9EF977}" srcOrd="2" destOrd="0" presId="urn:microsoft.com/office/officeart/2005/8/layout/chevron1"/>
    <dgm:cxn modelId="{69B99148-93DA-4F94-9C1D-F957B418BC7A}" type="presParOf" srcId="{81349A3D-5261-4BE3-838E-83A06ECA0842}" destId="{381C3C9D-8596-4FC4-9009-02DEFA899A94}" srcOrd="3" destOrd="0" presId="urn:microsoft.com/office/officeart/2005/8/layout/chevron1"/>
    <dgm:cxn modelId="{E3B1ABF2-DE64-4A4C-97CC-DF0406744BC1}" type="presParOf" srcId="{81349A3D-5261-4BE3-838E-83A06ECA0842}" destId="{F3BABF80-CFD2-4FED-8AA2-E181084B8BC9}" srcOrd="4" destOrd="0" presId="urn:microsoft.com/office/officeart/2005/8/layout/chevron1"/>
    <dgm:cxn modelId="{F1CC57BD-07BD-4447-B0F1-7EAD504DB1F4}" type="presParOf" srcId="{81349A3D-5261-4BE3-838E-83A06ECA0842}" destId="{CE90BBC9-4045-4648-869C-C2CAC7E48F94}" srcOrd="5" destOrd="0" presId="urn:microsoft.com/office/officeart/2005/8/layout/chevron1"/>
    <dgm:cxn modelId="{9A09F84A-ABC8-462D-9B38-C4B2F4F96530}" type="presParOf" srcId="{81349A3D-5261-4BE3-838E-83A06ECA0842}" destId="{0034281E-30AB-49D3-85CD-B31C8D7621D9}" srcOrd="6" destOrd="0" presId="urn:microsoft.com/office/officeart/2005/8/layout/chevron1"/>
    <dgm:cxn modelId="{76C971F8-F364-4114-92A1-254B36940FEA}" type="presParOf" srcId="{81349A3D-5261-4BE3-838E-83A06ECA0842}" destId="{59EF9AFC-0C8F-4306-AC80-CCF0145F46E8}" srcOrd="7" destOrd="0" presId="urn:microsoft.com/office/officeart/2005/8/layout/chevron1"/>
    <dgm:cxn modelId="{0468997D-9229-4F42-B024-37C463182626}" type="presParOf" srcId="{81349A3D-5261-4BE3-838E-83A06ECA0842}" destId="{BB6474D4-A277-4A85-A0E7-B83A63382A4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C52D50-B662-4A2F-BC1D-CA25EE29FD3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536E1AC-60AF-42EE-A5AE-779DA1B5D328}">
      <dgm:prSet phldrT="[Текст]" custT="1"/>
      <dgm:spPr>
        <a:gradFill rotWithShape="0">
          <a:gsLst>
            <a:gs pos="86000">
              <a:srgbClr val="92D050"/>
            </a:gs>
            <a:gs pos="0">
              <a:srgbClr val="FFC000">
                <a:lumMod val="67000"/>
                <a:lumOff val="33000"/>
              </a:srgbClr>
            </a:gs>
          </a:gsLst>
          <a:path path="rect">
            <a:fillToRect l="50000" t="50000" r="50000" b="50000"/>
          </a:path>
        </a:gra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3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4BAF08-4DD1-4F8D-ADF6-BC8CDB6EA37F}" type="parTrans" cxnId="{F6126EE0-52C4-41AE-A7FA-D1FC54854195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249DA5-5D5A-4F20-9471-2987E704B053}" type="sibTrans" cxnId="{F6126EE0-52C4-41AE-A7FA-D1FC54854195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07C65F-04FA-40AA-ABDA-BECC6E85C503}">
      <dgm:prSet phldrT="[Текст]" custT="1"/>
      <dgm:spPr>
        <a:gradFill rotWithShape="0">
          <a:gsLst>
            <a:gs pos="86000">
              <a:srgbClr val="92D050"/>
            </a:gs>
            <a:gs pos="0">
              <a:srgbClr val="FFC000">
                <a:lumMod val="67000"/>
                <a:lumOff val="33000"/>
              </a:srgbClr>
            </a:gs>
          </a:gsLst>
          <a:path path="rect">
            <a:fillToRect l="50000" t="50000" r="50000" b="50000"/>
          </a:path>
        </a:gra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3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D71687-9F75-47AC-8D1E-2BE5E0453840}" type="parTrans" cxnId="{95603321-9B7C-436A-9A68-738752467D41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CC3508-91CF-408E-BCD8-663BCB2CFB36}" type="sibTrans" cxnId="{95603321-9B7C-436A-9A68-738752467D41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0F82D7-CE0D-4540-8CA9-DA26FEFD0195}">
      <dgm:prSet phldrT="[Текст]" custT="1"/>
      <dgm:spPr>
        <a:gradFill rotWithShape="0">
          <a:gsLst>
            <a:gs pos="86000">
              <a:srgbClr val="92D050"/>
            </a:gs>
            <a:gs pos="0">
              <a:srgbClr val="FFC000">
                <a:lumMod val="67000"/>
                <a:lumOff val="33000"/>
              </a:srgbClr>
            </a:gs>
          </a:gsLst>
          <a:path path="rect">
            <a:fillToRect l="50000" t="50000" r="50000" b="50000"/>
          </a:path>
        </a:gra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sz="3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BBC061-E565-4C06-BF3F-43A53C8A288E}" type="parTrans" cxnId="{A1E9820F-940C-4DCF-8437-0D3A8609754F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80DD3D-22B3-4ECA-AE1A-576043CFC049}" type="sibTrans" cxnId="{A1E9820F-940C-4DCF-8437-0D3A8609754F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EF88F7-228C-4525-9387-B7694E2FD590}">
      <dgm:prSet phldrT="[Текст]" custT="1"/>
      <dgm:spPr>
        <a:gradFill rotWithShape="0">
          <a:gsLst>
            <a:gs pos="86000">
              <a:srgbClr val="92D050"/>
            </a:gs>
            <a:gs pos="0">
              <a:srgbClr val="FFC000">
                <a:lumMod val="67000"/>
                <a:lumOff val="33000"/>
              </a:srgbClr>
            </a:gs>
          </a:gsLst>
          <a:path path="rect">
            <a:fillToRect l="50000" t="50000" r="50000" b="50000"/>
          </a:path>
        </a:gra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</a:t>
          </a:r>
          <a:endParaRPr lang="ru-RU" sz="3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23D86F-B567-4FC5-9813-3B5DFD7C7AE2}" type="parTrans" cxnId="{D78F73F9-16D0-40A7-B0CC-D7F131B2C474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DE17F8-2C03-42A8-9CBB-BA5FDB925907}" type="sibTrans" cxnId="{D78F73F9-16D0-40A7-B0CC-D7F131B2C474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810E22-616A-4E01-BFFA-9B5B70E6DEEA}">
      <dgm:prSet phldrT="[Текст]" custT="1"/>
      <dgm:spPr>
        <a:gradFill rotWithShape="0">
          <a:gsLst>
            <a:gs pos="86000">
              <a:srgbClr val="92D050"/>
            </a:gs>
            <a:gs pos="0">
              <a:srgbClr val="FFC000">
                <a:lumMod val="67000"/>
                <a:lumOff val="33000"/>
              </a:srgbClr>
            </a:gs>
          </a:gsLst>
          <a:path path="rect">
            <a:fillToRect l="50000" t="50000" r="50000" b="50000"/>
          </a:path>
        </a:gra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sz="3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4CCD40-4567-4772-9501-6B1CFF4A6E6A}" type="parTrans" cxnId="{BB901AE7-AD06-4F73-8F18-5FA128719B88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80E981-DB9F-4593-8B51-4BB9467B0F4A}" type="sibTrans" cxnId="{BB901AE7-AD06-4F73-8F18-5FA128719B88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349A3D-5261-4BE3-838E-83A06ECA0842}" type="pres">
      <dgm:prSet presAssocID="{CAC52D50-B662-4A2F-BC1D-CA25EE29FD34}" presName="Name0" presStyleCnt="0">
        <dgm:presLayoutVars>
          <dgm:dir/>
          <dgm:animLvl val="lvl"/>
          <dgm:resizeHandles val="exact"/>
        </dgm:presLayoutVars>
      </dgm:prSet>
      <dgm:spPr/>
    </dgm:pt>
    <dgm:pt modelId="{2A4B90F2-DD3A-4067-9E65-3C9AF7DB56BF}" type="pres">
      <dgm:prSet presAssocID="{D536E1AC-60AF-42EE-A5AE-779DA1B5D328}" presName="parTxOnly" presStyleLbl="node1" presStyleIdx="0" presStyleCnt="5" custLinFactX="-13850" custLinFactNeighborX="-100000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3387B-9D3E-4D6C-97CB-FE518E86B60E}" type="pres">
      <dgm:prSet presAssocID="{0E249DA5-5D5A-4F20-9471-2987E704B053}" presName="parTxOnlySpace" presStyleCnt="0"/>
      <dgm:spPr/>
    </dgm:pt>
    <dgm:pt modelId="{21335480-75ED-4DB4-9E72-F426CC9EF977}" type="pres">
      <dgm:prSet presAssocID="{9E07C65F-04FA-40AA-ABDA-BECC6E85C503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C3C9D-8596-4FC4-9009-02DEFA899A94}" type="pres">
      <dgm:prSet presAssocID="{D0CC3508-91CF-408E-BCD8-663BCB2CFB36}" presName="parTxOnlySpace" presStyleCnt="0"/>
      <dgm:spPr/>
    </dgm:pt>
    <dgm:pt modelId="{F3BABF80-CFD2-4FED-8AA2-E181084B8BC9}" type="pres">
      <dgm:prSet presAssocID="{350F82D7-CE0D-4540-8CA9-DA26FEFD019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0BBC9-4045-4648-869C-C2CAC7E48F94}" type="pres">
      <dgm:prSet presAssocID="{1280DD3D-22B3-4ECA-AE1A-576043CFC049}" presName="parTxOnlySpace" presStyleCnt="0"/>
      <dgm:spPr/>
    </dgm:pt>
    <dgm:pt modelId="{0034281E-30AB-49D3-85CD-B31C8D7621D9}" type="pres">
      <dgm:prSet presAssocID="{36810E22-616A-4E01-BFFA-9B5B70E6DEEA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EF9AFC-0C8F-4306-AC80-CCF0145F46E8}" type="pres">
      <dgm:prSet presAssocID="{0680E981-DB9F-4593-8B51-4BB9467B0F4A}" presName="parTxOnlySpace" presStyleCnt="0"/>
      <dgm:spPr/>
    </dgm:pt>
    <dgm:pt modelId="{BB6474D4-A277-4A85-A0E7-B83A63382A4A}" type="pres">
      <dgm:prSet presAssocID="{EDEF88F7-228C-4525-9387-B7694E2FD590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126EE0-52C4-41AE-A7FA-D1FC54854195}" srcId="{CAC52D50-B662-4A2F-BC1D-CA25EE29FD34}" destId="{D536E1AC-60AF-42EE-A5AE-779DA1B5D328}" srcOrd="0" destOrd="0" parTransId="{C74BAF08-4DD1-4F8D-ADF6-BC8CDB6EA37F}" sibTransId="{0E249DA5-5D5A-4F20-9471-2987E704B053}"/>
    <dgm:cxn modelId="{A1E9820F-940C-4DCF-8437-0D3A8609754F}" srcId="{CAC52D50-B662-4A2F-BC1D-CA25EE29FD34}" destId="{350F82D7-CE0D-4540-8CA9-DA26FEFD0195}" srcOrd="2" destOrd="0" parTransId="{F1BBC061-E565-4C06-BF3F-43A53C8A288E}" sibTransId="{1280DD3D-22B3-4ECA-AE1A-576043CFC049}"/>
    <dgm:cxn modelId="{138C17CD-B567-41EE-8AF2-5056AE5362AC}" type="presOf" srcId="{9E07C65F-04FA-40AA-ABDA-BECC6E85C503}" destId="{21335480-75ED-4DB4-9E72-F426CC9EF977}" srcOrd="0" destOrd="0" presId="urn:microsoft.com/office/officeart/2005/8/layout/chevron1"/>
    <dgm:cxn modelId="{D862D2E4-64A8-4473-988B-ECC4AD5EAA3B}" type="presOf" srcId="{36810E22-616A-4E01-BFFA-9B5B70E6DEEA}" destId="{0034281E-30AB-49D3-85CD-B31C8D7621D9}" srcOrd="0" destOrd="0" presId="urn:microsoft.com/office/officeart/2005/8/layout/chevron1"/>
    <dgm:cxn modelId="{A706D44F-5414-4B5C-896E-0CE673990A3D}" type="presOf" srcId="{D536E1AC-60AF-42EE-A5AE-779DA1B5D328}" destId="{2A4B90F2-DD3A-4067-9E65-3C9AF7DB56BF}" srcOrd="0" destOrd="0" presId="urn:microsoft.com/office/officeart/2005/8/layout/chevron1"/>
    <dgm:cxn modelId="{95603321-9B7C-436A-9A68-738752467D41}" srcId="{CAC52D50-B662-4A2F-BC1D-CA25EE29FD34}" destId="{9E07C65F-04FA-40AA-ABDA-BECC6E85C503}" srcOrd="1" destOrd="0" parTransId="{C3D71687-9F75-47AC-8D1E-2BE5E0453840}" sibTransId="{D0CC3508-91CF-408E-BCD8-663BCB2CFB36}"/>
    <dgm:cxn modelId="{268BC2A3-5B2B-4F96-A1D6-B940E610F97F}" type="presOf" srcId="{EDEF88F7-228C-4525-9387-B7694E2FD590}" destId="{BB6474D4-A277-4A85-A0E7-B83A63382A4A}" srcOrd="0" destOrd="0" presId="urn:microsoft.com/office/officeart/2005/8/layout/chevron1"/>
    <dgm:cxn modelId="{D78F73F9-16D0-40A7-B0CC-D7F131B2C474}" srcId="{CAC52D50-B662-4A2F-BC1D-CA25EE29FD34}" destId="{EDEF88F7-228C-4525-9387-B7694E2FD590}" srcOrd="4" destOrd="0" parTransId="{EA23D86F-B567-4FC5-9813-3B5DFD7C7AE2}" sibTransId="{47DE17F8-2C03-42A8-9CBB-BA5FDB925907}"/>
    <dgm:cxn modelId="{BB901AE7-AD06-4F73-8F18-5FA128719B88}" srcId="{CAC52D50-B662-4A2F-BC1D-CA25EE29FD34}" destId="{36810E22-616A-4E01-BFFA-9B5B70E6DEEA}" srcOrd="3" destOrd="0" parTransId="{A34CCD40-4567-4772-9501-6B1CFF4A6E6A}" sibTransId="{0680E981-DB9F-4593-8B51-4BB9467B0F4A}"/>
    <dgm:cxn modelId="{A92921D4-FB53-411A-8CBF-DE1CB004CC2C}" type="presOf" srcId="{CAC52D50-B662-4A2F-BC1D-CA25EE29FD34}" destId="{81349A3D-5261-4BE3-838E-83A06ECA0842}" srcOrd="0" destOrd="0" presId="urn:microsoft.com/office/officeart/2005/8/layout/chevron1"/>
    <dgm:cxn modelId="{709DC918-97A4-4FF4-BB16-DD43A621891F}" type="presOf" srcId="{350F82D7-CE0D-4540-8CA9-DA26FEFD0195}" destId="{F3BABF80-CFD2-4FED-8AA2-E181084B8BC9}" srcOrd="0" destOrd="0" presId="urn:microsoft.com/office/officeart/2005/8/layout/chevron1"/>
    <dgm:cxn modelId="{1880E95D-A764-4B2B-AA8B-02E0C7AC54C2}" type="presParOf" srcId="{81349A3D-5261-4BE3-838E-83A06ECA0842}" destId="{2A4B90F2-DD3A-4067-9E65-3C9AF7DB56BF}" srcOrd="0" destOrd="0" presId="urn:microsoft.com/office/officeart/2005/8/layout/chevron1"/>
    <dgm:cxn modelId="{E588B586-8894-406F-92BB-BF0B10C926FE}" type="presParOf" srcId="{81349A3D-5261-4BE3-838E-83A06ECA0842}" destId="{0EF3387B-9D3E-4D6C-97CB-FE518E86B60E}" srcOrd="1" destOrd="0" presId="urn:microsoft.com/office/officeart/2005/8/layout/chevron1"/>
    <dgm:cxn modelId="{574FEEF4-F81A-4466-BE4B-B84A62F4935E}" type="presParOf" srcId="{81349A3D-5261-4BE3-838E-83A06ECA0842}" destId="{21335480-75ED-4DB4-9E72-F426CC9EF977}" srcOrd="2" destOrd="0" presId="urn:microsoft.com/office/officeart/2005/8/layout/chevron1"/>
    <dgm:cxn modelId="{69B99148-93DA-4F94-9C1D-F957B418BC7A}" type="presParOf" srcId="{81349A3D-5261-4BE3-838E-83A06ECA0842}" destId="{381C3C9D-8596-4FC4-9009-02DEFA899A94}" srcOrd="3" destOrd="0" presId="urn:microsoft.com/office/officeart/2005/8/layout/chevron1"/>
    <dgm:cxn modelId="{E3B1ABF2-DE64-4A4C-97CC-DF0406744BC1}" type="presParOf" srcId="{81349A3D-5261-4BE3-838E-83A06ECA0842}" destId="{F3BABF80-CFD2-4FED-8AA2-E181084B8BC9}" srcOrd="4" destOrd="0" presId="urn:microsoft.com/office/officeart/2005/8/layout/chevron1"/>
    <dgm:cxn modelId="{F1CC57BD-07BD-4447-B0F1-7EAD504DB1F4}" type="presParOf" srcId="{81349A3D-5261-4BE3-838E-83A06ECA0842}" destId="{CE90BBC9-4045-4648-869C-C2CAC7E48F94}" srcOrd="5" destOrd="0" presId="urn:microsoft.com/office/officeart/2005/8/layout/chevron1"/>
    <dgm:cxn modelId="{9A09F84A-ABC8-462D-9B38-C4B2F4F96530}" type="presParOf" srcId="{81349A3D-5261-4BE3-838E-83A06ECA0842}" destId="{0034281E-30AB-49D3-85CD-B31C8D7621D9}" srcOrd="6" destOrd="0" presId="urn:microsoft.com/office/officeart/2005/8/layout/chevron1"/>
    <dgm:cxn modelId="{76C971F8-F364-4114-92A1-254B36940FEA}" type="presParOf" srcId="{81349A3D-5261-4BE3-838E-83A06ECA0842}" destId="{59EF9AFC-0C8F-4306-AC80-CCF0145F46E8}" srcOrd="7" destOrd="0" presId="urn:microsoft.com/office/officeart/2005/8/layout/chevron1"/>
    <dgm:cxn modelId="{0468997D-9229-4F42-B024-37C463182626}" type="presParOf" srcId="{81349A3D-5261-4BE3-838E-83A06ECA0842}" destId="{BB6474D4-A277-4A85-A0E7-B83A63382A4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B90F2-DD3A-4067-9E65-3C9AF7DB56BF}">
      <dsp:nvSpPr>
        <dsp:cNvPr id="0" name=""/>
        <dsp:cNvSpPr/>
      </dsp:nvSpPr>
      <dsp:spPr>
        <a:xfrm>
          <a:off x="0" y="7732"/>
          <a:ext cx="1437710" cy="575084"/>
        </a:xfrm>
        <a:prstGeom prst="chevron">
          <a:avLst/>
        </a:prstGeom>
        <a:gradFill rotWithShape="0">
          <a:gsLst>
            <a:gs pos="100000">
              <a:srgbClr val="FF66FF"/>
            </a:gs>
            <a:gs pos="0">
              <a:srgbClr val="FFC000">
                <a:lumMod val="67000"/>
                <a:lumOff val="33000"/>
              </a:srgbClr>
            </a:gs>
          </a:gsLst>
          <a:path path="rect">
            <a:fillToRect l="50000" t="50000" r="50000" b="5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3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7542" y="7732"/>
        <a:ext cx="862626" cy="575084"/>
      </dsp:txXfrm>
    </dsp:sp>
    <dsp:sp modelId="{21335480-75ED-4DB4-9E72-F426CC9EF977}">
      <dsp:nvSpPr>
        <dsp:cNvPr id="0" name=""/>
        <dsp:cNvSpPr/>
      </dsp:nvSpPr>
      <dsp:spPr>
        <a:xfrm>
          <a:off x="1295555" y="7732"/>
          <a:ext cx="1437710" cy="575084"/>
        </a:xfrm>
        <a:prstGeom prst="chevron">
          <a:avLst/>
        </a:prstGeom>
        <a:gradFill rotWithShape="0">
          <a:gsLst>
            <a:gs pos="100000">
              <a:srgbClr val="FF66FF"/>
            </a:gs>
            <a:gs pos="0">
              <a:srgbClr val="FFC000">
                <a:lumMod val="67000"/>
                <a:lumOff val="33000"/>
              </a:srgbClr>
            </a:gs>
          </a:gsLst>
          <a:path path="rect">
            <a:fillToRect l="50000" t="50000" r="50000" b="5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3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83097" y="7732"/>
        <a:ext cx="862626" cy="575084"/>
      </dsp:txXfrm>
    </dsp:sp>
    <dsp:sp modelId="{F3BABF80-CFD2-4FED-8AA2-E181084B8BC9}">
      <dsp:nvSpPr>
        <dsp:cNvPr id="0" name=""/>
        <dsp:cNvSpPr/>
      </dsp:nvSpPr>
      <dsp:spPr>
        <a:xfrm>
          <a:off x="2589494" y="7732"/>
          <a:ext cx="1437710" cy="575084"/>
        </a:xfrm>
        <a:prstGeom prst="chevron">
          <a:avLst/>
        </a:prstGeom>
        <a:gradFill rotWithShape="0">
          <a:gsLst>
            <a:gs pos="100000">
              <a:srgbClr val="FF66FF"/>
            </a:gs>
            <a:gs pos="0">
              <a:srgbClr val="FFC000">
                <a:lumMod val="67000"/>
                <a:lumOff val="33000"/>
              </a:srgbClr>
            </a:gs>
          </a:gsLst>
          <a:path path="rect">
            <a:fillToRect l="50000" t="50000" r="50000" b="5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sz="3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77036" y="7732"/>
        <a:ext cx="862626" cy="575084"/>
      </dsp:txXfrm>
    </dsp:sp>
    <dsp:sp modelId="{0034281E-30AB-49D3-85CD-B31C8D7621D9}">
      <dsp:nvSpPr>
        <dsp:cNvPr id="0" name=""/>
        <dsp:cNvSpPr/>
      </dsp:nvSpPr>
      <dsp:spPr>
        <a:xfrm>
          <a:off x="3883434" y="7732"/>
          <a:ext cx="1437710" cy="575084"/>
        </a:xfrm>
        <a:prstGeom prst="chevron">
          <a:avLst/>
        </a:prstGeom>
        <a:gradFill rotWithShape="0">
          <a:gsLst>
            <a:gs pos="100000">
              <a:srgbClr val="FF66FF"/>
            </a:gs>
            <a:gs pos="0">
              <a:srgbClr val="FFC000">
                <a:lumMod val="67000"/>
                <a:lumOff val="33000"/>
              </a:srgbClr>
            </a:gs>
          </a:gsLst>
          <a:path path="rect">
            <a:fillToRect l="50000" t="50000" r="50000" b="5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</a:t>
          </a:r>
          <a:endParaRPr lang="ru-RU" sz="3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70976" y="7732"/>
        <a:ext cx="862626" cy="575084"/>
      </dsp:txXfrm>
    </dsp:sp>
    <dsp:sp modelId="{BB6474D4-A277-4A85-A0E7-B83A63382A4A}">
      <dsp:nvSpPr>
        <dsp:cNvPr id="0" name=""/>
        <dsp:cNvSpPr/>
      </dsp:nvSpPr>
      <dsp:spPr>
        <a:xfrm>
          <a:off x="5177373" y="7732"/>
          <a:ext cx="1437710" cy="575084"/>
        </a:xfrm>
        <a:prstGeom prst="chevron">
          <a:avLst/>
        </a:prstGeom>
        <a:gradFill rotWithShape="0">
          <a:gsLst>
            <a:gs pos="100000">
              <a:srgbClr val="FF66FF"/>
            </a:gs>
            <a:gs pos="0">
              <a:srgbClr val="FFC000">
                <a:lumMod val="67000"/>
                <a:lumOff val="33000"/>
              </a:srgbClr>
            </a:gs>
          </a:gsLst>
          <a:path path="rect">
            <a:fillToRect l="50000" t="50000" r="50000" b="5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</a:t>
          </a:r>
          <a:endParaRPr lang="ru-RU" sz="3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64915" y="7732"/>
        <a:ext cx="862626" cy="5750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B90F2-DD3A-4067-9E65-3C9AF7DB56BF}">
      <dsp:nvSpPr>
        <dsp:cNvPr id="0" name=""/>
        <dsp:cNvSpPr/>
      </dsp:nvSpPr>
      <dsp:spPr>
        <a:xfrm>
          <a:off x="0" y="7732"/>
          <a:ext cx="1437710" cy="575084"/>
        </a:xfrm>
        <a:prstGeom prst="chevron">
          <a:avLst/>
        </a:prstGeom>
        <a:gradFill rotWithShape="0">
          <a:gsLst>
            <a:gs pos="86000">
              <a:srgbClr val="92D050"/>
            </a:gs>
            <a:gs pos="0">
              <a:srgbClr val="FFC000">
                <a:lumMod val="67000"/>
                <a:lumOff val="33000"/>
              </a:srgbClr>
            </a:gs>
          </a:gsLst>
          <a:path path="rect">
            <a:fillToRect l="50000" t="50000" r="50000" b="5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3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7542" y="7732"/>
        <a:ext cx="862626" cy="575084"/>
      </dsp:txXfrm>
    </dsp:sp>
    <dsp:sp modelId="{21335480-75ED-4DB4-9E72-F426CC9EF977}">
      <dsp:nvSpPr>
        <dsp:cNvPr id="0" name=""/>
        <dsp:cNvSpPr/>
      </dsp:nvSpPr>
      <dsp:spPr>
        <a:xfrm>
          <a:off x="1295555" y="7732"/>
          <a:ext cx="1437710" cy="575084"/>
        </a:xfrm>
        <a:prstGeom prst="chevron">
          <a:avLst/>
        </a:prstGeom>
        <a:gradFill rotWithShape="0">
          <a:gsLst>
            <a:gs pos="86000">
              <a:srgbClr val="92D050"/>
            </a:gs>
            <a:gs pos="0">
              <a:srgbClr val="FFC000">
                <a:lumMod val="67000"/>
                <a:lumOff val="33000"/>
              </a:srgbClr>
            </a:gs>
          </a:gsLst>
          <a:path path="rect">
            <a:fillToRect l="50000" t="50000" r="50000" b="5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3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83097" y="7732"/>
        <a:ext cx="862626" cy="575084"/>
      </dsp:txXfrm>
    </dsp:sp>
    <dsp:sp modelId="{F3BABF80-CFD2-4FED-8AA2-E181084B8BC9}">
      <dsp:nvSpPr>
        <dsp:cNvPr id="0" name=""/>
        <dsp:cNvSpPr/>
      </dsp:nvSpPr>
      <dsp:spPr>
        <a:xfrm>
          <a:off x="2589494" y="7732"/>
          <a:ext cx="1437710" cy="575084"/>
        </a:xfrm>
        <a:prstGeom prst="chevron">
          <a:avLst/>
        </a:prstGeom>
        <a:gradFill rotWithShape="0">
          <a:gsLst>
            <a:gs pos="86000">
              <a:srgbClr val="92D050"/>
            </a:gs>
            <a:gs pos="0">
              <a:srgbClr val="FFC000">
                <a:lumMod val="67000"/>
                <a:lumOff val="33000"/>
              </a:srgbClr>
            </a:gs>
          </a:gsLst>
          <a:path path="rect">
            <a:fillToRect l="50000" t="50000" r="50000" b="5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sz="3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77036" y="7732"/>
        <a:ext cx="862626" cy="575084"/>
      </dsp:txXfrm>
    </dsp:sp>
    <dsp:sp modelId="{0034281E-30AB-49D3-85CD-B31C8D7621D9}">
      <dsp:nvSpPr>
        <dsp:cNvPr id="0" name=""/>
        <dsp:cNvSpPr/>
      </dsp:nvSpPr>
      <dsp:spPr>
        <a:xfrm>
          <a:off x="3883434" y="7732"/>
          <a:ext cx="1437710" cy="575084"/>
        </a:xfrm>
        <a:prstGeom prst="chevron">
          <a:avLst/>
        </a:prstGeom>
        <a:gradFill rotWithShape="0">
          <a:gsLst>
            <a:gs pos="86000">
              <a:srgbClr val="92D050"/>
            </a:gs>
            <a:gs pos="0">
              <a:srgbClr val="FFC000">
                <a:lumMod val="67000"/>
                <a:lumOff val="33000"/>
              </a:srgbClr>
            </a:gs>
          </a:gsLst>
          <a:path path="rect">
            <a:fillToRect l="50000" t="50000" r="50000" b="5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sz="3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70976" y="7732"/>
        <a:ext cx="862626" cy="575084"/>
      </dsp:txXfrm>
    </dsp:sp>
    <dsp:sp modelId="{BB6474D4-A277-4A85-A0E7-B83A63382A4A}">
      <dsp:nvSpPr>
        <dsp:cNvPr id="0" name=""/>
        <dsp:cNvSpPr/>
      </dsp:nvSpPr>
      <dsp:spPr>
        <a:xfrm>
          <a:off x="5177373" y="7732"/>
          <a:ext cx="1437710" cy="575084"/>
        </a:xfrm>
        <a:prstGeom prst="chevron">
          <a:avLst/>
        </a:prstGeom>
        <a:gradFill rotWithShape="0">
          <a:gsLst>
            <a:gs pos="86000">
              <a:srgbClr val="92D050"/>
            </a:gs>
            <a:gs pos="0">
              <a:srgbClr val="FFC000">
                <a:lumMod val="67000"/>
                <a:lumOff val="33000"/>
              </a:srgbClr>
            </a:gs>
          </a:gsLst>
          <a:path path="rect">
            <a:fillToRect l="50000" t="50000" r="50000" b="5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</a:t>
          </a:r>
          <a:endParaRPr lang="ru-RU" sz="3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64915" y="7732"/>
        <a:ext cx="862626" cy="575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C8FB-D754-4CB9-A174-F1B37D45868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62AF-A2B1-444C-937A-A8FCD6CB2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593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C8FB-D754-4CB9-A174-F1B37D45868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62AF-A2B1-444C-937A-A8FCD6CB2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27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C8FB-D754-4CB9-A174-F1B37D45868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62AF-A2B1-444C-937A-A8FCD6CB2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415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2412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C8FB-D754-4CB9-A174-F1B37D45868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62AF-A2B1-444C-937A-A8FCD6CB2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593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C8FB-D754-4CB9-A174-F1B37D45868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62AF-A2B1-444C-937A-A8FCD6CB2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929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C8FB-D754-4CB9-A174-F1B37D45868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62AF-A2B1-444C-937A-A8FCD6CB2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44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C8FB-D754-4CB9-A174-F1B37D45868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62AF-A2B1-444C-937A-A8FCD6CB2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84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C8FB-D754-4CB9-A174-F1B37D45868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62AF-A2B1-444C-937A-A8FCD6CB2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2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C8FB-D754-4CB9-A174-F1B37D45868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62AF-A2B1-444C-937A-A8FCD6CB2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C8FB-D754-4CB9-A174-F1B37D45868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62AF-A2B1-444C-937A-A8FCD6CB2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15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C8FB-D754-4CB9-A174-F1B37D45868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62AF-A2B1-444C-937A-A8FCD6CB2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820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DC8FB-D754-4CB9-A174-F1B37D45868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862AF-A2B1-444C-937A-A8FCD6CB2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1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25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40.png"/><Relationship Id="rId4" Type="http://schemas.openxmlformats.org/officeDocument/2006/relationships/image" Target="../media/image20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7" Type="http://schemas.openxmlformats.org/officeDocument/2006/relationships/image" Target="../media/image76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28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27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60.png"/><Relationship Id="rId4" Type="http://schemas.openxmlformats.org/officeDocument/2006/relationships/image" Target="../media/image2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0.png"/><Relationship Id="rId4" Type="http://schemas.openxmlformats.org/officeDocument/2006/relationships/image" Target="../media/image5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7" Type="http://schemas.openxmlformats.org/officeDocument/2006/relationships/image" Target="../media/image65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0.png"/><Relationship Id="rId5" Type="http://schemas.openxmlformats.org/officeDocument/2006/relationships/image" Target="../media/image630.png"/><Relationship Id="rId4" Type="http://schemas.openxmlformats.org/officeDocument/2006/relationships/image" Target="../media/image6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2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80.png"/><Relationship Id="rId4" Type="http://schemas.openxmlformats.org/officeDocument/2006/relationships/image" Target="../media/image20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0.png"/><Relationship Id="rId5" Type="http://schemas.openxmlformats.org/officeDocument/2006/relationships/image" Target="../media/image690.png"/><Relationship Id="rId4" Type="http://schemas.openxmlformats.org/officeDocument/2006/relationships/image" Target="../media/image6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31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300.png"/><Relationship Id="rId4" Type="http://schemas.openxmlformats.org/officeDocument/2006/relationships/image" Target="../media/image20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0.png"/><Relationship Id="rId4" Type="http://schemas.openxmlformats.org/officeDocument/2006/relationships/image" Target="../media/image7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37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2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40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image" Target="../media/image380.png"/><Relationship Id="rId4" Type="http://schemas.openxmlformats.org/officeDocument/2006/relationships/image" Target="../media/image20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0.png"/><Relationship Id="rId4" Type="http://schemas.openxmlformats.org/officeDocument/2006/relationships/image" Target="../media/image48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23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189974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3C21C0B5-1449-4C14-9519-64A409670570}"/>
              </a:ext>
            </a:extLst>
          </p:cNvPr>
          <p:cNvSpPr/>
          <p:nvPr/>
        </p:nvSpPr>
        <p:spPr>
          <a:xfrm>
            <a:off x="9369425" y="763588"/>
            <a:ext cx="2127250" cy="8826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3672C130-52B1-46CC-9FE9-0F9104E075B5}"/>
              </a:ext>
            </a:extLst>
          </p:cNvPr>
          <p:cNvSpPr/>
          <p:nvPr/>
        </p:nvSpPr>
        <p:spPr>
          <a:xfrm>
            <a:off x="9369425" y="682625"/>
            <a:ext cx="2127250" cy="9636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881B94F3-BD29-4138-B549-3907F35E2002}"/>
              </a:ext>
            </a:extLst>
          </p:cNvPr>
          <p:cNvSpPr txBox="1"/>
          <p:nvPr/>
        </p:nvSpPr>
        <p:spPr>
          <a:xfrm>
            <a:off x="9451975" y="812800"/>
            <a:ext cx="1962150" cy="649433"/>
          </a:xfrm>
          <a:prstGeom prst="rect">
            <a:avLst/>
          </a:prstGeom>
          <a:solidFill>
            <a:srgbClr val="00B050"/>
          </a:solidFill>
        </p:spPr>
        <p:txBody>
          <a:bodyPr lIns="0" tIns="33552" rIns="0" bIns="0">
            <a:spAutoFit/>
          </a:bodyPr>
          <a:lstStyle/>
          <a:p>
            <a:pPr algn="ctr">
              <a:spcBef>
                <a:spcPts val="264"/>
              </a:spcBef>
              <a:defRPr/>
            </a:pPr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82A0AD4A-BADB-4DB1-92BC-9753BC789B34}"/>
              </a:ext>
            </a:extLst>
          </p:cNvPr>
          <p:cNvSpPr txBox="1">
            <a:spLocks/>
          </p:cNvSpPr>
          <p:nvPr/>
        </p:nvSpPr>
        <p:spPr>
          <a:xfrm>
            <a:off x="3116263" y="498475"/>
            <a:ext cx="5059362" cy="1138238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32">
              <a:spcBef>
                <a:spcPts val="241"/>
              </a:spcBef>
              <a:defRPr/>
            </a:pPr>
            <a:r>
              <a:rPr lang="en-US" sz="7200" spc="11" dirty="0"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  <a:endParaRPr lang="en-US" sz="7197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491EA0A7-6291-455E-9746-61F2AC50F352}"/>
              </a:ext>
            </a:extLst>
          </p:cNvPr>
          <p:cNvSpPr/>
          <p:nvPr/>
        </p:nvSpPr>
        <p:spPr>
          <a:xfrm>
            <a:off x="9302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7">
            <a:extLst>
              <a:ext uri="{FF2B5EF4-FFF2-40B4-BE49-F238E27FC236}">
                <a16:creationId xmlns:a16="http://schemas.microsoft.com/office/drawing/2014/main" id="{E3B78AEA-774A-4ACC-B51C-FB4773E14E45}"/>
              </a:ext>
            </a:extLst>
          </p:cNvPr>
          <p:cNvSpPr/>
          <p:nvPr/>
        </p:nvSpPr>
        <p:spPr>
          <a:xfrm>
            <a:off x="96520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8">
            <a:extLst>
              <a:ext uri="{FF2B5EF4-FFF2-40B4-BE49-F238E27FC236}">
                <a16:creationId xmlns:a16="http://schemas.microsoft.com/office/drawing/2014/main" id="{E8B71EC5-5CBA-43A9-9ACA-249B9E338E6D}"/>
              </a:ext>
            </a:extLst>
          </p:cNvPr>
          <p:cNvSpPr/>
          <p:nvPr/>
        </p:nvSpPr>
        <p:spPr>
          <a:xfrm>
            <a:off x="9302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9">
            <a:extLst>
              <a:ext uri="{FF2B5EF4-FFF2-40B4-BE49-F238E27FC236}">
                <a16:creationId xmlns:a16="http://schemas.microsoft.com/office/drawing/2014/main" id="{866425BF-DFC9-491C-A525-1DCC72A1E238}"/>
              </a:ext>
            </a:extLst>
          </p:cNvPr>
          <p:cNvSpPr/>
          <p:nvPr/>
        </p:nvSpPr>
        <p:spPr>
          <a:xfrm>
            <a:off x="16287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10">
            <a:extLst>
              <a:ext uri="{FF2B5EF4-FFF2-40B4-BE49-F238E27FC236}">
                <a16:creationId xmlns:a16="http://schemas.microsoft.com/office/drawing/2014/main" id="{D69622C5-DC14-46EF-AB59-0C53F3E8DD7D}"/>
              </a:ext>
            </a:extLst>
          </p:cNvPr>
          <p:cNvSpPr/>
          <p:nvPr/>
        </p:nvSpPr>
        <p:spPr>
          <a:xfrm>
            <a:off x="173355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11">
            <a:extLst>
              <a:ext uri="{FF2B5EF4-FFF2-40B4-BE49-F238E27FC236}">
                <a16:creationId xmlns:a16="http://schemas.microsoft.com/office/drawing/2014/main" id="{F8B46637-06F3-4C79-AD5D-814D30F3D815}"/>
              </a:ext>
            </a:extLst>
          </p:cNvPr>
          <p:cNvSpPr/>
          <p:nvPr/>
        </p:nvSpPr>
        <p:spPr>
          <a:xfrm>
            <a:off x="16287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12">
            <a:extLst>
              <a:ext uri="{FF2B5EF4-FFF2-40B4-BE49-F238E27FC236}">
                <a16:creationId xmlns:a16="http://schemas.microsoft.com/office/drawing/2014/main" id="{1ED5DCD1-F63A-4639-9270-C566B39F4AF4}"/>
              </a:ext>
            </a:extLst>
          </p:cNvPr>
          <p:cNvSpPr/>
          <p:nvPr/>
        </p:nvSpPr>
        <p:spPr>
          <a:xfrm>
            <a:off x="1139825" y="822325"/>
            <a:ext cx="419100" cy="558800"/>
          </a:xfrm>
          <a:custGeom>
            <a:avLst/>
            <a:gdLst/>
            <a:ahLst/>
            <a:cxnLst/>
            <a:rect l="l" t="t" r="r" b="b"/>
            <a:pathLst>
              <a:path w="198120" h="264159">
                <a:moveTo>
                  <a:pt x="197805" y="0"/>
                </a:moveTo>
                <a:lnTo>
                  <a:pt x="0" y="0"/>
                </a:lnTo>
                <a:lnTo>
                  <a:pt x="0" y="30758"/>
                </a:lnTo>
                <a:lnTo>
                  <a:pt x="85549" y="131871"/>
                </a:lnTo>
                <a:lnTo>
                  <a:pt x="0" y="232985"/>
                </a:lnTo>
                <a:lnTo>
                  <a:pt x="0" y="263743"/>
                </a:lnTo>
                <a:lnTo>
                  <a:pt x="197805" y="263743"/>
                </a:lnTo>
                <a:lnTo>
                  <a:pt x="197805" y="230774"/>
                </a:lnTo>
                <a:lnTo>
                  <a:pt x="45046" y="230774"/>
                </a:lnTo>
                <a:lnTo>
                  <a:pt x="128739" y="131871"/>
                </a:lnTo>
                <a:lnTo>
                  <a:pt x="45046" y="32969"/>
                </a:lnTo>
                <a:lnTo>
                  <a:pt x="197805" y="32969"/>
                </a:lnTo>
                <a:lnTo>
                  <a:pt x="197805" y="0"/>
                </a:lnTo>
                <a:close/>
              </a:path>
              <a:path w="198120" h="264159">
                <a:moveTo>
                  <a:pt x="197805" y="197808"/>
                </a:moveTo>
                <a:lnTo>
                  <a:pt x="164839" y="197808"/>
                </a:lnTo>
                <a:lnTo>
                  <a:pt x="164839" y="230774"/>
                </a:lnTo>
                <a:lnTo>
                  <a:pt x="197805" y="230774"/>
                </a:lnTo>
                <a:lnTo>
                  <a:pt x="197805" y="197808"/>
                </a:lnTo>
                <a:close/>
              </a:path>
              <a:path w="198120" h="264159">
                <a:moveTo>
                  <a:pt x="197805" y="32969"/>
                </a:moveTo>
                <a:lnTo>
                  <a:pt x="164839" y="32969"/>
                </a:lnTo>
                <a:lnTo>
                  <a:pt x="164839" y="65934"/>
                </a:lnTo>
                <a:lnTo>
                  <a:pt x="197805" y="65934"/>
                </a:lnTo>
                <a:lnTo>
                  <a:pt x="197805" y="3296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10" name="object 4">
            <a:extLst>
              <a:ext uri="{FF2B5EF4-FFF2-40B4-BE49-F238E27FC236}">
                <a16:creationId xmlns:a16="http://schemas.microsoft.com/office/drawing/2014/main" id="{7CBF9C50-DBE9-4E0A-8A21-8042FA326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435" y="2495879"/>
            <a:ext cx="4769896" cy="328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238"/>
              </a:spcBef>
              <a:spcAft>
                <a:spcPts val="600"/>
              </a:spcAft>
              <a:buFontTx/>
              <a:buNone/>
            </a:pPr>
            <a:r>
              <a:rPr lang="ru-RU" altLang="ru-RU" sz="6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ru-RU" altLang="ru-RU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238"/>
              </a:spcBef>
              <a:spcAft>
                <a:spcPts val="600"/>
              </a:spcAft>
              <a:buFontTx/>
              <a:buNone/>
            </a:pPr>
            <a:r>
              <a:rPr lang="en-US" altLang="ru-RU" sz="6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Integrallar</a:t>
            </a:r>
            <a:endParaRPr lang="en-US" altLang="ru-RU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238"/>
              </a:spcBef>
              <a:spcAft>
                <a:spcPts val="600"/>
              </a:spcAft>
              <a:buFontTx/>
              <a:buNone/>
            </a:pPr>
            <a:r>
              <a:rPr lang="en-US" altLang="ru-RU" sz="6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jadvali</a:t>
            </a:r>
            <a:endParaRPr lang="en-US" altLang="ru-RU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FDBB6908-3FFD-4E1D-9E68-53829ECF5FB6}"/>
              </a:ext>
            </a:extLst>
          </p:cNvPr>
          <p:cNvSpPr/>
          <p:nvPr/>
        </p:nvSpPr>
        <p:spPr>
          <a:xfrm>
            <a:off x="374650" y="2725738"/>
            <a:ext cx="477838" cy="159553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447770CB-E3E7-442E-8993-45DEB6E62843}"/>
              </a:ext>
            </a:extLst>
          </p:cNvPr>
          <p:cNvSpPr/>
          <p:nvPr/>
        </p:nvSpPr>
        <p:spPr>
          <a:xfrm>
            <a:off x="374650" y="4750399"/>
            <a:ext cx="477838" cy="174328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1132"/>
          </a:p>
        </p:txBody>
      </p:sp>
      <p:pic>
        <p:nvPicPr>
          <p:cNvPr id="1034" name="Picture 10" descr="ᐈ Лупа в руке фотографии, картинки лупа в руке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9" t="8862" r="4017" b="9518"/>
          <a:stretch/>
        </p:blipFill>
        <p:spPr bwMode="auto">
          <a:xfrm>
            <a:off x="6287678" y="2159001"/>
            <a:ext cx="5904322" cy="469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494372" y="2732565"/>
                <a:ext cx="2875053" cy="1775935"/>
              </a:xfrm>
              <a:prstGeom prst="rect">
                <a:avLst/>
              </a:prstGeom>
              <a:noFill/>
              <a:scene3d>
                <a:camera prst="perspectiveContrastingRightFacing"/>
                <a:lightRig rig="threePt" dir="t"/>
              </a:scene3d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=?</m:t>
                          </m:r>
                        </m:e>
                      </m:nary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372" y="2732565"/>
                <a:ext cx="2875053" cy="1775935"/>
              </a:xfrm>
              <a:prstGeom prst="rect">
                <a:avLst/>
              </a:prstGeom>
              <a:blipFill>
                <a:blip r:embed="rId3"/>
                <a:stretch>
                  <a:fillRect r="-52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73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65988" y="725864"/>
            <a:ext cx="12038028" cy="6061435"/>
          </a:xfrm>
          <a:prstGeom prst="frame">
            <a:avLst>
              <a:gd name="adj1" fmla="val 438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4" y="-23813"/>
            <a:ext cx="12188825" cy="68368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6" name="Прямоугольник 5"/>
          <p:cNvSpPr/>
          <p:nvPr/>
        </p:nvSpPr>
        <p:spPr>
          <a:xfrm>
            <a:off x="3334788" y="-48010"/>
            <a:ext cx="4629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alt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660309" y="1163512"/>
            <a:ext cx="1000125" cy="600075"/>
          </a:xfrm>
          <a:prstGeom prst="rightArrowCallout">
            <a:avLst>
              <a:gd name="adj1" fmla="val 50000"/>
              <a:gd name="adj2" fmla="val 42063"/>
              <a:gd name="adj3" fmla="val 23000"/>
              <a:gd name="adj4" fmla="val 64977"/>
            </a:avLst>
          </a:prstGeom>
          <a:gradFill flip="none" rotWithShape="1">
            <a:gsLst>
              <a:gs pos="100000">
                <a:srgbClr val="92D050"/>
              </a:gs>
              <a:gs pos="5000">
                <a:srgbClr val="FFC000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726985" y="1237329"/>
                <a:ext cx="533399" cy="452439"/>
              </a:xfrm>
              <a:prstGeom prst="rect">
                <a:avLst/>
              </a:prstGeom>
              <a:gradFill flip="none" rotWithShape="1">
                <a:gsLst>
                  <a:gs pos="62000">
                    <a:srgbClr val="FFC000"/>
                  </a:gs>
                  <a:gs pos="91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985" y="1237329"/>
                <a:ext cx="533399" cy="452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05754" y="844259"/>
                <a:ext cx="4398768" cy="1453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ad>
                                <m:rad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g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rad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rad>
                              <m:r>
                                <m:rPr>
                                  <m:nor/>
                                </m:rPr>
                                <a:rPr lang="ru-RU" sz="3600" b="1" dirty="0"/>
                                <m:t> </m:t>
                              </m:r>
                            </m:e>
                          </m:d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754" y="844259"/>
                <a:ext cx="4398768" cy="14530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204522" y="815828"/>
                <a:ext cx="2821029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𝟕</m:t>
                          </m:r>
                          <m:rad>
                            <m:ra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g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rad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522" y="815828"/>
                <a:ext cx="2821029" cy="16145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741928" y="815827"/>
                <a:ext cx="3231261" cy="16145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rad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1928" y="815827"/>
                <a:ext cx="3231261" cy="16145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07829" y="2668871"/>
                <a:ext cx="2953181" cy="1453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3600" b="1" i="1" smtClean="0">
                          <a:latin typeface="Cambria Math" panose="02040503050406030204" pitchFamily="18" charset="0"/>
                        </a:rPr>
                        <m:t>𝟕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829" y="2668871"/>
                <a:ext cx="2953181" cy="14530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49880" y="2671387"/>
                <a:ext cx="2505942" cy="1453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𝟓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880" y="2671387"/>
                <a:ext cx="2505942" cy="14530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106403" y="2603863"/>
                <a:ext cx="4678268" cy="13366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3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b="1" dirty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403" y="2603863"/>
                <a:ext cx="4678268" cy="13366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45594" y="4535701"/>
                <a:ext cx="4945328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rad>
                        <m:ra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  <m:r>
                        <a:rPr lang="en-US" sz="36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594" y="4535701"/>
                <a:ext cx="4945328" cy="10407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07829" y="4535701"/>
                <a:ext cx="4934684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ad>
                        <m:ra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sSup>
                            <m:sSup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e>
                      </m:rad>
                      <m:r>
                        <a:rPr lang="en-US" sz="36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ra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829" y="4535701"/>
                <a:ext cx="4934684" cy="10407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22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65988" y="725864"/>
            <a:ext cx="12038028" cy="6061435"/>
          </a:xfrm>
          <a:prstGeom prst="frame">
            <a:avLst>
              <a:gd name="adj1" fmla="val 438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4" y="-23813"/>
            <a:ext cx="12188825" cy="68368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7" name="Прямоугольник 6"/>
          <p:cNvSpPr/>
          <p:nvPr/>
        </p:nvSpPr>
        <p:spPr>
          <a:xfrm>
            <a:off x="4915938" y="-23813"/>
            <a:ext cx="19816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2-misol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1000124" y="1463551"/>
            <a:ext cx="1000125" cy="600075"/>
          </a:xfrm>
          <a:prstGeom prst="rightArrowCallout">
            <a:avLst>
              <a:gd name="adj1" fmla="val 50000"/>
              <a:gd name="adj2" fmla="val 42063"/>
              <a:gd name="adj3" fmla="val 23000"/>
              <a:gd name="adj4" fmla="val 64977"/>
            </a:avLst>
          </a:prstGeom>
          <a:gradFill flip="none" rotWithShape="1">
            <a:gsLst>
              <a:gs pos="100000">
                <a:srgbClr val="92D050"/>
              </a:gs>
              <a:gs pos="5000">
                <a:srgbClr val="FFC000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066800" y="1537368"/>
                <a:ext cx="533399" cy="452439"/>
              </a:xfrm>
              <a:prstGeom prst="rect">
                <a:avLst/>
              </a:prstGeom>
              <a:gradFill flip="none" rotWithShape="1">
                <a:gsLst>
                  <a:gs pos="62000">
                    <a:srgbClr val="FFC000"/>
                  </a:gs>
                  <a:gs pos="91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537368"/>
                <a:ext cx="533399" cy="452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168" y="3488329"/>
            <a:ext cx="2390775" cy="31982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90979" y="3844237"/>
                <a:ext cx="3056158" cy="17759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979" y="3844237"/>
                <a:ext cx="3056158" cy="17759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400985" y="1076815"/>
                <a:ext cx="4805931" cy="1275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ad>
                            <m:ra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g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rad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985" y="1076815"/>
                <a:ext cx="4805931" cy="12754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Выноска со стрелкой вправо 16"/>
          <p:cNvSpPr/>
          <p:nvPr/>
        </p:nvSpPr>
        <p:spPr>
          <a:xfrm>
            <a:off x="1000124" y="2962073"/>
            <a:ext cx="1000125" cy="600075"/>
          </a:xfrm>
          <a:prstGeom prst="rightArrowCallout">
            <a:avLst>
              <a:gd name="adj1" fmla="val 50000"/>
              <a:gd name="adj2" fmla="val 42063"/>
              <a:gd name="adj3" fmla="val 23000"/>
              <a:gd name="adj4" fmla="val 64977"/>
            </a:avLst>
          </a:prstGeom>
          <a:gradFill flip="none" rotWithShape="1">
            <a:gsLst>
              <a:gs pos="100000">
                <a:srgbClr val="92D050"/>
              </a:gs>
              <a:gs pos="5000">
                <a:srgbClr val="FFC000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066800" y="3035890"/>
                <a:ext cx="533399" cy="452439"/>
              </a:xfrm>
              <a:prstGeom prst="rect">
                <a:avLst/>
              </a:prstGeom>
              <a:gradFill flip="none" rotWithShape="1">
                <a:gsLst>
                  <a:gs pos="62000">
                    <a:srgbClr val="FFC000"/>
                  </a:gs>
                  <a:gs pos="91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035890"/>
                <a:ext cx="533399" cy="452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400985" y="2902191"/>
                <a:ext cx="580466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𝒔𝒊𝒏𝒙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985" y="2902191"/>
                <a:ext cx="5804666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302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65988" y="725864"/>
            <a:ext cx="12038028" cy="6061435"/>
          </a:xfrm>
          <a:prstGeom prst="frame">
            <a:avLst>
              <a:gd name="adj1" fmla="val 438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4" y="-23813"/>
            <a:ext cx="12188825" cy="68368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6" name="Прямоугольник 5"/>
          <p:cNvSpPr/>
          <p:nvPr/>
        </p:nvSpPr>
        <p:spPr>
          <a:xfrm>
            <a:off x="3334788" y="-48010"/>
            <a:ext cx="4629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alt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453370" y="1275015"/>
            <a:ext cx="1000125" cy="600075"/>
          </a:xfrm>
          <a:prstGeom prst="rightArrowCallout">
            <a:avLst>
              <a:gd name="adj1" fmla="val 50000"/>
              <a:gd name="adj2" fmla="val 42063"/>
              <a:gd name="adj3" fmla="val 23000"/>
              <a:gd name="adj4" fmla="val 64977"/>
            </a:avLst>
          </a:prstGeom>
          <a:gradFill flip="none" rotWithShape="1">
            <a:gsLst>
              <a:gs pos="100000">
                <a:srgbClr val="92D050"/>
              </a:gs>
              <a:gs pos="5000">
                <a:srgbClr val="FFC000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20046" y="1348832"/>
                <a:ext cx="533399" cy="452439"/>
              </a:xfrm>
              <a:prstGeom prst="rect">
                <a:avLst/>
              </a:prstGeom>
              <a:gradFill flip="none" rotWithShape="1">
                <a:gsLst>
                  <a:gs pos="62000">
                    <a:srgbClr val="FFC000"/>
                  </a:gs>
                  <a:gs pos="91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46" y="1348832"/>
                <a:ext cx="533399" cy="452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56267" y="877870"/>
                <a:ext cx="4903009" cy="1453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num>
                                <m:den>
                                  <m:rad>
                                    <m:rad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>
                                      <m:r>
                                        <m:rPr>
                                          <m:brk m:alnAt="7"/>
                                        </m:rP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g>
                                    <m:e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267" y="877870"/>
                <a:ext cx="4903009" cy="14530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96147" y="2303491"/>
                <a:ext cx="7969939" cy="1453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3600" b="1" i="1" smtClean="0">
                          <a:latin typeface="Cambria Math" panose="02040503050406030204" pitchFamily="18" charset="0"/>
                        </a:rPr>
                        <m:t>𝟔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ru-RU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3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3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e>
                          </m:nary>
                          <m:r>
                            <a:rPr lang="ru-RU" sz="3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e>
                          </m:nary>
                          <m:r>
                            <m:rPr>
                              <m:nor/>
                            </m:rPr>
                            <a:rPr lang="ru-RU" sz="3600" b="1" dirty="0"/>
                            <m:t> </m:t>
                          </m:r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47" y="2303491"/>
                <a:ext cx="7969939" cy="14530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85218" y="5082992"/>
                <a:ext cx="5299784" cy="7795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func>
                      <m:func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3600" b="1" dirty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18" y="5082992"/>
                <a:ext cx="5299784" cy="7795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85218" y="3658625"/>
                <a:ext cx="6899261" cy="13366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func>
                      <m:func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</m:e>
                    </m:d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3600" b="1" dirty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18" y="3658625"/>
                <a:ext cx="6899261" cy="13366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66701" y="5219062"/>
                <a:ext cx="5544467" cy="800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𝟗</m:t>
                    </m:r>
                    <m:rad>
                      <m:rad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3600" b="1" i="1"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sSup>
                          <m:sSup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func>
                      <m:func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3600" b="1" dirty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701" y="5219062"/>
                <a:ext cx="5544467" cy="8002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114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65988" y="94268"/>
            <a:ext cx="12038028" cy="6693031"/>
          </a:xfrm>
          <a:prstGeom prst="frame">
            <a:avLst>
              <a:gd name="adj1" fmla="val 438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557064" y="718493"/>
            <a:ext cx="1000125" cy="600075"/>
          </a:xfrm>
          <a:prstGeom prst="rightArrowCallout">
            <a:avLst>
              <a:gd name="adj1" fmla="val 50000"/>
              <a:gd name="adj2" fmla="val 42063"/>
              <a:gd name="adj3" fmla="val 23000"/>
              <a:gd name="adj4" fmla="val 64977"/>
            </a:avLst>
          </a:prstGeom>
          <a:gradFill flip="none" rotWithShape="1">
            <a:gsLst>
              <a:gs pos="100000">
                <a:srgbClr val="92D050"/>
              </a:gs>
              <a:gs pos="5000">
                <a:srgbClr val="FFC000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23740" y="792310"/>
                <a:ext cx="533399" cy="452439"/>
              </a:xfrm>
              <a:prstGeom prst="rect">
                <a:avLst/>
              </a:prstGeom>
              <a:gradFill flip="none" rotWithShape="1">
                <a:gsLst>
                  <a:gs pos="62000">
                    <a:srgbClr val="FFC000"/>
                  </a:gs>
                  <a:gs pos="91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40" y="792310"/>
                <a:ext cx="533399" cy="452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19985" y="329938"/>
                <a:ext cx="5578963" cy="1453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𝒔𝒊𝒏𝒙</m:t>
                              </m:r>
                            </m:e>
                          </m:d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985" y="329938"/>
                <a:ext cx="5578963" cy="14530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19985" y="1681321"/>
                <a:ext cx="8000460" cy="1453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𝟕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𝒔𝒊𝒏𝒙𝒅𝒙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985" y="1681321"/>
                <a:ext cx="8000460" cy="14530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19985" y="3370081"/>
                <a:ext cx="791729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𝒄𝒐𝒔𝒙</m:t>
                          </m:r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985" y="3370081"/>
                <a:ext cx="7917296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19985" y="4440488"/>
                <a:ext cx="4797724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𝒄𝒐𝒔𝒙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985" y="4440488"/>
                <a:ext cx="4797724" cy="10407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135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65988" y="725864"/>
            <a:ext cx="12038028" cy="6061435"/>
          </a:xfrm>
          <a:prstGeom prst="frame">
            <a:avLst>
              <a:gd name="adj1" fmla="val 438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4" y="-23813"/>
            <a:ext cx="12188825" cy="68368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7" name="Прямоугольник 6"/>
          <p:cNvSpPr/>
          <p:nvPr/>
        </p:nvSpPr>
        <p:spPr>
          <a:xfrm>
            <a:off x="4915938" y="-23813"/>
            <a:ext cx="19816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3-misol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1000124" y="1463551"/>
            <a:ext cx="1000125" cy="600075"/>
          </a:xfrm>
          <a:prstGeom prst="rightArrowCallout">
            <a:avLst>
              <a:gd name="adj1" fmla="val 50000"/>
              <a:gd name="adj2" fmla="val 42063"/>
              <a:gd name="adj3" fmla="val 23000"/>
              <a:gd name="adj4" fmla="val 64977"/>
            </a:avLst>
          </a:prstGeom>
          <a:gradFill flip="none" rotWithShape="1">
            <a:gsLst>
              <a:gs pos="100000">
                <a:srgbClr val="92D050"/>
              </a:gs>
              <a:gs pos="5000">
                <a:srgbClr val="FFC000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066800" y="1537368"/>
                <a:ext cx="533399" cy="452439"/>
              </a:xfrm>
              <a:prstGeom prst="rect">
                <a:avLst/>
              </a:prstGeom>
              <a:gradFill flip="none" rotWithShape="1">
                <a:gsLst>
                  <a:gs pos="62000">
                    <a:srgbClr val="FFC000"/>
                  </a:gs>
                  <a:gs pos="91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537368"/>
                <a:ext cx="533399" cy="452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168" y="3488329"/>
            <a:ext cx="2390775" cy="31982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90979" y="3844237"/>
                <a:ext cx="3056158" cy="17759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979" y="3844237"/>
                <a:ext cx="3056158" cy="17759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400985" y="1076815"/>
                <a:ext cx="6379439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985" y="1076815"/>
                <a:ext cx="6379439" cy="11564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Выноска со стрелкой вправо 16"/>
          <p:cNvSpPr/>
          <p:nvPr/>
        </p:nvSpPr>
        <p:spPr>
          <a:xfrm>
            <a:off x="1000124" y="2962073"/>
            <a:ext cx="1000125" cy="600075"/>
          </a:xfrm>
          <a:prstGeom prst="rightArrowCallout">
            <a:avLst>
              <a:gd name="adj1" fmla="val 50000"/>
              <a:gd name="adj2" fmla="val 42063"/>
              <a:gd name="adj3" fmla="val 23000"/>
              <a:gd name="adj4" fmla="val 64977"/>
            </a:avLst>
          </a:prstGeom>
          <a:gradFill flip="none" rotWithShape="1">
            <a:gsLst>
              <a:gs pos="100000">
                <a:srgbClr val="92D050"/>
              </a:gs>
              <a:gs pos="5000">
                <a:srgbClr val="FFC000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066800" y="3035890"/>
                <a:ext cx="533399" cy="452439"/>
              </a:xfrm>
              <a:prstGeom prst="rect">
                <a:avLst/>
              </a:prstGeom>
              <a:gradFill flip="none" rotWithShape="1">
                <a:gsLst>
                  <a:gs pos="62000">
                    <a:srgbClr val="FFC000"/>
                  </a:gs>
                  <a:gs pos="91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035890"/>
                <a:ext cx="533399" cy="452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286212" y="2584236"/>
                <a:ext cx="5259452" cy="11939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212" y="2584236"/>
                <a:ext cx="5259452" cy="11939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647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65988" y="725864"/>
            <a:ext cx="12038028" cy="6061435"/>
          </a:xfrm>
          <a:prstGeom prst="frame">
            <a:avLst>
              <a:gd name="adj1" fmla="val 438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4" y="-23813"/>
            <a:ext cx="12188825" cy="68368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6" name="Прямоугольник 5"/>
          <p:cNvSpPr/>
          <p:nvPr/>
        </p:nvSpPr>
        <p:spPr>
          <a:xfrm>
            <a:off x="3334788" y="-48010"/>
            <a:ext cx="4629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alt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811588" y="1331576"/>
            <a:ext cx="1000125" cy="600075"/>
          </a:xfrm>
          <a:prstGeom prst="rightArrowCallout">
            <a:avLst>
              <a:gd name="adj1" fmla="val 50000"/>
              <a:gd name="adj2" fmla="val 42063"/>
              <a:gd name="adj3" fmla="val 23000"/>
              <a:gd name="adj4" fmla="val 64977"/>
            </a:avLst>
          </a:prstGeom>
          <a:gradFill flip="none" rotWithShape="1">
            <a:gsLst>
              <a:gs pos="100000">
                <a:srgbClr val="92D050"/>
              </a:gs>
              <a:gs pos="5000">
                <a:srgbClr val="FFC000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878264" y="1405393"/>
                <a:ext cx="533399" cy="452439"/>
              </a:xfrm>
              <a:prstGeom prst="rect">
                <a:avLst/>
              </a:prstGeom>
              <a:gradFill flip="none" rotWithShape="1">
                <a:gsLst>
                  <a:gs pos="62000">
                    <a:srgbClr val="FFC000"/>
                  </a:gs>
                  <a:gs pos="91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264" y="1405393"/>
                <a:ext cx="533399" cy="452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12449" y="944840"/>
                <a:ext cx="7026219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d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den>
                              </m:f>
                            </m:e>
                          </m:d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449" y="944840"/>
                <a:ext cx="7026219" cy="161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98402" y="4573922"/>
                <a:ext cx="727750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𝒊𝒏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402" y="4573922"/>
                <a:ext cx="7277505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98402" y="2592660"/>
                <a:ext cx="8566319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𝟖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402" y="2592660"/>
                <a:ext cx="8566319" cy="16145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5187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65988" y="94268"/>
            <a:ext cx="12038028" cy="6693031"/>
          </a:xfrm>
          <a:prstGeom prst="frame">
            <a:avLst>
              <a:gd name="adj1" fmla="val 438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642300" y="676068"/>
            <a:ext cx="1000125" cy="600075"/>
          </a:xfrm>
          <a:prstGeom prst="rightArrowCallout">
            <a:avLst>
              <a:gd name="adj1" fmla="val 50000"/>
              <a:gd name="adj2" fmla="val 42063"/>
              <a:gd name="adj3" fmla="val 23000"/>
              <a:gd name="adj4" fmla="val 64977"/>
            </a:avLst>
          </a:prstGeom>
          <a:gradFill flip="none" rotWithShape="1">
            <a:gsLst>
              <a:gs pos="100000">
                <a:srgbClr val="92D050"/>
              </a:gs>
              <a:gs pos="5000">
                <a:srgbClr val="FFC000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708976" y="749885"/>
                <a:ext cx="533399" cy="452439"/>
              </a:xfrm>
              <a:prstGeom prst="rect">
                <a:avLst/>
              </a:prstGeom>
              <a:gradFill flip="none" rotWithShape="1">
                <a:gsLst>
                  <a:gs pos="62000">
                    <a:srgbClr val="FFC000"/>
                  </a:gs>
                  <a:gs pos="91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76" y="749885"/>
                <a:ext cx="533399" cy="452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04113" y="410483"/>
                <a:ext cx="5204566" cy="1453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𝟕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113" y="410483"/>
                <a:ext cx="5204566" cy="14530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43152" y="1980882"/>
                <a:ext cx="6251070" cy="1453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152" y="1980882"/>
                <a:ext cx="6251070" cy="14530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60776" y="5124142"/>
                <a:ext cx="5143972" cy="11340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776" y="5124142"/>
                <a:ext cx="5143972" cy="11340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43152" y="3499960"/>
                <a:ext cx="6915355" cy="11433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152" y="3499960"/>
                <a:ext cx="6915355" cy="11433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57962" y="5124142"/>
                <a:ext cx="4228658" cy="11340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962" y="5124142"/>
                <a:ext cx="4228658" cy="11340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513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65988" y="725864"/>
            <a:ext cx="12038028" cy="6061435"/>
          </a:xfrm>
          <a:prstGeom prst="frame">
            <a:avLst>
              <a:gd name="adj1" fmla="val 438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4" y="-23813"/>
            <a:ext cx="12188825" cy="68368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7" name="Прямоугольник 6"/>
          <p:cNvSpPr/>
          <p:nvPr/>
        </p:nvSpPr>
        <p:spPr>
          <a:xfrm>
            <a:off x="4915938" y="-23813"/>
            <a:ext cx="19816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4-misol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1000124" y="1463551"/>
            <a:ext cx="1000125" cy="600075"/>
          </a:xfrm>
          <a:prstGeom prst="rightArrowCallout">
            <a:avLst>
              <a:gd name="adj1" fmla="val 50000"/>
              <a:gd name="adj2" fmla="val 42063"/>
              <a:gd name="adj3" fmla="val 23000"/>
              <a:gd name="adj4" fmla="val 64977"/>
            </a:avLst>
          </a:prstGeom>
          <a:gradFill flip="none" rotWithShape="1">
            <a:gsLst>
              <a:gs pos="100000">
                <a:srgbClr val="92D050"/>
              </a:gs>
              <a:gs pos="5000">
                <a:srgbClr val="FFC000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066800" y="1537368"/>
                <a:ext cx="533399" cy="452439"/>
              </a:xfrm>
              <a:prstGeom prst="rect">
                <a:avLst/>
              </a:prstGeom>
              <a:gradFill flip="none" rotWithShape="1">
                <a:gsLst>
                  <a:gs pos="62000">
                    <a:srgbClr val="FFC000"/>
                  </a:gs>
                  <a:gs pos="91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537368"/>
                <a:ext cx="533399" cy="452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168" y="3488329"/>
            <a:ext cx="2390775" cy="31982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90979" y="3844237"/>
                <a:ext cx="3056158" cy="17759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979" y="3844237"/>
                <a:ext cx="3056158" cy="17759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400985" y="1076815"/>
                <a:ext cx="4802790" cy="13830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985" y="1076815"/>
                <a:ext cx="4802790" cy="13830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Выноска со стрелкой вправо 16"/>
          <p:cNvSpPr/>
          <p:nvPr/>
        </p:nvSpPr>
        <p:spPr>
          <a:xfrm>
            <a:off x="1000124" y="2962073"/>
            <a:ext cx="1000125" cy="600075"/>
          </a:xfrm>
          <a:prstGeom prst="rightArrowCallout">
            <a:avLst>
              <a:gd name="adj1" fmla="val 50000"/>
              <a:gd name="adj2" fmla="val 42063"/>
              <a:gd name="adj3" fmla="val 23000"/>
              <a:gd name="adj4" fmla="val 64977"/>
            </a:avLst>
          </a:prstGeom>
          <a:gradFill flip="none" rotWithShape="1">
            <a:gsLst>
              <a:gs pos="100000">
                <a:srgbClr val="92D050"/>
              </a:gs>
              <a:gs pos="5000">
                <a:srgbClr val="FFC000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066800" y="3035890"/>
                <a:ext cx="533399" cy="452439"/>
              </a:xfrm>
              <a:prstGeom prst="rect">
                <a:avLst/>
              </a:prstGeom>
              <a:gradFill flip="none" rotWithShape="1">
                <a:gsLst>
                  <a:gs pos="62000">
                    <a:srgbClr val="FFC000"/>
                  </a:gs>
                  <a:gs pos="91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035890"/>
                <a:ext cx="533399" cy="452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286212" y="2584236"/>
                <a:ext cx="3150927" cy="11541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212" y="2584236"/>
                <a:ext cx="3150927" cy="11541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2871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65988" y="725864"/>
            <a:ext cx="12038028" cy="6061435"/>
          </a:xfrm>
          <a:prstGeom prst="frame">
            <a:avLst>
              <a:gd name="adj1" fmla="val 438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4" y="-23813"/>
            <a:ext cx="12188825" cy="68368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6" name="Прямоугольник 5"/>
          <p:cNvSpPr/>
          <p:nvPr/>
        </p:nvSpPr>
        <p:spPr>
          <a:xfrm>
            <a:off x="3334788" y="-48010"/>
            <a:ext cx="4629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alt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847234" y="1761561"/>
            <a:ext cx="1000125" cy="600075"/>
          </a:xfrm>
          <a:prstGeom prst="rightArrowCallout">
            <a:avLst>
              <a:gd name="adj1" fmla="val 50000"/>
              <a:gd name="adj2" fmla="val 42063"/>
              <a:gd name="adj3" fmla="val 23000"/>
              <a:gd name="adj4" fmla="val 64977"/>
            </a:avLst>
          </a:prstGeom>
          <a:gradFill flip="none" rotWithShape="1">
            <a:gsLst>
              <a:gs pos="100000">
                <a:srgbClr val="92D050"/>
              </a:gs>
              <a:gs pos="5000">
                <a:srgbClr val="FFC000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913910" y="1835378"/>
                <a:ext cx="533399" cy="452439"/>
              </a:xfrm>
              <a:prstGeom prst="rect">
                <a:avLst/>
              </a:prstGeom>
              <a:gradFill flip="none" rotWithShape="1">
                <a:gsLst>
                  <a:gs pos="62000">
                    <a:srgbClr val="FFC000"/>
                  </a:gs>
                  <a:gs pos="91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10" y="1835378"/>
                <a:ext cx="533399" cy="452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45112" y="1339164"/>
                <a:ext cx="4860946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112" y="1339164"/>
                <a:ext cx="4860946" cy="161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210914" y="1370061"/>
                <a:ext cx="4415183" cy="13830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𝒊𝒏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914" y="1370061"/>
                <a:ext cx="4415183" cy="13830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Выноска со стрелкой вправо 10"/>
          <p:cNvSpPr/>
          <p:nvPr/>
        </p:nvSpPr>
        <p:spPr>
          <a:xfrm>
            <a:off x="847234" y="3820167"/>
            <a:ext cx="1000125" cy="600075"/>
          </a:xfrm>
          <a:prstGeom prst="rightArrowCallout">
            <a:avLst>
              <a:gd name="adj1" fmla="val 50000"/>
              <a:gd name="adj2" fmla="val 42063"/>
              <a:gd name="adj3" fmla="val 23000"/>
              <a:gd name="adj4" fmla="val 64977"/>
            </a:avLst>
          </a:prstGeom>
          <a:gradFill flip="none" rotWithShape="1">
            <a:gsLst>
              <a:gs pos="100000">
                <a:srgbClr val="92D050"/>
              </a:gs>
              <a:gs pos="5000">
                <a:srgbClr val="FFC000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913910" y="3893984"/>
                <a:ext cx="533399" cy="452439"/>
              </a:xfrm>
              <a:prstGeom prst="rect">
                <a:avLst/>
              </a:prstGeom>
              <a:gradFill flip="none" rotWithShape="1">
                <a:gsLst>
                  <a:gs pos="62000">
                    <a:srgbClr val="FFC000"/>
                  </a:gs>
                  <a:gs pos="91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10" y="3893984"/>
                <a:ext cx="533399" cy="452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33322" y="3442330"/>
                <a:ext cx="9021059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𝒕𝒈𝒙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322" y="3442330"/>
                <a:ext cx="9021059" cy="16145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955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65988" y="725864"/>
            <a:ext cx="12038028" cy="6061435"/>
          </a:xfrm>
          <a:prstGeom prst="frame">
            <a:avLst>
              <a:gd name="adj1" fmla="val 438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4" y="-23813"/>
            <a:ext cx="12188825" cy="68368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7" name="Прямоугольник 6"/>
          <p:cNvSpPr/>
          <p:nvPr/>
        </p:nvSpPr>
        <p:spPr>
          <a:xfrm>
            <a:off x="4915938" y="-23813"/>
            <a:ext cx="19816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5-misol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1000124" y="1463551"/>
            <a:ext cx="1000125" cy="600075"/>
          </a:xfrm>
          <a:prstGeom prst="rightArrowCallout">
            <a:avLst>
              <a:gd name="adj1" fmla="val 50000"/>
              <a:gd name="adj2" fmla="val 42063"/>
              <a:gd name="adj3" fmla="val 23000"/>
              <a:gd name="adj4" fmla="val 64977"/>
            </a:avLst>
          </a:prstGeom>
          <a:gradFill flip="none" rotWithShape="1">
            <a:gsLst>
              <a:gs pos="100000">
                <a:srgbClr val="92D050"/>
              </a:gs>
              <a:gs pos="5000">
                <a:srgbClr val="FFC000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066800" y="1537368"/>
                <a:ext cx="533399" cy="452439"/>
              </a:xfrm>
              <a:prstGeom prst="rect">
                <a:avLst/>
              </a:prstGeom>
              <a:gradFill flip="none" rotWithShape="1">
                <a:gsLst>
                  <a:gs pos="62000">
                    <a:srgbClr val="FFC000"/>
                  </a:gs>
                  <a:gs pos="91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537368"/>
                <a:ext cx="533399" cy="452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168" y="3488329"/>
            <a:ext cx="2390775" cy="31982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90979" y="3844237"/>
                <a:ext cx="3056158" cy="17759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979" y="3844237"/>
                <a:ext cx="3056158" cy="17759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353360" y="1138643"/>
                <a:ext cx="3035511" cy="9417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360" y="1138643"/>
                <a:ext cx="3035511" cy="9417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Выноска со стрелкой вправо 16"/>
          <p:cNvSpPr/>
          <p:nvPr/>
        </p:nvSpPr>
        <p:spPr>
          <a:xfrm>
            <a:off x="1000124" y="2962073"/>
            <a:ext cx="1000125" cy="600075"/>
          </a:xfrm>
          <a:prstGeom prst="rightArrowCallout">
            <a:avLst>
              <a:gd name="adj1" fmla="val 50000"/>
              <a:gd name="adj2" fmla="val 42063"/>
              <a:gd name="adj3" fmla="val 23000"/>
              <a:gd name="adj4" fmla="val 64977"/>
            </a:avLst>
          </a:prstGeom>
          <a:gradFill flip="none" rotWithShape="1">
            <a:gsLst>
              <a:gs pos="100000">
                <a:srgbClr val="92D050"/>
              </a:gs>
              <a:gs pos="5000">
                <a:srgbClr val="FFC000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066800" y="3035890"/>
                <a:ext cx="533399" cy="452439"/>
              </a:xfrm>
              <a:prstGeom prst="rect">
                <a:avLst/>
              </a:prstGeom>
              <a:gradFill flip="none" rotWithShape="1">
                <a:gsLst>
                  <a:gs pos="62000">
                    <a:srgbClr val="FFC000"/>
                  </a:gs>
                  <a:gs pos="91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035890"/>
                <a:ext cx="533399" cy="452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286212" y="2584236"/>
                <a:ext cx="3423438" cy="116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212" y="2584236"/>
                <a:ext cx="3423438" cy="11689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7581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143967" y="826208"/>
            <a:ext cx="11871501" cy="8039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42892" y="5820164"/>
            <a:ext cx="11871501" cy="8918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43258" y="5012630"/>
            <a:ext cx="11871501" cy="7969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66526" y="4138496"/>
            <a:ext cx="11871501" cy="8555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51912" y="3091941"/>
            <a:ext cx="11862116" cy="10314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51912" y="1652234"/>
            <a:ext cx="11862116" cy="14238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мка 3"/>
          <p:cNvSpPr/>
          <p:nvPr/>
        </p:nvSpPr>
        <p:spPr>
          <a:xfrm>
            <a:off x="143258" y="805553"/>
            <a:ext cx="11908655" cy="5945842"/>
          </a:xfrm>
          <a:prstGeom prst="frame">
            <a:avLst>
              <a:gd name="adj1" fmla="val 438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1996"/>
            <a:ext cx="12188825" cy="68368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0" name="Прямоугольник 9"/>
          <p:cNvSpPr/>
          <p:nvPr/>
        </p:nvSpPr>
        <p:spPr>
          <a:xfrm>
            <a:off x="3744363" y="-48010"/>
            <a:ext cx="44053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Integrallar</a:t>
            </a:r>
            <a:r>
              <a:rPr lang="en-US" alt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jadvali</a:t>
            </a:r>
            <a:endParaRPr lang="ru-RU" sz="4000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143258" y="1638237"/>
            <a:ext cx="11870770" cy="18638"/>
          </a:xfrm>
          <a:prstGeom prst="line">
            <a:avLst/>
          </a:prstGeom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43258" y="3068068"/>
            <a:ext cx="11897945" cy="15763"/>
          </a:xfrm>
          <a:prstGeom prst="line">
            <a:avLst/>
          </a:prstGeom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43258" y="4123423"/>
            <a:ext cx="11908655" cy="7962"/>
          </a:xfrm>
          <a:prstGeom prst="line">
            <a:avLst/>
          </a:prstGeom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43258" y="5002054"/>
            <a:ext cx="11894770" cy="10576"/>
          </a:xfrm>
          <a:prstGeom prst="line">
            <a:avLst/>
          </a:prstGeom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143258" y="5794305"/>
            <a:ext cx="11894770" cy="30567"/>
          </a:xfrm>
          <a:prstGeom prst="line">
            <a:avLst/>
          </a:prstGeom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1452978" y="805553"/>
            <a:ext cx="17244" cy="5945843"/>
          </a:xfrm>
          <a:prstGeom prst="line">
            <a:avLst/>
          </a:prstGeom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4" idx="2"/>
            <a:endCxn id="4" idx="0"/>
          </p:cNvCxnSpPr>
          <p:nvPr/>
        </p:nvCxnSpPr>
        <p:spPr>
          <a:xfrm flipV="1">
            <a:off x="6097586" y="805553"/>
            <a:ext cx="0" cy="5945842"/>
          </a:xfrm>
          <a:prstGeom prst="line">
            <a:avLst/>
          </a:prstGeom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2425643" y="914277"/>
                <a:ext cx="288168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Funksiya </a:t>
                </a:r>
                <a14:m>
                  <m:oMath xmlns:m="http://schemas.openxmlformats.org/officeDocument/2006/math">
                    <m:r>
                      <a:rPr lang="en-US" altLang="ru-RU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alt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643" y="914277"/>
                <a:ext cx="2881686" cy="584775"/>
              </a:xfrm>
              <a:prstGeom prst="rect">
                <a:avLst/>
              </a:prstGeom>
              <a:blipFill>
                <a:blip r:embed="rId2"/>
                <a:stretch>
                  <a:fillRect l="-5497" t="-15625" b="-31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6561125" y="895490"/>
                <a:ext cx="545290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Boshlang‘ich</a:t>
                </a:r>
                <a:r>
                  <a:rPr lang="en-US" altLang="ru-RU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RU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funksiya</a:t>
                </a:r>
                <a:r>
                  <a:rPr lang="en-US" altLang="ru-RU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alt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125" y="895490"/>
                <a:ext cx="5452903" cy="584775"/>
              </a:xfrm>
              <a:prstGeom prst="rect">
                <a:avLst/>
              </a:prstGeom>
              <a:blipFill>
                <a:blip r:embed="rId3"/>
                <a:stretch>
                  <a:fillRect l="-2793" t="-15625" b="-31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12320" y="851245"/>
            <a:ext cx="707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34418" y="2087806"/>
                <a:ext cx="42159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18" y="2087806"/>
                <a:ext cx="421590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69411" y="3319682"/>
                <a:ext cx="42159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11" y="3319682"/>
                <a:ext cx="421590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69411" y="4289040"/>
                <a:ext cx="42159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11" y="4289040"/>
                <a:ext cx="421590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69411" y="5120970"/>
                <a:ext cx="42159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11" y="5120970"/>
                <a:ext cx="421590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69411" y="5977497"/>
                <a:ext cx="42159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11" y="5977497"/>
                <a:ext cx="421590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790931" y="2043550"/>
                <a:ext cx="253332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931" y="2043550"/>
                <a:ext cx="2533322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439351" y="1784655"/>
                <a:ext cx="1885003" cy="1057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351" y="1784655"/>
                <a:ext cx="1885003" cy="10570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010828" y="3141001"/>
                <a:ext cx="339837" cy="889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828" y="3141001"/>
                <a:ext cx="339837" cy="889154"/>
              </a:xfrm>
              <a:prstGeom prst="rect">
                <a:avLst/>
              </a:prstGeom>
              <a:blipFill>
                <a:blip r:embed="rId11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286424" y="3245123"/>
                <a:ext cx="219085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424" y="3245123"/>
                <a:ext cx="2190856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809542" y="4285271"/>
                <a:ext cx="63523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542" y="4285271"/>
                <a:ext cx="635239" cy="6155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286424" y="4250970"/>
                <a:ext cx="156857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424" y="4250970"/>
                <a:ext cx="1568571" cy="6155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790931" y="5113860"/>
                <a:ext cx="119263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𝒔𝒊𝒏𝒙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931" y="5113860"/>
                <a:ext cx="1192634" cy="61555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934533" y="5077521"/>
                <a:ext cx="254274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𝒄𝒐𝒔𝒙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533" y="5077521"/>
                <a:ext cx="2542747" cy="61555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764799" y="5897816"/>
                <a:ext cx="122629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𝒄𝒐𝒔𝒙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799" y="5897816"/>
                <a:ext cx="1226298" cy="61555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286424" y="5882654"/>
                <a:ext cx="212596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𝒔𝒊𝒏𝒙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424" y="5882654"/>
                <a:ext cx="2125967" cy="61555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968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5" grpId="0" animBg="1"/>
      <p:bldP spid="45" grpId="1" animBg="1"/>
      <p:bldP spid="44" grpId="0" animBg="1"/>
      <p:bldP spid="44" grpId="1" animBg="1"/>
      <p:bldP spid="43" grpId="0" animBg="1"/>
      <p:bldP spid="43" grpId="1" animBg="1"/>
      <p:bldP spid="42" grpId="0" animBg="1"/>
      <p:bldP spid="42" grpId="1" animBg="1"/>
      <p:bldP spid="22" grpId="0" animBg="1"/>
      <p:bldP spid="2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65988" y="725864"/>
            <a:ext cx="12038028" cy="6061435"/>
          </a:xfrm>
          <a:prstGeom prst="frame">
            <a:avLst>
              <a:gd name="adj1" fmla="val 438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4" y="-23813"/>
            <a:ext cx="12188825" cy="68368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6" name="Прямоугольник 5"/>
          <p:cNvSpPr/>
          <p:nvPr/>
        </p:nvSpPr>
        <p:spPr>
          <a:xfrm>
            <a:off x="3334788" y="-48010"/>
            <a:ext cx="4629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alt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830441" y="1406990"/>
            <a:ext cx="1000125" cy="600075"/>
          </a:xfrm>
          <a:prstGeom prst="rightArrowCallout">
            <a:avLst>
              <a:gd name="adj1" fmla="val 50000"/>
              <a:gd name="adj2" fmla="val 42063"/>
              <a:gd name="adj3" fmla="val 23000"/>
              <a:gd name="adj4" fmla="val 64977"/>
            </a:avLst>
          </a:prstGeom>
          <a:gradFill flip="none" rotWithShape="1">
            <a:gsLst>
              <a:gs pos="100000">
                <a:srgbClr val="92D050"/>
              </a:gs>
              <a:gs pos="5000">
                <a:srgbClr val="FFC000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897117" y="1480807"/>
                <a:ext cx="533399" cy="452439"/>
              </a:xfrm>
              <a:prstGeom prst="rect">
                <a:avLst/>
              </a:prstGeom>
              <a:gradFill flip="none" rotWithShape="1">
                <a:gsLst>
                  <a:gs pos="62000">
                    <a:srgbClr val="FFC000"/>
                  </a:gs>
                  <a:gs pos="91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117" y="1480807"/>
                <a:ext cx="533399" cy="452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71087" y="969863"/>
                <a:ext cx="6606552" cy="17759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ru-RU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nary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087" y="969863"/>
                <a:ext cx="6606552" cy="17759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Выноска со стрелкой вправо 13"/>
          <p:cNvSpPr/>
          <p:nvPr/>
        </p:nvSpPr>
        <p:spPr>
          <a:xfrm>
            <a:off x="830441" y="3606045"/>
            <a:ext cx="1000125" cy="600075"/>
          </a:xfrm>
          <a:prstGeom prst="rightArrowCallout">
            <a:avLst>
              <a:gd name="adj1" fmla="val 50000"/>
              <a:gd name="adj2" fmla="val 42063"/>
              <a:gd name="adj3" fmla="val 23000"/>
              <a:gd name="adj4" fmla="val 64977"/>
            </a:avLst>
          </a:prstGeom>
          <a:gradFill flip="none" rotWithShape="1">
            <a:gsLst>
              <a:gs pos="100000">
                <a:srgbClr val="92D050"/>
              </a:gs>
              <a:gs pos="5000">
                <a:srgbClr val="FFC000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897117" y="3679862"/>
                <a:ext cx="533399" cy="452439"/>
              </a:xfrm>
              <a:prstGeom prst="rect">
                <a:avLst/>
              </a:prstGeom>
              <a:gradFill flip="none" rotWithShape="1">
                <a:gsLst>
                  <a:gs pos="62000">
                    <a:srgbClr val="FFC000"/>
                  </a:gs>
                  <a:gs pos="91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117" y="3679862"/>
                <a:ext cx="533399" cy="452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191943" y="3247062"/>
                <a:ext cx="6365589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𝒄𝒕𝒈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943" y="3247062"/>
                <a:ext cx="6365589" cy="16145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13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65988" y="725864"/>
            <a:ext cx="12038028" cy="6061435"/>
          </a:xfrm>
          <a:prstGeom prst="frame">
            <a:avLst>
              <a:gd name="adj1" fmla="val 438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4" y="-23813"/>
            <a:ext cx="12188825" cy="68368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7" name="Прямоугольник 6"/>
          <p:cNvSpPr/>
          <p:nvPr/>
        </p:nvSpPr>
        <p:spPr>
          <a:xfrm>
            <a:off x="4915938" y="-23813"/>
            <a:ext cx="19816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6-misol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9191" y="2801309"/>
            <a:ext cx="2390775" cy="31982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85002" y="3157217"/>
                <a:ext cx="3056158" cy="17759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002" y="3157217"/>
                <a:ext cx="3056158" cy="17759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03899" y="1352175"/>
                <a:ext cx="6456576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899" y="1352175"/>
                <a:ext cx="6456576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8996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65988" y="113122"/>
            <a:ext cx="12038028" cy="6674177"/>
          </a:xfrm>
          <a:prstGeom prst="frame">
            <a:avLst>
              <a:gd name="adj1" fmla="val 438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81570" y="387287"/>
                <a:ext cx="5352427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570" y="387287"/>
                <a:ext cx="5352427" cy="161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81570" y="2095005"/>
                <a:ext cx="6640792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570" y="2095005"/>
                <a:ext cx="6640792" cy="16145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81570" y="3802723"/>
                <a:ext cx="5733108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570" y="3802723"/>
                <a:ext cx="5733108" cy="16145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81570" y="5610519"/>
                <a:ext cx="4177682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570" y="5610519"/>
                <a:ext cx="4177682" cy="6294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770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65988" y="725864"/>
            <a:ext cx="12038028" cy="6061435"/>
          </a:xfrm>
          <a:prstGeom prst="frame">
            <a:avLst>
              <a:gd name="adj1" fmla="val 438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4" y="-23813"/>
            <a:ext cx="12188825" cy="68368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7" name="Прямоугольник 6"/>
          <p:cNvSpPr/>
          <p:nvPr/>
        </p:nvSpPr>
        <p:spPr>
          <a:xfrm>
            <a:off x="4915938" y="-23813"/>
            <a:ext cx="19816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7-misol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1009649" y="1263526"/>
            <a:ext cx="1000125" cy="600075"/>
          </a:xfrm>
          <a:prstGeom prst="rightArrowCallout">
            <a:avLst>
              <a:gd name="adj1" fmla="val 50000"/>
              <a:gd name="adj2" fmla="val 42063"/>
              <a:gd name="adj3" fmla="val 23000"/>
              <a:gd name="adj4" fmla="val 64977"/>
            </a:avLst>
          </a:prstGeom>
          <a:gradFill flip="none" rotWithShape="1">
            <a:gsLst>
              <a:gs pos="100000">
                <a:srgbClr val="92D050"/>
              </a:gs>
              <a:gs pos="5000">
                <a:srgbClr val="FFC000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076325" y="1337343"/>
                <a:ext cx="533399" cy="452439"/>
              </a:xfrm>
              <a:prstGeom prst="rect">
                <a:avLst/>
              </a:prstGeom>
              <a:gradFill flip="none" rotWithShape="1">
                <a:gsLst>
                  <a:gs pos="62000">
                    <a:srgbClr val="FFC000"/>
                  </a:gs>
                  <a:gs pos="91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25" y="1337343"/>
                <a:ext cx="533399" cy="452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168" y="3488329"/>
            <a:ext cx="2390775" cy="31982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90979" y="3844237"/>
                <a:ext cx="3056158" cy="17759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979" y="3844237"/>
                <a:ext cx="3056158" cy="17759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321619" y="885243"/>
                <a:ext cx="3402470" cy="1275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ad>
                            <m:ra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g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619" y="885243"/>
                <a:ext cx="3402470" cy="12754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Выноска со стрелкой вправо 16"/>
          <p:cNvSpPr/>
          <p:nvPr/>
        </p:nvSpPr>
        <p:spPr>
          <a:xfrm>
            <a:off x="1009648" y="2956481"/>
            <a:ext cx="1000125" cy="600075"/>
          </a:xfrm>
          <a:prstGeom prst="rightArrowCallout">
            <a:avLst>
              <a:gd name="adj1" fmla="val 50000"/>
              <a:gd name="adj2" fmla="val 42063"/>
              <a:gd name="adj3" fmla="val 23000"/>
              <a:gd name="adj4" fmla="val 64977"/>
            </a:avLst>
          </a:prstGeom>
          <a:gradFill flip="none" rotWithShape="1">
            <a:gsLst>
              <a:gs pos="100000">
                <a:srgbClr val="92D050"/>
              </a:gs>
              <a:gs pos="5000">
                <a:srgbClr val="FFC000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076324" y="3030298"/>
                <a:ext cx="533399" cy="452439"/>
              </a:xfrm>
              <a:prstGeom prst="rect">
                <a:avLst/>
              </a:prstGeom>
              <a:gradFill flip="none" rotWithShape="1">
                <a:gsLst>
                  <a:gs pos="62000">
                    <a:srgbClr val="FFC000"/>
                  </a:gs>
                  <a:gs pos="91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24" y="3030298"/>
                <a:ext cx="533399" cy="452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318926" y="2590993"/>
                <a:ext cx="6810326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ad>
                        <m:ra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𝒔𝒊𝒏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926" y="2590993"/>
                <a:ext cx="6810326" cy="11524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2620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65988" y="725864"/>
            <a:ext cx="12038028" cy="6061435"/>
          </a:xfrm>
          <a:prstGeom prst="frame">
            <a:avLst>
              <a:gd name="adj1" fmla="val 438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4" y="-23813"/>
            <a:ext cx="12188825" cy="68368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6" name="Прямоугольник 5"/>
          <p:cNvSpPr/>
          <p:nvPr/>
        </p:nvSpPr>
        <p:spPr>
          <a:xfrm>
            <a:off x="3334788" y="-48010"/>
            <a:ext cx="4629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alt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1009649" y="1263526"/>
            <a:ext cx="1000125" cy="600075"/>
          </a:xfrm>
          <a:prstGeom prst="rightArrowCallout">
            <a:avLst>
              <a:gd name="adj1" fmla="val 50000"/>
              <a:gd name="adj2" fmla="val 42063"/>
              <a:gd name="adj3" fmla="val 23000"/>
              <a:gd name="adj4" fmla="val 64977"/>
            </a:avLst>
          </a:prstGeom>
          <a:gradFill flip="none" rotWithShape="1">
            <a:gsLst>
              <a:gs pos="100000">
                <a:srgbClr val="92D050"/>
              </a:gs>
              <a:gs pos="5000">
                <a:srgbClr val="FFC000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076325" y="1337343"/>
                <a:ext cx="533399" cy="452439"/>
              </a:xfrm>
              <a:prstGeom prst="rect">
                <a:avLst/>
              </a:prstGeom>
              <a:gradFill flip="none" rotWithShape="1">
                <a:gsLst>
                  <a:gs pos="62000">
                    <a:srgbClr val="FFC000"/>
                  </a:gs>
                  <a:gs pos="91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25" y="1337343"/>
                <a:ext cx="533399" cy="452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80938" y="982509"/>
                <a:ext cx="8508227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num>
                                <m:den>
                                  <m:rad>
                                    <m:rad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>
                                      <m:r>
                                        <m:rPr>
                                          <m:brk m:alnAt="7"/>
                                        </m:r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g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𝟕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ru-RU" sz="4000" b="1" dirty="0"/>
                                <m:t> 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𝟕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e>
                          </m:nary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938" y="982509"/>
                <a:ext cx="8508227" cy="161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68382" y="2821671"/>
                <a:ext cx="4889159" cy="18265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382" y="2821671"/>
                <a:ext cx="4889159" cy="18265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51722" y="5266195"/>
                <a:ext cx="3644587" cy="6739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sSup>
                            <m:sSup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722" y="5266195"/>
                <a:ext cx="3644587" cy="6739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39537" y="2818486"/>
                <a:ext cx="3723776" cy="18265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537" y="2818486"/>
                <a:ext cx="3723776" cy="18265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68382" y="5106143"/>
                <a:ext cx="4196662" cy="820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382" y="5106143"/>
                <a:ext cx="4196662" cy="8204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5161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65988" y="85726"/>
            <a:ext cx="12038028" cy="6701574"/>
          </a:xfrm>
          <a:prstGeom prst="frame">
            <a:avLst>
              <a:gd name="adj1" fmla="val 438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678924" y="612984"/>
            <a:ext cx="1000125" cy="600075"/>
          </a:xfrm>
          <a:prstGeom prst="rightArrowCallout">
            <a:avLst>
              <a:gd name="adj1" fmla="val 50000"/>
              <a:gd name="adj2" fmla="val 42063"/>
              <a:gd name="adj3" fmla="val 23000"/>
              <a:gd name="adj4" fmla="val 64977"/>
            </a:avLst>
          </a:prstGeom>
          <a:gradFill flip="none" rotWithShape="1">
            <a:gsLst>
              <a:gs pos="100000">
                <a:srgbClr val="92D050"/>
              </a:gs>
              <a:gs pos="5000">
                <a:srgbClr val="FFC000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745600" y="686801"/>
                <a:ext cx="533399" cy="452439"/>
              </a:xfrm>
              <a:prstGeom prst="rect">
                <a:avLst/>
              </a:prstGeom>
              <a:gradFill flip="none" rotWithShape="1">
                <a:gsLst>
                  <a:gs pos="62000">
                    <a:srgbClr val="FFC000"/>
                  </a:gs>
                  <a:gs pos="91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00" y="686801"/>
                <a:ext cx="533399" cy="452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31076" y="333592"/>
                <a:ext cx="6419065" cy="979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ad>
                              <m:radPr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g>
                              <m:e>
                                <m:sSup>
                                  <m:sSupPr>
                                    <m:ctrlPr>
                                      <a:rPr lang="en-US" sz="3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36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  <m:d>
                              <m:dPr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</m:d>
                      </m:e>
                    </m:nary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b="1" dirty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076" y="333592"/>
                <a:ext cx="6419065" cy="9796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31076" y="1561150"/>
                <a:ext cx="7031990" cy="9091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</m:e>
                    </m:nary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𝟐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𝒔𝒊𝒏</m:t>
                        </m:r>
                        <m:d>
                          <m:d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b="1" dirty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076" y="1561150"/>
                <a:ext cx="7031990" cy="9091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31076" y="2718176"/>
                <a:ext cx="7970772" cy="13366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𝒄𝒐𝒔</m:t>
                        </m:r>
                        <m:d>
                          <m:d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d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b="1" dirty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076" y="2718176"/>
                <a:ext cx="7970772" cy="13366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31076" y="4272847"/>
                <a:ext cx="6389570" cy="9185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  <m:r>
                      <a:rPr lang="en-US" sz="36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600" b="1" i="1">
                        <a:latin typeface="Cambria Math" panose="02040503050406030204" pitchFamily="18" charset="0"/>
                      </a:rPr>
                      <m:t>𝒄𝒐𝒔</m:t>
                    </m:r>
                    <m:d>
                      <m:d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b="1" dirty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076" y="4272847"/>
                <a:ext cx="6389570" cy="9185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31076" y="5572200"/>
                <a:ext cx="6347250" cy="834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sSup>
                          <m:sSup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</m:e>
                    </m:rad>
                    <m:r>
                      <a:rPr lang="en-US" sz="36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600" b="1" i="1">
                        <a:latin typeface="Cambria Math" panose="02040503050406030204" pitchFamily="18" charset="0"/>
                      </a:rPr>
                      <m:t>𝒄𝒐𝒔</m:t>
                    </m:r>
                    <m:d>
                      <m:d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3600" b="1" dirty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076" y="5572200"/>
                <a:ext cx="6347250" cy="834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1982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65988" y="725864"/>
            <a:ext cx="12038028" cy="6061435"/>
          </a:xfrm>
          <a:prstGeom prst="frame">
            <a:avLst>
              <a:gd name="adj1" fmla="val 438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4" y="-23813"/>
            <a:ext cx="12188825" cy="68368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7" name="Прямоугольник 6"/>
          <p:cNvSpPr/>
          <p:nvPr/>
        </p:nvSpPr>
        <p:spPr>
          <a:xfrm>
            <a:off x="4915938" y="-23813"/>
            <a:ext cx="19816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8-misol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1009649" y="1263526"/>
            <a:ext cx="1000125" cy="600075"/>
          </a:xfrm>
          <a:prstGeom prst="rightArrowCallout">
            <a:avLst>
              <a:gd name="adj1" fmla="val 50000"/>
              <a:gd name="adj2" fmla="val 42063"/>
              <a:gd name="adj3" fmla="val 23000"/>
              <a:gd name="adj4" fmla="val 64977"/>
            </a:avLst>
          </a:prstGeom>
          <a:gradFill flip="none" rotWithShape="1">
            <a:gsLst>
              <a:gs pos="100000">
                <a:srgbClr val="92D050"/>
              </a:gs>
              <a:gs pos="5000">
                <a:srgbClr val="FFC000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076325" y="1337343"/>
                <a:ext cx="533399" cy="452439"/>
              </a:xfrm>
              <a:prstGeom prst="rect">
                <a:avLst/>
              </a:prstGeom>
              <a:gradFill flip="none" rotWithShape="1">
                <a:gsLst>
                  <a:gs pos="62000">
                    <a:srgbClr val="FFC000"/>
                  </a:gs>
                  <a:gs pos="91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25" y="1337343"/>
                <a:ext cx="533399" cy="452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168" y="3488329"/>
            <a:ext cx="2390775" cy="31982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90979" y="3844237"/>
                <a:ext cx="3056158" cy="17759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979" y="3844237"/>
                <a:ext cx="3056158" cy="17759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318926" y="1209881"/>
                <a:ext cx="5248424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926" y="1209881"/>
                <a:ext cx="5248424" cy="629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Выноска со стрелкой вправо 16"/>
          <p:cNvSpPr/>
          <p:nvPr/>
        </p:nvSpPr>
        <p:spPr>
          <a:xfrm>
            <a:off x="1009649" y="2521650"/>
            <a:ext cx="1000125" cy="600075"/>
          </a:xfrm>
          <a:prstGeom prst="rightArrowCallout">
            <a:avLst>
              <a:gd name="adj1" fmla="val 50000"/>
              <a:gd name="adj2" fmla="val 42063"/>
              <a:gd name="adj3" fmla="val 23000"/>
              <a:gd name="adj4" fmla="val 64977"/>
            </a:avLst>
          </a:prstGeom>
          <a:gradFill flip="none" rotWithShape="1">
            <a:gsLst>
              <a:gs pos="100000">
                <a:srgbClr val="92D050"/>
              </a:gs>
              <a:gs pos="5000">
                <a:srgbClr val="FFC000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076325" y="2595467"/>
                <a:ext cx="533399" cy="452439"/>
              </a:xfrm>
              <a:prstGeom prst="rect">
                <a:avLst/>
              </a:prstGeom>
              <a:gradFill flip="none" rotWithShape="1">
                <a:gsLst>
                  <a:gs pos="62000">
                    <a:srgbClr val="FFC000"/>
                  </a:gs>
                  <a:gs pos="91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25" y="2595467"/>
                <a:ext cx="533399" cy="452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204626" y="2312257"/>
                <a:ext cx="6102247" cy="1059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𝒔𝒊𝒏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𝒄𝒐𝒔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626" y="2312257"/>
                <a:ext cx="6102247" cy="10590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6803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65988" y="725864"/>
            <a:ext cx="12038028" cy="6061435"/>
          </a:xfrm>
          <a:prstGeom prst="frame">
            <a:avLst>
              <a:gd name="adj1" fmla="val 438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4" y="-23813"/>
            <a:ext cx="12188825" cy="68368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6" name="Прямоугольник 5"/>
          <p:cNvSpPr/>
          <p:nvPr/>
        </p:nvSpPr>
        <p:spPr>
          <a:xfrm>
            <a:off x="3334788" y="-48010"/>
            <a:ext cx="4629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alt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1009649" y="1263526"/>
            <a:ext cx="1000125" cy="600075"/>
          </a:xfrm>
          <a:prstGeom prst="rightArrowCallout">
            <a:avLst>
              <a:gd name="adj1" fmla="val 50000"/>
              <a:gd name="adj2" fmla="val 42063"/>
              <a:gd name="adj3" fmla="val 23000"/>
              <a:gd name="adj4" fmla="val 64977"/>
            </a:avLst>
          </a:prstGeom>
          <a:gradFill flip="none" rotWithShape="1">
            <a:gsLst>
              <a:gs pos="100000">
                <a:srgbClr val="92D050"/>
              </a:gs>
              <a:gs pos="5000">
                <a:srgbClr val="FFC000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076325" y="1337343"/>
                <a:ext cx="533399" cy="452439"/>
              </a:xfrm>
              <a:prstGeom prst="rect">
                <a:avLst/>
              </a:prstGeom>
              <a:gradFill flip="none" rotWithShape="1">
                <a:gsLst>
                  <a:gs pos="62000">
                    <a:srgbClr val="FFC000"/>
                  </a:gs>
                  <a:gs pos="91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25" y="1337343"/>
                <a:ext cx="533399" cy="452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50902" y="870516"/>
                <a:ext cx="5711948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m:rPr>
                                  <m:nor/>
                                </m:rPr>
                                <a:rPr lang="ru-RU" sz="4000" b="1" dirty="0"/>
                                <m:t> 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902" y="870516"/>
                <a:ext cx="5711948" cy="161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77059" y="2223423"/>
                <a:ext cx="2834879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059" y="2223423"/>
                <a:ext cx="2834879" cy="16145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11938" y="2214362"/>
                <a:ext cx="3150414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938" y="2214362"/>
                <a:ext cx="3150414" cy="16145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389096" y="2214361"/>
                <a:ext cx="2158668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096" y="2214361"/>
                <a:ext cx="2158668" cy="16145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50902" y="3847029"/>
                <a:ext cx="7453259" cy="9970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𝒄𝒐𝒔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902" y="3847029"/>
                <a:ext cx="7453259" cy="9970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50902" y="5335527"/>
                <a:ext cx="5978431" cy="886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902" y="5335527"/>
                <a:ext cx="5978431" cy="8862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88582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65988" y="75414"/>
            <a:ext cx="12038028" cy="6711885"/>
          </a:xfrm>
          <a:prstGeom prst="frame">
            <a:avLst>
              <a:gd name="adj1" fmla="val 438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839967" y="645716"/>
            <a:ext cx="1000125" cy="600075"/>
          </a:xfrm>
          <a:prstGeom prst="rightArrowCallout">
            <a:avLst>
              <a:gd name="adj1" fmla="val 50000"/>
              <a:gd name="adj2" fmla="val 42063"/>
              <a:gd name="adj3" fmla="val 23000"/>
              <a:gd name="adj4" fmla="val 64977"/>
            </a:avLst>
          </a:prstGeom>
          <a:gradFill flip="none" rotWithShape="1">
            <a:gsLst>
              <a:gs pos="100000">
                <a:srgbClr val="92D050"/>
              </a:gs>
              <a:gs pos="5000">
                <a:srgbClr val="FFC000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906643" y="719533"/>
                <a:ext cx="533399" cy="452439"/>
              </a:xfrm>
              <a:prstGeom prst="rect">
                <a:avLst/>
              </a:prstGeom>
              <a:gradFill flip="none" rotWithShape="1">
                <a:gsLst>
                  <a:gs pos="62000">
                    <a:srgbClr val="FFC000"/>
                  </a:gs>
                  <a:gs pos="91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43" y="719533"/>
                <a:ext cx="533399" cy="452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57493" y="416216"/>
                <a:ext cx="6498254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493" y="416216"/>
                <a:ext cx="6498254" cy="161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57493" y="2142892"/>
                <a:ext cx="2834879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493" y="2142892"/>
                <a:ext cx="2834879" cy="16145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92372" y="2142891"/>
                <a:ext cx="2996333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372" y="2142891"/>
                <a:ext cx="2996333" cy="16145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988705" y="2142891"/>
                <a:ext cx="3029997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𝒄𝒐𝒔</m:t>
                          </m:r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8705" y="2142891"/>
                <a:ext cx="3029997" cy="16145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34085" y="3818573"/>
                <a:ext cx="7865230" cy="9970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𝒄𝒐𝒔</m:t>
                        </m:r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𝒔𝒊𝒏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085" y="3818573"/>
                <a:ext cx="7865230" cy="9970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34085" y="5356861"/>
                <a:ext cx="6475875" cy="889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𝒄𝒐𝒔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𝒔𝒊𝒏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085" y="5356861"/>
                <a:ext cx="6475875" cy="8891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57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2702697F-B6AD-4DC9-9B9C-9E98164B1748}"/>
              </a:ext>
            </a:extLst>
          </p:cNvPr>
          <p:cNvSpPr/>
          <p:nvPr/>
        </p:nvSpPr>
        <p:spPr>
          <a:xfrm>
            <a:off x="414462" y="936711"/>
            <a:ext cx="9702932" cy="92333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4C40EF-DBF4-4CCF-AE73-D3E339D71EFB}"/>
              </a:ext>
            </a:extLst>
          </p:cNvPr>
          <p:cNvSpPr txBox="1"/>
          <p:nvPr/>
        </p:nvSpPr>
        <p:spPr>
          <a:xfrm>
            <a:off x="826228" y="1071626"/>
            <a:ext cx="8531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Рамка 6">
            <a:extLst>
              <a:ext uri="{FF2B5EF4-FFF2-40B4-BE49-F238E27FC236}">
                <a16:creationId xmlns:a16="http://schemas.microsoft.com/office/drawing/2014/main" id="{0B9D5FEE-1145-4926-8C91-3706F5CDB9B7}"/>
              </a:ext>
            </a:extLst>
          </p:cNvPr>
          <p:cNvSpPr/>
          <p:nvPr/>
        </p:nvSpPr>
        <p:spPr>
          <a:xfrm>
            <a:off x="132735" y="125156"/>
            <a:ext cx="11916697" cy="6614858"/>
          </a:xfrm>
          <a:prstGeom prst="frame">
            <a:avLst>
              <a:gd name="adj1" fmla="val 104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0" name="Picture 6" descr="Ликбез по банковским продуктам для юридических лиц - Кредитование  юридических лиц">
            <a:extLst>
              <a:ext uri="{FF2B5EF4-FFF2-40B4-BE49-F238E27FC236}">
                <a16:creationId xmlns:a16="http://schemas.microsoft.com/office/drawing/2014/main" id="{8E168442-C031-4835-A0CC-551BB96C9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145" y="312526"/>
            <a:ext cx="24384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 со стрелкой вниз 2"/>
          <p:cNvSpPr/>
          <p:nvPr/>
        </p:nvSpPr>
        <p:spPr>
          <a:xfrm>
            <a:off x="4029074" y="2176296"/>
            <a:ext cx="3762375" cy="990600"/>
          </a:xfrm>
          <a:prstGeom prst="downArrowCallout">
            <a:avLst>
              <a:gd name="adj1" fmla="val 25000"/>
              <a:gd name="adj2" fmla="val 177885"/>
              <a:gd name="adj3" fmla="val 25000"/>
              <a:gd name="adj4" fmla="val 64977"/>
            </a:avLst>
          </a:prstGeom>
          <a:gradFill>
            <a:gsLst>
              <a:gs pos="100000">
                <a:srgbClr val="00B0F0">
                  <a:lumMod val="68000"/>
                  <a:lumOff val="32000"/>
                </a:srgbClr>
              </a:gs>
              <a:gs pos="39000">
                <a:srgbClr val="FFC000">
                  <a:lumMod val="67000"/>
                  <a:lumOff val="33000"/>
                </a:srgbClr>
              </a:gs>
            </a:gsLst>
            <a:path path="rect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91-sahifa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53838744"/>
              </p:ext>
            </p:extLst>
          </p:nvPr>
        </p:nvGraphicFramePr>
        <p:xfrm>
          <a:off x="4289425" y="3709477"/>
          <a:ext cx="6616700" cy="590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трелка вправо с вырезом 7"/>
          <p:cNvSpPr/>
          <p:nvPr/>
        </p:nvSpPr>
        <p:spPr>
          <a:xfrm>
            <a:off x="1035777" y="3459987"/>
            <a:ext cx="2907571" cy="1089530"/>
          </a:xfrm>
          <a:prstGeom prst="notchedRightArrow">
            <a:avLst/>
          </a:prstGeom>
          <a:gradFill>
            <a:gsLst>
              <a:gs pos="100000">
                <a:srgbClr val="FF66FF"/>
              </a:gs>
              <a:gs pos="0">
                <a:srgbClr val="FFC000">
                  <a:lumMod val="67000"/>
                  <a:lumOff val="33000"/>
                </a:srgbClr>
              </a:gs>
            </a:gsLst>
            <a:path path="rect">
              <a:fillToRect l="50000" t="50000" r="50000" b="50000"/>
            </a:path>
          </a:gra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16-misol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838323854"/>
              </p:ext>
            </p:extLst>
          </p:nvPr>
        </p:nvGraphicFramePr>
        <p:xfrm>
          <a:off x="4289425" y="5224745"/>
          <a:ext cx="6616700" cy="590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Стрелка вправо с вырезом 10"/>
          <p:cNvSpPr/>
          <p:nvPr/>
        </p:nvSpPr>
        <p:spPr>
          <a:xfrm>
            <a:off x="1035777" y="4975255"/>
            <a:ext cx="2907571" cy="1089530"/>
          </a:xfrm>
          <a:prstGeom prst="notchedRightArrow">
            <a:avLst/>
          </a:prstGeom>
          <a:gradFill>
            <a:gsLst>
              <a:gs pos="89000">
                <a:srgbClr val="92D050"/>
              </a:gs>
              <a:gs pos="0">
                <a:srgbClr val="FFC000">
                  <a:lumMod val="67000"/>
                  <a:lumOff val="33000"/>
                </a:srgbClr>
              </a:gs>
            </a:gsLst>
            <a:path path="rect">
              <a:fillToRect l="50000" t="50000" r="50000" b="50000"/>
            </a:path>
          </a:gra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18-misol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688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142890" y="5418906"/>
            <a:ext cx="11871501" cy="12329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56479" y="4141385"/>
            <a:ext cx="11871501" cy="12749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42891" y="2987521"/>
            <a:ext cx="11871501" cy="11200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42891" y="1649318"/>
            <a:ext cx="11871501" cy="13230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мка 3"/>
          <p:cNvSpPr/>
          <p:nvPr/>
        </p:nvSpPr>
        <p:spPr>
          <a:xfrm>
            <a:off x="124315" y="780182"/>
            <a:ext cx="11908655" cy="5884569"/>
          </a:xfrm>
          <a:prstGeom prst="frame">
            <a:avLst>
              <a:gd name="adj1" fmla="val 438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1996"/>
            <a:ext cx="12188825" cy="68368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0" name="Прямоугольник 9"/>
          <p:cNvSpPr/>
          <p:nvPr/>
        </p:nvSpPr>
        <p:spPr>
          <a:xfrm>
            <a:off x="3744363" y="-48010"/>
            <a:ext cx="44053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Integrallar</a:t>
            </a:r>
            <a:r>
              <a:rPr lang="en-US" alt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jadvali</a:t>
            </a:r>
            <a:endParaRPr lang="ru-RU" sz="4000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143258" y="1638237"/>
            <a:ext cx="11870770" cy="18638"/>
          </a:xfrm>
          <a:prstGeom prst="line">
            <a:avLst/>
          </a:prstGeom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43258" y="2972532"/>
            <a:ext cx="11897945" cy="15763"/>
          </a:xfrm>
          <a:prstGeom prst="line">
            <a:avLst/>
          </a:prstGeom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43258" y="4131385"/>
            <a:ext cx="11897945" cy="10000"/>
          </a:xfrm>
          <a:prstGeom prst="line">
            <a:avLst/>
          </a:prstGeom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57143" y="5446936"/>
            <a:ext cx="11856885" cy="3730"/>
          </a:xfrm>
          <a:prstGeom prst="line">
            <a:avLst/>
          </a:prstGeom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1470581" y="796566"/>
            <a:ext cx="1743" cy="5868185"/>
          </a:xfrm>
          <a:prstGeom prst="line">
            <a:avLst/>
          </a:prstGeom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6032064" y="793086"/>
            <a:ext cx="6764" cy="5858760"/>
          </a:xfrm>
          <a:prstGeom prst="line">
            <a:avLst/>
          </a:prstGeom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2349575" y="886205"/>
                <a:ext cx="288168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Funksiya </a:t>
                </a:r>
                <a14:m>
                  <m:oMath xmlns:m="http://schemas.openxmlformats.org/officeDocument/2006/math">
                    <m:r>
                      <a:rPr lang="en-US" altLang="ru-RU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alt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575" y="886205"/>
                <a:ext cx="2881686" cy="584775"/>
              </a:xfrm>
              <a:prstGeom prst="rect">
                <a:avLst/>
              </a:prstGeom>
              <a:blipFill>
                <a:blip r:embed="rId2"/>
                <a:stretch>
                  <a:fillRect l="-5285" t="-15625" b="-31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6561125" y="895490"/>
                <a:ext cx="545290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Boshlang‘ich</a:t>
                </a:r>
                <a:r>
                  <a:rPr lang="en-US" altLang="ru-RU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RU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funksiya</a:t>
                </a:r>
                <a:r>
                  <a:rPr lang="en-US" altLang="ru-RU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alt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125" y="895490"/>
                <a:ext cx="5452903" cy="584775"/>
              </a:xfrm>
              <a:prstGeom prst="rect">
                <a:avLst/>
              </a:prstGeom>
              <a:blipFill>
                <a:blip r:embed="rId3"/>
                <a:stretch>
                  <a:fillRect l="-2793" t="-15625" b="-31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12320" y="851245"/>
            <a:ext cx="707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5408" y="1977128"/>
                <a:ext cx="42159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08" y="1977128"/>
                <a:ext cx="421590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96996" y="3279707"/>
                <a:ext cx="42159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96" y="3279707"/>
                <a:ext cx="421590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82546" y="4499786"/>
                <a:ext cx="42159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46" y="4499786"/>
                <a:ext cx="421590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21673" y="5847092"/>
                <a:ext cx="42159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73" y="5847092"/>
                <a:ext cx="421590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530203" y="1737528"/>
                <a:ext cx="2707728" cy="10464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𝒌𝒙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≠−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203" y="1737528"/>
                <a:ext cx="2707728" cy="10464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507763" y="1749438"/>
                <a:ext cx="2925224" cy="1060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4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𝒌𝒙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d>
                          </m:e>
                          <m:sup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d>
                          <m:d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763" y="1749438"/>
                <a:ext cx="2925224" cy="1060996"/>
              </a:xfrm>
              <a:prstGeom prst="rect">
                <a:avLst/>
              </a:prstGeom>
              <a:blipFill>
                <a:blip r:embed="rId9"/>
                <a:stretch>
                  <a:fillRect l="-2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870424" y="3045577"/>
                <a:ext cx="1061188" cy="8892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𝒌𝒙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424" y="3045577"/>
                <a:ext cx="1061188" cy="889282"/>
              </a:xfrm>
              <a:prstGeom prst="rect">
                <a:avLst/>
              </a:prstGeom>
              <a:blipFill>
                <a:blip r:embed="rId10"/>
                <a:stretch>
                  <a:fillRect l="-5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519156" y="3046077"/>
                <a:ext cx="3741858" cy="889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𝒍𝒏</m:t>
                    </m:r>
                    <m:d>
                      <m:dPr>
                        <m:begChr m:val="|"/>
                        <m:endChr m:val="|"/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𝒌𝒙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156" y="3046077"/>
                <a:ext cx="3741858" cy="8891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765555" y="4482205"/>
                <a:ext cx="1364604" cy="6387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𝒌𝒙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555" y="4482205"/>
                <a:ext cx="1364604" cy="6387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514433" y="4334938"/>
                <a:ext cx="2351541" cy="800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𝒌</m:t>
                        </m:r>
                      </m:den>
                    </m:f>
                    <m:sSup>
                      <m:sSupPr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𝒌𝒙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3600" b="1" dirty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433" y="4334938"/>
                <a:ext cx="2351541" cy="800219"/>
              </a:xfrm>
              <a:prstGeom prst="rect">
                <a:avLst/>
              </a:prstGeom>
              <a:blipFill>
                <a:blip r:embed="rId13"/>
                <a:stretch>
                  <a:fillRect l="-2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659435" y="5754233"/>
                <a:ext cx="256807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𝒔𝒊𝒏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𝒌𝒙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435" y="5754233"/>
                <a:ext cx="2568075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084983" y="5619921"/>
                <a:ext cx="4246419" cy="800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𝒌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𝒄𝒐𝒔</m:t>
                    </m:r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𝒌𝒙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3600" b="1" dirty="0"/>
                  <a:t> 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983" y="5619921"/>
                <a:ext cx="4246419" cy="80021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660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4" grpId="0" animBg="1"/>
      <p:bldP spid="44" grpId="1" animBg="1"/>
      <p:bldP spid="43" grpId="0" animBg="1"/>
      <p:bldP spid="43" grpId="1" animBg="1"/>
      <p:bldP spid="42" grpId="0" animBg="1"/>
      <p:bldP spid="4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157143" y="5320407"/>
            <a:ext cx="11857250" cy="1331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37536" y="3978218"/>
            <a:ext cx="11871501" cy="13128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24315" y="2767023"/>
            <a:ext cx="11871501" cy="11912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24315" y="1649534"/>
            <a:ext cx="11871501" cy="10804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мка 3"/>
          <p:cNvSpPr/>
          <p:nvPr/>
        </p:nvSpPr>
        <p:spPr>
          <a:xfrm>
            <a:off x="124315" y="780182"/>
            <a:ext cx="11908655" cy="5884569"/>
          </a:xfrm>
          <a:prstGeom prst="frame">
            <a:avLst>
              <a:gd name="adj1" fmla="val 438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1996"/>
            <a:ext cx="12188825" cy="68368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0" name="Прямоугольник 9"/>
          <p:cNvSpPr/>
          <p:nvPr/>
        </p:nvSpPr>
        <p:spPr>
          <a:xfrm>
            <a:off x="3744363" y="-48010"/>
            <a:ext cx="44053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Integrallar</a:t>
            </a:r>
            <a:r>
              <a:rPr lang="en-US" alt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jadvali</a:t>
            </a:r>
            <a:endParaRPr lang="ru-RU" sz="4000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143258" y="1638237"/>
            <a:ext cx="11870770" cy="18638"/>
          </a:xfrm>
          <a:prstGeom prst="line">
            <a:avLst/>
          </a:prstGeom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24315" y="2746104"/>
            <a:ext cx="11897945" cy="15763"/>
          </a:xfrm>
          <a:prstGeom prst="line">
            <a:avLst/>
          </a:prstGeom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43258" y="3965313"/>
            <a:ext cx="11908655" cy="16694"/>
          </a:xfrm>
          <a:prstGeom prst="line">
            <a:avLst/>
          </a:prstGeom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3258" y="5299963"/>
            <a:ext cx="11865779" cy="11533"/>
          </a:xfrm>
          <a:prstGeom prst="line">
            <a:avLst/>
          </a:prstGeom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1470581" y="796566"/>
            <a:ext cx="1743" cy="5868185"/>
          </a:xfrm>
          <a:prstGeom prst="line">
            <a:avLst/>
          </a:prstGeom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6032064" y="793086"/>
            <a:ext cx="6764" cy="5858760"/>
          </a:xfrm>
          <a:prstGeom prst="line">
            <a:avLst/>
          </a:prstGeom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2349575" y="886205"/>
                <a:ext cx="288168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Funksiya </a:t>
                </a:r>
                <a14:m>
                  <m:oMath xmlns:m="http://schemas.openxmlformats.org/officeDocument/2006/math">
                    <m:r>
                      <a:rPr lang="en-US" altLang="ru-RU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alt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575" y="886205"/>
                <a:ext cx="2881686" cy="584775"/>
              </a:xfrm>
              <a:prstGeom prst="rect">
                <a:avLst/>
              </a:prstGeom>
              <a:blipFill>
                <a:blip r:embed="rId2"/>
                <a:stretch>
                  <a:fillRect l="-5285" t="-15625" b="-31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6561125" y="895490"/>
                <a:ext cx="545290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Boshlang‘ich</a:t>
                </a:r>
                <a:r>
                  <a:rPr lang="en-US" altLang="ru-RU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RU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funksiya</a:t>
                </a:r>
                <a:r>
                  <a:rPr lang="en-US" altLang="ru-RU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alt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125" y="895490"/>
                <a:ext cx="5452903" cy="584775"/>
              </a:xfrm>
              <a:prstGeom prst="rect">
                <a:avLst/>
              </a:prstGeom>
              <a:blipFill>
                <a:blip r:embed="rId3"/>
                <a:stretch>
                  <a:fillRect l="-2793" t="-15625" b="-31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12320" y="851245"/>
            <a:ext cx="707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45537" y="1934623"/>
                <a:ext cx="72776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37" y="1934623"/>
                <a:ext cx="727763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76746" y="3023852"/>
                <a:ext cx="72776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46" y="3023852"/>
                <a:ext cx="727763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52675" y="4457281"/>
                <a:ext cx="72776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75" y="4457281"/>
                <a:ext cx="727763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91802" y="5804587"/>
                <a:ext cx="72776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02" y="5804587"/>
                <a:ext cx="727763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371417" y="1926022"/>
                <a:ext cx="259692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𝒌𝒙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417" y="1926022"/>
                <a:ext cx="2596929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793214" y="1800133"/>
                <a:ext cx="3795976" cy="800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𝒌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𝒔𝒊𝒏</m:t>
                    </m:r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𝒌𝒙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3600" b="1" dirty="0"/>
                  <a:t> 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214" y="1800133"/>
                <a:ext cx="3795976" cy="8002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423459" y="2816040"/>
                <a:ext cx="1309461" cy="9814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4000" dirty="0"/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459" y="2816040"/>
                <a:ext cx="1309461" cy="9814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6668781" y="3041157"/>
                <a:ext cx="190148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𝒕𝒈𝒙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3600" dirty="0"/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781" y="3041157"/>
                <a:ext cx="1901483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2434902" y="4051407"/>
                <a:ext cx="1285416" cy="9814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𝒊𝒏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4000" dirty="0"/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902" y="4051407"/>
                <a:ext cx="1285416" cy="9814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6680224" y="4276524"/>
                <a:ext cx="247856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𝒄𝒕𝒈𝒙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3600" dirty="0"/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224" y="4276524"/>
                <a:ext cx="2478564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468142" y="5765217"/>
                <a:ext cx="67210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142" y="5765217"/>
                <a:ext cx="672107" cy="6155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909168" y="5522758"/>
                <a:ext cx="1661096" cy="9253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𝒍𝒏𝒂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168" y="5522758"/>
                <a:ext cx="1661096" cy="92531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165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6" grpId="0" animBg="1"/>
      <p:bldP spid="46" grpId="1" animBg="1"/>
      <p:bldP spid="45" grpId="0" animBg="1"/>
      <p:bldP spid="45" grpId="1" animBg="1"/>
      <p:bldP spid="44" grpId="0" animBg="1"/>
      <p:bldP spid="4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137536" y="3978218"/>
            <a:ext cx="11871501" cy="13128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24315" y="2767023"/>
            <a:ext cx="11871501" cy="11912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24315" y="1649534"/>
            <a:ext cx="11871501" cy="10804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мка 3"/>
          <p:cNvSpPr/>
          <p:nvPr/>
        </p:nvSpPr>
        <p:spPr>
          <a:xfrm>
            <a:off x="124315" y="780183"/>
            <a:ext cx="11908655" cy="4531314"/>
          </a:xfrm>
          <a:prstGeom prst="frame">
            <a:avLst>
              <a:gd name="adj1" fmla="val 438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1996"/>
            <a:ext cx="12188825" cy="68368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0" name="Прямоугольник 9"/>
          <p:cNvSpPr/>
          <p:nvPr/>
        </p:nvSpPr>
        <p:spPr>
          <a:xfrm>
            <a:off x="3744363" y="-48010"/>
            <a:ext cx="44053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Integrallar</a:t>
            </a:r>
            <a:r>
              <a:rPr lang="en-US" alt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jadvali</a:t>
            </a:r>
            <a:endParaRPr lang="ru-RU" sz="4000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143258" y="1638237"/>
            <a:ext cx="11870770" cy="18638"/>
          </a:xfrm>
          <a:prstGeom prst="line">
            <a:avLst/>
          </a:prstGeom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24315" y="2746104"/>
            <a:ext cx="11897945" cy="15763"/>
          </a:xfrm>
          <a:prstGeom prst="line">
            <a:avLst/>
          </a:prstGeom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43258" y="3965313"/>
            <a:ext cx="11908655" cy="16694"/>
          </a:xfrm>
          <a:prstGeom prst="line">
            <a:avLst/>
          </a:prstGeom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3258" y="5299963"/>
            <a:ext cx="11865779" cy="11533"/>
          </a:xfrm>
          <a:prstGeom prst="line">
            <a:avLst/>
          </a:prstGeom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1472324" y="796567"/>
            <a:ext cx="7684" cy="4514929"/>
          </a:xfrm>
          <a:prstGeom prst="line">
            <a:avLst/>
          </a:prstGeom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4" idx="2"/>
          </p:cNvCxnSpPr>
          <p:nvPr/>
        </p:nvCxnSpPr>
        <p:spPr>
          <a:xfrm flipH="1" flipV="1">
            <a:off x="6032064" y="793086"/>
            <a:ext cx="46579" cy="4518411"/>
          </a:xfrm>
          <a:prstGeom prst="line">
            <a:avLst/>
          </a:prstGeom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2349575" y="886205"/>
                <a:ext cx="288168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Funksiya </a:t>
                </a:r>
                <a14:m>
                  <m:oMath xmlns:m="http://schemas.openxmlformats.org/officeDocument/2006/math">
                    <m:r>
                      <a:rPr lang="en-US" altLang="ru-RU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alt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575" y="886205"/>
                <a:ext cx="2881686" cy="584775"/>
              </a:xfrm>
              <a:prstGeom prst="rect">
                <a:avLst/>
              </a:prstGeom>
              <a:blipFill>
                <a:blip r:embed="rId2"/>
                <a:stretch>
                  <a:fillRect l="-5285" t="-15625" b="-31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6561125" y="895490"/>
                <a:ext cx="545290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Boshlang‘ich</a:t>
                </a:r>
                <a:r>
                  <a:rPr lang="en-US" altLang="ru-RU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RU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funksiya</a:t>
                </a:r>
                <a:r>
                  <a:rPr lang="en-US" altLang="ru-RU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alt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125" y="895490"/>
                <a:ext cx="5452903" cy="584775"/>
              </a:xfrm>
              <a:prstGeom prst="rect">
                <a:avLst/>
              </a:prstGeom>
              <a:blipFill>
                <a:blip r:embed="rId3"/>
                <a:stretch>
                  <a:fillRect l="-2793" t="-15625" b="-31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12320" y="851245"/>
            <a:ext cx="707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45537" y="1934623"/>
                <a:ext cx="72776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37" y="1934623"/>
                <a:ext cx="727763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76746" y="3023852"/>
                <a:ext cx="72776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46" y="3023852"/>
                <a:ext cx="727763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52675" y="4457281"/>
                <a:ext cx="72776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𝟏𝟔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75" y="4457281"/>
                <a:ext cx="727763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371417" y="1926022"/>
                <a:ext cx="259692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𝒌𝒙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417" y="1926022"/>
                <a:ext cx="2596929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793214" y="1800133"/>
                <a:ext cx="3795976" cy="800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𝒌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𝒔𝒊𝒏</m:t>
                    </m:r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𝒌𝒙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3600" b="1" dirty="0"/>
                  <a:t> 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214" y="1800133"/>
                <a:ext cx="3795976" cy="8002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423459" y="2816040"/>
                <a:ext cx="1309461" cy="9814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4000" dirty="0"/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459" y="2816040"/>
                <a:ext cx="1309461" cy="9814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6668781" y="3041157"/>
                <a:ext cx="190148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𝒕𝒈𝒙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3600" dirty="0"/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781" y="3041157"/>
                <a:ext cx="1901483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2434902" y="4051407"/>
                <a:ext cx="1285416" cy="9814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𝒊𝒏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4000" dirty="0"/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902" y="4051407"/>
                <a:ext cx="1285416" cy="9814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6680224" y="4276524"/>
                <a:ext cx="247856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𝒄𝒕𝒈𝒙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3600" dirty="0"/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224" y="4276524"/>
                <a:ext cx="2478564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506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5" grpId="0" animBg="1"/>
      <p:bldP spid="45" grpId="1" animBg="1"/>
      <p:bldP spid="44" grpId="0" animBg="1"/>
      <p:bldP spid="4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37292" y="4589793"/>
                <a:ext cx="7539693" cy="1937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8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292" y="4589793"/>
                <a:ext cx="7539693" cy="19373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10" descr="ᐈ Лупа в руке фотографии, картинки лупа в руке | скачать на Depositphotos®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9" t="8862" r="4017" b="9518"/>
          <a:stretch/>
        </p:blipFill>
        <p:spPr bwMode="auto">
          <a:xfrm flipH="1">
            <a:off x="93311" y="356327"/>
            <a:ext cx="4853235" cy="406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51904" y="1284916"/>
            <a:ext cx="2007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1-qoida</a:t>
            </a:r>
            <a:endParaRPr lang="ru-RU" sz="40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65988" y="103696"/>
            <a:ext cx="12038028" cy="6683604"/>
          </a:xfrm>
          <a:prstGeom prst="frame">
            <a:avLst>
              <a:gd name="adj1" fmla="val 438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21949" y="265090"/>
                <a:ext cx="6598762" cy="39371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/>
                  <a:t>	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funksiya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funksiyaning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boshlang‘ich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funksiyasi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ya’ni</a:t>
                </a:r>
                <a:endParaRPr lang="en-US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949" y="265090"/>
                <a:ext cx="6598762" cy="3937168"/>
              </a:xfrm>
              <a:prstGeom prst="rect">
                <a:avLst/>
              </a:prstGeom>
              <a:blipFill>
                <a:blip r:embed="rId4"/>
                <a:stretch>
                  <a:fillRect l="-5176" r="-5083" b="-75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370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ᐈ Лупа в руке фотографии, картинки лупа в руке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9" t="8862" r="4017" b="9518"/>
          <a:stretch/>
        </p:blipFill>
        <p:spPr bwMode="auto">
          <a:xfrm flipH="1">
            <a:off x="93311" y="356327"/>
            <a:ext cx="4853235" cy="414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9929" y="1381729"/>
            <a:ext cx="2007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-qoida</a:t>
            </a:r>
            <a:endParaRPr lang="ru-RU" sz="40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65988" y="103696"/>
            <a:ext cx="12038028" cy="6683604"/>
          </a:xfrm>
          <a:prstGeom prst="frame">
            <a:avLst>
              <a:gd name="adj1" fmla="val 438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18645" y="500086"/>
                <a:ext cx="6249480" cy="24622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funksiya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funksiyaning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boshlang‘ich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funksiyasi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ya’ni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645" y="500086"/>
                <a:ext cx="6249480" cy="2462213"/>
              </a:xfrm>
              <a:prstGeom prst="rect">
                <a:avLst/>
              </a:prstGeom>
              <a:blipFill>
                <a:blip r:embed="rId3"/>
                <a:stretch>
                  <a:fillRect l="-4976" t="-6188" b="-11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79123" y="3158339"/>
                <a:ext cx="4920065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123" y="3158339"/>
                <a:ext cx="4920065" cy="16145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89799" y="4758037"/>
                <a:ext cx="9913996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±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𝑮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799" y="4758037"/>
                <a:ext cx="9913996" cy="16145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4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65988" y="725864"/>
            <a:ext cx="12038028" cy="6061435"/>
          </a:xfrm>
          <a:prstGeom prst="frame">
            <a:avLst>
              <a:gd name="adj1" fmla="val 438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4" y="-23813"/>
            <a:ext cx="12188825" cy="68368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7" name="Прямоугольник 6"/>
          <p:cNvSpPr/>
          <p:nvPr/>
        </p:nvSpPr>
        <p:spPr>
          <a:xfrm>
            <a:off x="4915938" y="-23813"/>
            <a:ext cx="19816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1-misol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1000124" y="1463551"/>
            <a:ext cx="1000125" cy="600075"/>
          </a:xfrm>
          <a:prstGeom prst="rightArrowCallout">
            <a:avLst>
              <a:gd name="adj1" fmla="val 50000"/>
              <a:gd name="adj2" fmla="val 42063"/>
              <a:gd name="adj3" fmla="val 23000"/>
              <a:gd name="adj4" fmla="val 64977"/>
            </a:avLst>
          </a:prstGeom>
          <a:gradFill flip="none" rotWithShape="1">
            <a:gsLst>
              <a:gs pos="100000">
                <a:srgbClr val="92D050"/>
              </a:gs>
              <a:gs pos="5000">
                <a:srgbClr val="FFC000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066800" y="1537368"/>
                <a:ext cx="533399" cy="452439"/>
              </a:xfrm>
              <a:prstGeom prst="rect">
                <a:avLst/>
              </a:prstGeom>
              <a:gradFill flip="none" rotWithShape="1">
                <a:gsLst>
                  <a:gs pos="62000">
                    <a:srgbClr val="FFC000"/>
                  </a:gs>
                  <a:gs pos="91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537368"/>
                <a:ext cx="533399" cy="452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168" y="3488329"/>
            <a:ext cx="2390775" cy="31982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90979" y="3844237"/>
                <a:ext cx="3056158" cy="17759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979" y="3844237"/>
                <a:ext cx="3056158" cy="17759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400985" y="1076815"/>
                <a:ext cx="3489994" cy="11767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sSup>
                            <m:sSup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985" y="1076815"/>
                <a:ext cx="3489994" cy="11767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Выноска со стрелкой вправо 16"/>
          <p:cNvSpPr/>
          <p:nvPr/>
        </p:nvSpPr>
        <p:spPr>
          <a:xfrm>
            <a:off x="1000124" y="2962073"/>
            <a:ext cx="1000125" cy="600075"/>
          </a:xfrm>
          <a:prstGeom prst="rightArrowCallout">
            <a:avLst>
              <a:gd name="adj1" fmla="val 50000"/>
              <a:gd name="adj2" fmla="val 42063"/>
              <a:gd name="adj3" fmla="val 23000"/>
              <a:gd name="adj4" fmla="val 64977"/>
            </a:avLst>
          </a:prstGeom>
          <a:gradFill flip="none" rotWithShape="1">
            <a:gsLst>
              <a:gs pos="100000">
                <a:srgbClr val="92D050"/>
              </a:gs>
              <a:gs pos="5000">
                <a:srgbClr val="FFC000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066800" y="3035890"/>
                <a:ext cx="533399" cy="452439"/>
              </a:xfrm>
              <a:prstGeom prst="rect">
                <a:avLst/>
              </a:prstGeom>
              <a:gradFill flip="none" rotWithShape="1">
                <a:gsLst>
                  <a:gs pos="62000">
                    <a:srgbClr val="FFC000"/>
                  </a:gs>
                  <a:gs pos="91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035890"/>
                <a:ext cx="533399" cy="452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400985" y="2879588"/>
                <a:ext cx="4342086" cy="6306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𝟕</m:t>
                      </m:r>
                      <m:rad>
                        <m:ra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985" y="2879588"/>
                <a:ext cx="4342086" cy="6306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69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65988" y="725864"/>
            <a:ext cx="12038028" cy="6061435"/>
          </a:xfrm>
          <a:prstGeom prst="frame">
            <a:avLst>
              <a:gd name="adj1" fmla="val 438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4" y="-23813"/>
            <a:ext cx="12188825" cy="68368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6" name="Прямоугольник 5"/>
          <p:cNvSpPr/>
          <p:nvPr/>
        </p:nvSpPr>
        <p:spPr>
          <a:xfrm>
            <a:off x="3334788" y="-48010"/>
            <a:ext cx="4629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alt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1000124" y="1463551"/>
            <a:ext cx="1000125" cy="600075"/>
          </a:xfrm>
          <a:prstGeom prst="rightArrowCallout">
            <a:avLst>
              <a:gd name="adj1" fmla="val 50000"/>
              <a:gd name="adj2" fmla="val 42063"/>
              <a:gd name="adj3" fmla="val 23000"/>
              <a:gd name="adj4" fmla="val 64977"/>
            </a:avLst>
          </a:prstGeom>
          <a:gradFill flip="none" rotWithShape="1">
            <a:gsLst>
              <a:gs pos="100000">
                <a:srgbClr val="92D050"/>
              </a:gs>
              <a:gs pos="5000">
                <a:srgbClr val="FFC000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066800" y="1537368"/>
                <a:ext cx="533399" cy="452439"/>
              </a:xfrm>
              <a:prstGeom prst="rect">
                <a:avLst/>
              </a:prstGeom>
              <a:gradFill flip="none" rotWithShape="1">
                <a:gsLst>
                  <a:gs pos="62000">
                    <a:srgbClr val="FFC000"/>
                  </a:gs>
                  <a:gs pos="91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537368"/>
                <a:ext cx="533399" cy="452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00985" y="1076815"/>
                <a:ext cx="4136773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985" y="1076815"/>
                <a:ext cx="4136773" cy="161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68307" y="1076815"/>
                <a:ext cx="2394758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307" y="1076815"/>
                <a:ext cx="2394758" cy="16145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872755" y="1076815"/>
                <a:ext cx="2394758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2755" y="1076815"/>
                <a:ext cx="2394758" cy="16145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449185" y="2998000"/>
                <a:ext cx="3556038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185" y="2998000"/>
                <a:ext cx="3556038" cy="16145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05223" y="2998000"/>
                <a:ext cx="3058914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223" y="2998000"/>
                <a:ext cx="3058914" cy="16145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95736" y="4873532"/>
                <a:ext cx="5713102" cy="11433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36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736" y="4873532"/>
                <a:ext cx="5713102" cy="11433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519640" y="4919185"/>
                <a:ext cx="3441520" cy="10520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r>
                        <a:rPr lang="en-US" sz="36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ru-RU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640" y="4919185"/>
                <a:ext cx="3441520" cy="10520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2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288</Words>
  <Application>Microsoft Office PowerPoint</Application>
  <PresentationFormat>Широкоэкранный</PresentationFormat>
  <Paragraphs>224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60</cp:revision>
  <dcterms:created xsi:type="dcterms:W3CDTF">2020-12-05T17:47:05Z</dcterms:created>
  <dcterms:modified xsi:type="dcterms:W3CDTF">2020-12-10T10:40:41Z</dcterms:modified>
</cp:coreProperties>
</file>