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5" r:id="rId14"/>
    <p:sldId id="272" r:id="rId15"/>
    <p:sldId id="273" r:id="rId16"/>
    <p:sldId id="274" r:id="rId17"/>
    <p:sldId id="270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B01500-DD0F-4209-B79D-64E16CB30BBD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CF98A75-E5FE-45F0-B4AA-00922F60C80A}">
      <dgm:prSet phldrT="[Текст]" custT="1"/>
      <dgm:spPr/>
      <dgm:t>
        <a:bodyPr/>
        <a:lstStyle/>
        <a:p>
          <a:r>
            <a:rPr lang="en-US" sz="4800" b="1" dirty="0" smtClean="0">
              <a:latin typeface="Arial" panose="020B0604020202020204" pitchFamily="34" charset="0"/>
              <a:cs typeface="Arial" panose="020B0604020202020204" pitchFamily="34" charset="0"/>
            </a:rPr>
            <a:t>85-sahifa</a:t>
          </a:r>
          <a:endParaRPr lang="ru-RU" sz="4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CF2BF5-CD4C-43C5-8DA5-539118861457}" type="parTrans" cxnId="{C22B7DFF-71BF-4484-A16B-E6FBD5B82D37}">
      <dgm:prSet/>
      <dgm:spPr/>
      <dgm:t>
        <a:bodyPr/>
        <a:lstStyle/>
        <a:p>
          <a:endParaRPr lang="ru-RU" sz="4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239986-993D-47FA-8261-4012BDAB0502}" type="sibTrans" cxnId="{C22B7DFF-71BF-4484-A16B-E6FBD5B82D37}">
      <dgm:prSet/>
      <dgm:spPr/>
      <dgm:t>
        <a:bodyPr/>
        <a:lstStyle/>
        <a:p>
          <a:endParaRPr lang="ru-RU" sz="4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BA2D9D-D7DD-46DA-8A29-2F881B949E3C}">
      <dgm:prSet phldrT="[Текст]" custT="1"/>
      <dgm:spPr/>
      <dgm:t>
        <a:bodyPr/>
        <a:lstStyle/>
        <a:p>
          <a:r>
            <a:rPr lang="en-US" sz="4800" b="1" dirty="0" smtClean="0">
              <a:latin typeface="Arial" panose="020B0604020202020204" pitchFamily="34" charset="0"/>
              <a:cs typeface="Arial" panose="020B0604020202020204" pitchFamily="34" charset="0"/>
            </a:rPr>
            <a:t>12</a:t>
          </a:r>
          <a:endParaRPr lang="ru-RU" sz="4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E9D266-A8F8-437D-8B44-1B2CEB3E15E8}" type="parTrans" cxnId="{C3D5D301-EC46-4620-A2E5-AC34C6A0E741}">
      <dgm:prSet/>
      <dgm:spPr/>
      <dgm:t>
        <a:bodyPr/>
        <a:lstStyle/>
        <a:p>
          <a:endParaRPr lang="ru-RU" sz="4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860A7D-45CA-46FC-BAFB-48C27B7AF071}" type="sibTrans" cxnId="{C3D5D301-EC46-4620-A2E5-AC34C6A0E741}">
      <dgm:prSet/>
      <dgm:spPr/>
      <dgm:t>
        <a:bodyPr/>
        <a:lstStyle/>
        <a:p>
          <a:endParaRPr lang="ru-RU" sz="4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829D7A-86D4-45F5-9C7F-0FF501C42509}">
      <dgm:prSet phldrT="[Текст]" custT="1"/>
      <dgm:spPr/>
      <dgm:t>
        <a:bodyPr/>
        <a:lstStyle/>
        <a:p>
          <a:r>
            <a:rPr lang="en-US" sz="4800" b="1" dirty="0" smtClean="0">
              <a:latin typeface="Arial" panose="020B0604020202020204" pitchFamily="34" charset="0"/>
              <a:cs typeface="Arial" panose="020B0604020202020204" pitchFamily="34" charset="0"/>
            </a:rPr>
            <a:t>14</a:t>
          </a:r>
          <a:endParaRPr lang="ru-RU" sz="4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0F2DF9-65B4-4290-8974-CBED7EAC6346}" type="parTrans" cxnId="{4FA7AB0D-0B35-4DFD-8845-67FEDAD95BFB}">
      <dgm:prSet/>
      <dgm:spPr/>
      <dgm:t>
        <a:bodyPr/>
        <a:lstStyle/>
        <a:p>
          <a:endParaRPr lang="ru-RU" sz="4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E3209D-B4B5-4D8C-B711-26A56397CEC9}" type="sibTrans" cxnId="{4FA7AB0D-0B35-4DFD-8845-67FEDAD95BFB}">
      <dgm:prSet/>
      <dgm:spPr/>
      <dgm:t>
        <a:bodyPr/>
        <a:lstStyle/>
        <a:p>
          <a:endParaRPr lang="ru-RU" sz="4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906D7A-0BDD-49B6-A31D-49B915FC7E12}" type="pres">
      <dgm:prSet presAssocID="{08B01500-DD0F-4209-B79D-64E16CB30BB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6FABC97-C1F4-458C-9E38-3EDC6FB8903F}" type="pres">
      <dgm:prSet presAssocID="{ACF98A75-E5FE-45F0-B4AA-00922F60C80A}" presName="composite" presStyleCnt="0"/>
      <dgm:spPr/>
    </dgm:pt>
    <dgm:pt modelId="{6C22DF4E-5555-48B1-A2AD-9F907FC5945B}" type="pres">
      <dgm:prSet presAssocID="{ACF98A75-E5FE-45F0-B4AA-00922F60C80A}" presName="LShape" presStyleLbl="alignNode1" presStyleIdx="0" presStyleCnt="5"/>
      <dgm:spPr>
        <a:solidFill>
          <a:srgbClr val="9933FF"/>
        </a:solidFill>
        <a:ln>
          <a:solidFill>
            <a:srgbClr val="9933FF"/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E6D84A22-631F-4B94-860F-EDED270696A5}" type="pres">
      <dgm:prSet presAssocID="{ACF98A75-E5FE-45F0-B4AA-00922F60C80A}" presName="ParentText" presStyleLbl="revTx" presStyleIdx="0" presStyleCnt="3" custScaleX="171602" custLinFactNeighborX="38110" custLinFactNeighborY="16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947473-0782-4B17-8DB9-394248A2FEB6}" type="pres">
      <dgm:prSet presAssocID="{ACF98A75-E5FE-45F0-B4AA-00922F60C80A}" presName="Triangle" presStyleLbl="alignNode1" presStyleIdx="1" presStyleCnt="5"/>
      <dgm:spPr>
        <a:solidFill>
          <a:srgbClr val="9933FF"/>
        </a:solidFill>
        <a:ln>
          <a:solidFill>
            <a:srgbClr val="9933FF"/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B7708704-9A60-48CB-B972-985FD915060E}" type="pres">
      <dgm:prSet presAssocID="{AA239986-993D-47FA-8261-4012BDAB0502}" presName="sibTrans" presStyleCnt="0"/>
      <dgm:spPr/>
    </dgm:pt>
    <dgm:pt modelId="{14B3E647-77F2-4A9C-AA37-472DD3ECF619}" type="pres">
      <dgm:prSet presAssocID="{AA239986-993D-47FA-8261-4012BDAB0502}" presName="space" presStyleCnt="0"/>
      <dgm:spPr/>
    </dgm:pt>
    <dgm:pt modelId="{C70514B0-3A76-4DF3-A760-C937531317A5}" type="pres">
      <dgm:prSet presAssocID="{F0BA2D9D-D7DD-46DA-8A29-2F881B949E3C}" presName="composite" presStyleCnt="0"/>
      <dgm:spPr/>
    </dgm:pt>
    <dgm:pt modelId="{B46EB84B-1331-4BA6-B110-4FB75712A442}" type="pres">
      <dgm:prSet presAssocID="{F0BA2D9D-D7DD-46DA-8A29-2F881B949E3C}" presName="LShape" presStyleLbl="alignNode1" presStyleIdx="2" presStyleCnt="5" custLinFactNeighborX="13225" custLinFactNeighborY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693A4915-1FBF-4883-9A29-BF4C1D01A58D}" type="pres">
      <dgm:prSet presAssocID="{F0BA2D9D-D7DD-46DA-8A29-2F881B949E3C}" presName="ParentText" presStyleLbl="revTx" presStyleIdx="1" presStyleCnt="3" custLinFactNeighborX="14649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148C7-35C5-4530-921F-C69DAC317DEB}" type="pres">
      <dgm:prSet presAssocID="{F0BA2D9D-D7DD-46DA-8A29-2F881B949E3C}" presName="Triangle" presStyleLbl="alignNode1" presStyleIdx="3" presStyleCnt="5" custLinFactNeighborX="77641" custLinFactNeighborY="0"/>
      <dgm:spPr>
        <a:solidFill>
          <a:srgbClr val="FFC000"/>
        </a:solidFill>
        <a:ln>
          <a:solidFill>
            <a:srgbClr val="FFC000"/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44416D38-4DD5-44F8-A038-C0E28D69B768}" type="pres">
      <dgm:prSet presAssocID="{36860A7D-45CA-46FC-BAFB-48C27B7AF071}" presName="sibTrans" presStyleCnt="0"/>
      <dgm:spPr/>
    </dgm:pt>
    <dgm:pt modelId="{92A62175-4C12-4304-B9F5-CE793686623E}" type="pres">
      <dgm:prSet presAssocID="{36860A7D-45CA-46FC-BAFB-48C27B7AF071}" presName="space" presStyleCnt="0"/>
      <dgm:spPr/>
    </dgm:pt>
    <dgm:pt modelId="{1F15B9D4-738A-4146-A9E7-D1B8E68D6EAE}" type="pres">
      <dgm:prSet presAssocID="{FE829D7A-86D4-45F5-9C7F-0FF501C42509}" presName="composite" presStyleCnt="0"/>
      <dgm:spPr/>
    </dgm:pt>
    <dgm:pt modelId="{2E6898C8-BBA2-4B9C-B3CC-FDF449E559EE}" type="pres">
      <dgm:prSet presAssocID="{FE829D7A-86D4-45F5-9C7F-0FF501C42509}" presName="LShape" presStyleLbl="alignNode1" presStyleIdx="4" presStyleCnt="5"/>
      <dgm:spPr>
        <a:solidFill>
          <a:srgbClr val="00B0F0"/>
        </a:solidFill>
        <a:ln>
          <a:solidFill>
            <a:srgbClr val="00B0F0"/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6682C6AC-C809-48C8-A0F4-0647A4FD5656}" type="pres">
      <dgm:prSet presAssocID="{FE829D7A-86D4-45F5-9C7F-0FF501C42509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CFE798-E0FE-4E96-BB5A-6FB2E23F478A}" type="presOf" srcId="{FE829D7A-86D4-45F5-9C7F-0FF501C42509}" destId="{6682C6AC-C809-48C8-A0F4-0647A4FD5656}" srcOrd="0" destOrd="0" presId="urn:microsoft.com/office/officeart/2009/3/layout/StepUpProcess"/>
    <dgm:cxn modelId="{C22B7DFF-71BF-4484-A16B-E6FBD5B82D37}" srcId="{08B01500-DD0F-4209-B79D-64E16CB30BBD}" destId="{ACF98A75-E5FE-45F0-B4AA-00922F60C80A}" srcOrd="0" destOrd="0" parTransId="{B4CF2BF5-CD4C-43C5-8DA5-539118861457}" sibTransId="{AA239986-993D-47FA-8261-4012BDAB0502}"/>
    <dgm:cxn modelId="{45D77FF9-10C0-46A8-ACC8-20676A2DB19F}" type="presOf" srcId="{F0BA2D9D-D7DD-46DA-8A29-2F881B949E3C}" destId="{693A4915-1FBF-4883-9A29-BF4C1D01A58D}" srcOrd="0" destOrd="0" presId="urn:microsoft.com/office/officeart/2009/3/layout/StepUpProcess"/>
    <dgm:cxn modelId="{0B24149F-D2B0-494C-9297-0C73CEFCE646}" type="presOf" srcId="{ACF98A75-E5FE-45F0-B4AA-00922F60C80A}" destId="{E6D84A22-631F-4B94-860F-EDED270696A5}" srcOrd="0" destOrd="0" presId="urn:microsoft.com/office/officeart/2009/3/layout/StepUpProcess"/>
    <dgm:cxn modelId="{4FA7AB0D-0B35-4DFD-8845-67FEDAD95BFB}" srcId="{08B01500-DD0F-4209-B79D-64E16CB30BBD}" destId="{FE829D7A-86D4-45F5-9C7F-0FF501C42509}" srcOrd="2" destOrd="0" parTransId="{3F0F2DF9-65B4-4290-8974-CBED7EAC6346}" sibTransId="{86E3209D-B4B5-4D8C-B711-26A56397CEC9}"/>
    <dgm:cxn modelId="{C3D5D301-EC46-4620-A2E5-AC34C6A0E741}" srcId="{08B01500-DD0F-4209-B79D-64E16CB30BBD}" destId="{F0BA2D9D-D7DD-46DA-8A29-2F881B949E3C}" srcOrd="1" destOrd="0" parTransId="{19E9D266-A8F8-437D-8B44-1B2CEB3E15E8}" sibTransId="{36860A7D-45CA-46FC-BAFB-48C27B7AF071}"/>
    <dgm:cxn modelId="{77787388-2CF5-47F4-A073-6199DFB0176A}" type="presOf" srcId="{08B01500-DD0F-4209-B79D-64E16CB30BBD}" destId="{97906D7A-0BDD-49B6-A31D-49B915FC7E12}" srcOrd="0" destOrd="0" presId="urn:microsoft.com/office/officeart/2009/3/layout/StepUpProcess"/>
    <dgm:cxn modelId="{596D224F-B50B-4489-8CA2-2C74767E0687}" type="presParOf" srcId="{97906D7A-0BDD-49B6-A31D-49B915FC7E12}" destId="{06FABC97-C1F4-458C-9E38-3EDC6FB8903F}" srcOrd="0" destOrd="0" presId="urn:microsoft.com/office/officeart/2009/3/layout/StepUpProcess"/>
    <dgm:cxn modelId="{78DD7674-1AAC-4854-BAD2-DD23FDEB99A1}" type="presParOf" srcId="{06FABC97-C1F4-458C-9E38-3EDC6FB8903F}" destId="{6C22DF4E-5555-48B1-A2AD-9F907FC5945B}" srcOrd="0" destOrd="0" presId="urn:microsoft.com/office/officeart/2009/3/layout/StepUpProcess"/>
    <dgm:cxn modelId="{21707998-5C65-4AF4-9C5D-D021B3FF1163}" type="presParOf" srcId="{06FABC97-C1F4-458C-9E38-3EDC6FB8903F}" destId="{E6D84A22-631F-4B94-860F-EDED270696A5}" srcOrd="1" destOrd="0" presId="urn:microsoft.com/office/officeart/2009/3/layout/StepUpProcess"/>
    <dgm:cxn modelId="{2F7EEB22-82B1-4B32-BFC1-71107F99C7C7}" type="presParOf" srcId="{06FABC97-C1F4-458C-9E38-3EDC6FB8903F}" destId="{16947473-0782-4B17-8DB9-394248A2FEB6}" srcOrd="2" destOrd="0" presId="urn:microsoft.com/office/officeart/2009/3/layout/StepUpProcess"/>
    <dgm:cxn modelId="{A20FA1B5-B7E6-4568-B625-DE9467DF44B3}" type="presParOf" srcId="{97906D7A-0BDD-49B6-A31D-49B915FC7E12}" destId="{B7708704-9A60-48CB-B972-985FD915060E}" srcOrd="1" destOrd="0" presId="urn:microsoft.com/office/officeart/2009/3/layout/StepUpProcess"/>
    <dgm:cxn modelId="{B763E442-B879-4843-B262-E09D43D04EC6}" type="presParOf" srcId="{B7708704-9A60-48CB-B972-985FD915060E}" destId="{14B3E647-77F2-4A9C-AA37-472DD3ECF619}" srcOrd="0" destOrd="0" presId="urn:microsoft.com/office/officeart/2009/3/layout/StepUpProcess"/>
    <dgm:cxn modelId="{3359B330-8319-4F8C-AD84-19480397401F}" type="presParOf" srcId="{97906D7A-0BDD-49B6-A31D-49B915FC7E12}" destId="{C70514B0-3A76-4DF3-A760-C937531317A5}" srcOrd="2" destOrd="0" presId="urn:microsoft.com/office/officeart/2009/3/layout/StepUpProcess"/>
    <dgm:cxn modelId="{7729E06C-4474-43AA-AB0F-896E4190725A}" type="presParOf" srcId="{C70514B0-3A76-4DF3-A760-C937531317A5}" destId="{B46EB84B-1331-4BA6-B110-4FB75712A442}" srcOrd="0" destOrd="0" presId="urn:microsoft.com/office/officeart/2009/3/layout/StepUpProcess"/>
    <dgm:cxn modelId="{52552E7B-9C3E-420A-96D0-412BD0D60F06}" type="presParOf" srcId="{C70514B0-3A76-4DF3-A760-C937531317A5}" destId="{693A4915-1FBF-4883-9A29-BF4C1D01A58D}" srcOrd="1" destOrd="0" presId="urn:microsoft.com/office/officeart/2009/3/layout/StepUpProcess"/>
    <dgm:cxn modelId="{83817D90-EFAE-45F5-8F21-DA2475A19114}" type="presParOf" srcId="{C70514B0-3A76-4DF3-A760-C937531317A5}" destId="{2EF148C7-35C5-4530-921F-C69DAC317DEB}" srcOrd="2" destOrd="0" presId="urn:microsoft.com/office/officeart/2009/3/layout/StepUpProcess"/>
    <dgm:cxn modelId="{AD44F2EC-FC65-4546-B02E-18EB9F382C83}" type="presParOf" srcId="{97906D7A-0BDD-49B6-A31D-49B915FC7E12}" destId="{44416D38-4DD5-44F8-A038-C0E28D69B768}" srcOrd="3" destOrd="0" presId="urn:microsoft.com/office/officeart/2009/3/layout/StepUpProcess"/>
    <dgm:cxn modelId="{A75FD1B1-FC6C-44A6-A77D-997D9FE8F0D2}" type="presParOf" srcId="{44416D38-4DD5-44F8-A038-C0E28D69B768}" destId="{92A62175-4C12-4304-B9F5-CE793686623E}" srcOrd="0" destOrd="0" presId="urn:microsoft.com/office/officeart/2009/3/layout/StepUpProcess"/>
    <dgm:cxn modelId="{3AEFD5D0-A540-4CBF-873B-1B62A70CB43A}" type="presParOf" srcId="{97906D7A-0BDD-49B6-A31D-49B915FC7E12}" destId="{1F15B9D4-738A-4146-A9E7-D1B8E68D6EAE}" srcOrd="4" destOrd="0" presId="urn:microsoft.com/office/officeart/2009/3/layout/StepUpProcess"/>
    <dgm:cxn modelId="{DC68E111-EBE2-4E00-89F5-F8983AAB72B2}" type="presParOf" srcId="{1F15B9D4-738A-4146-A9E7-D1B8E68D6EAE}" destId="{2E6898C8-BBA2-4B9C-B3CC-FDF449E559EE}" srcOrd="0" destOrd="0" presId="urn:microsoft.com/office/officeart/2009/3/layout/StepUpProcess"/>
    <dgm:cxn modelId="{E440A817-2D3F-4F00-8EEF-623CC3011E40}" type="presParOf" srcId="{1F15B9D4-738A-4146-A9E7-D1B8E68D6EAE}" destId="{6682C6AC-C809-48C8-A0F4-0647A4FD565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22DF4E-5555-48B1-A2AD-9F907FC5945B}">
      <dsp:nvSpPr>
        <dsp:cNvPr id="0" name=""/>
        <dsp:cNvSpPr/>
      </dsp:nvSpPr>
      <dsp:spPr>
        <a:xfrm rot="5400000">
          <a:off x="1064137" y="899047"/>
          <a:ext cx="1501845" cy="2499036"/>
        </a:xfrm>
        <a:prstGeom prst="corner">
          <a:avLst>
            <a:gd name="adj1" fmla="val 16120"/>
            <a:gd name="adj2" fmla="val 16110"/>
          </a:avLst>
        </a:prstGeom>
        <a:solidFill>
          <a:srgbClr val="9933FF"/>
        </a:solidFill>
        <a:ln w="12700" cap="flat" cmpd="sng" algn="ctr">
          <a:solidFill>
            <a:srgbClr val="9933FF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D84A22-631F-4B94-860F-EDED270696A5}">
      <dsp:nvSpPr>
        <dsp:cNvPr id="0" name=""/>
        <dsp:cNvSpPr/>
      </dsp:nvSpPr>
      <dsp:spPr>
        <a:xfrm>
          <a:off x="865536" y="1676464"/>
          <a:ext cx="3871588" cy="1977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85-sahifa</a:t>
          </a:r>
          <a:endParaRPr lang="ru-RU" sz="4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5536" y="1676464"/>
        <a:ext cx="3871588" cy="1977642"/>
      </dsp:txXfrm>
    </dsp:sp>
    <dsp:sp modelId="{16947473-0782-4B17-8DB9-394248A2FEB6}">
      <dsp:nvSpPr>
        <dsp:cNvPr id="0" name=""/>
        <dsp:cNvSpPr/>
      </dsp:nvSpPr>
      <dsp:spPr>
        <a:xfrm>
          <a:off x="2643898" y="715065"/>
          <a:ext cx="425687" cy="425687"/>
        </a:xfrm>
        <a:prstGeom prst="triangle">
          <a:avLst>
            <a:gd name="adj" fmla="val 100000"/>
          </a:avLst>
        </a:prstGeom>
        <a:solidFill>
          <a:srgbClr val="9933FF"/>
        </a:solidFill>
        <a:ln w="12700" cap="flat" cmpd="sng" algn="ctr">
          <a:solidFill>
            <a:srgbClr val="9933FF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6EB84B-1331-4BA6-B110-4FB75712A442}">
      <dsp:nvSpPr>
        <dsp:cNvPr id="0" name=""/>
        <dsp:cNvSpPr/>
      </dsp:nvSpPr>
      <dsp:spPr>
        <a:xfrm rot="5400000">
          <a:off x="4964318" y="215597"/>
          <a:ext cx="1501845" cy="2499036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3A4915-1FBF-4883-9A29-BF4C1D01A58D}">
      <dsp:nvSpPr>
        <dsp:cNvPr id="0" name=""/>
        <dsp:cNvSpPr/>
      </dsp:nvSpPr>
      <dsp:spPr>
        <a:xfrm>
          <a:off x="4713628" y="962271"/>
          <a:ext cx="2256144" cy="1977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12</a:t>
          </a:r>
          <a:endParaRPr lang="ru-RU" sz="4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13628" y="962271"/>
        <a:ext cx="2256144" cy="1977642"/>
      </dsp:txXfrm>
    </dsp:sp>
    <dsp:sp modelId="{2EF148C7-35C5-4530-921F-C69DAC317DEB}">
      <dsp:nvSpPr>
        <dsp:cNvPr id="0" name=""/>
        <dsp:cNvSpPr/>
      </dsp:nvSpPr>
      <dsp:spPr>
        <a:xfrm>
          <a:off x="6544090" y="31615"/>
          <a:ext cx="425687" cy="425687"/>
        </a:xfrm>
        <a:prstGeom prst="triangle">
          <a:avLst>
            <a:gd name="adj" fmla="val 100000"/>
          </a:avLst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6898C8-BBA2-4B9C-B3CC-FDF449E559EE}">
      <dsp:nvSpPr>
        <dsp:cNvPr id="0" name=""/>
        <dsp:cNvSpPr/>
      </dsp:nvSpPr>
      <dsp:spPr>
        <a:xfrm rot="5400000">
          <a:off x="8763326" y="-467852"/>
          <a:ext cx="1501845" cy="2499036"/>
        </a:xfrm>
        <a:prstGeom prst="corner">
          <a:avLst>
            <a:gd name="adj1" fmla="val 16120"/>
            <a:gd name="adj2" fmla="val 16110"/>
          </a:avLst>
        </a:prstGeom>
        <a:solidFill>
          <a:srgbClr val="00B0F0"/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82C6AC-C809-48C8-A0F4-0647A4FD5656}">
      <dsp:nvSpPr>
        <dsp:cNvPr id="0" name=""/>
        <dsp:cNvSpPr/>
      </dsp:nvSpPr>
      <dsp:spPr>
        <a:xfrm>
          <a:off x="8512630" y="278821"/>
          <a:ext cx="2256144" cy="1977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14</a:t>
          </a:r>
          <a:endParaRPr lang="ru-RU" sz="4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512630" y="278821"/>
        <a:ext cx="2256144" cy="19776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CE84-5626-41BB-AD7B-ED04C9075CA6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5A2E-B1FA-4045-8D8D-01D2EC9AB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56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CE84-5626-41BB-AD7B-ED04C9075CA6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5A2E-B1FA-4045-8D8D-01D2EC9AB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00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CE84-5626-41BB-AD7B-ED04C9075CA6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5A2E-B1FA-4045-8D8D-01D2EC9AB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859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46345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CE84-5626-41BB-AD7B-ED04C9075CA6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5A2E-B1FA-4045-8D8D-01D2EC9AB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284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CE84-5626-41BB-AD7B-ED04C9075CA6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5A2E-B1FA-4045-8D8D-01D2EC9AB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607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CE84-5626-41BB-AD7B-ED04C9075CA6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5A2E-B1FA-4045-8D8D-01D2EC9AB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565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CE84-5626-41BB-AD7B-ED04C9075CA6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5A2E-B1FA-4045-8D8D-01D2EC9AB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249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CE84-5626-41BB-AD7B-ED04C9075CA6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5A2E-B1FA-4045-8D8D-01D2EC9AB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984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CE84-5626-41BB-AD7B-ED04C9075CA6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5A2E-B1FA-4045-8D8D-01D2EC9AB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430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CE84-5626-41BB-AD7B-ED04C9075CA6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5A2E-B1FA-4045-8D8D-01D2EC9AB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109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CE84-5626-41BB-AD7B-ED04C9075CA6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5A2E-B1FA-4045-8D8D-01D2EC9AB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215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ACE84-5626-41BB-AD7B-ED04C9075CA6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C5A2E-B1FA-4045-8D8D-01D2EC9AB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813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0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0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0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3C21C0B5-1449-4C14-9519-64A409670570}"/>
              </a:ext>
            </a:extLst>
          </p:cNvPr>
          <p:cNvSpPr/>
          <p:nvPr/>
        </p:nvSpPr>
        <p:spPr>
          <a:xfrm>
            <a:off x="9369425" y="763588"/>
            <a:ext cx="2127250" cy="8826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3672C130-52B1-46CC-9FE9-0F9104E075B5}"/>
              </a:ext>
            </a:extLst>
          </p:cNvPr>
          <p:cNvSpPr/>
          <p:nvPr/>
        </p:nvSpPr>
        <p:spPr>
          <a:xfrm>
            <a:off x="9369425" y="682625"/>
            <a:ext cx="2127250" cy="9636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881B94F3-BD29-4138-B549-3907F35E2002}"/>
              </a:ext>
            </a:extLst>
          </p:cNvPr>
          <p:cNvSpPr txBox="1"/>
          <p:nvPr/>
        </p:nvSpPr>
        <p:spPr>
          <a:xfrm>
            <a:off x="9451975" y="812800"/>
            <a:ext cx="1962150" cy="649433"/>
          </a:xfrm>
          <a:prstGeom prst="rect">
            <a:avLst/>
          </a:prstGeom>
          <a:solidFill>
            <a:srgbClr val="00B050"/>
          </a:solidFill>
        </p:spPr>
        <p:txBody>
          <a:bodyPr lIns="0" tIns="33552" rIns="0" bIns="0">
            <a:spAutoFit/>
          </a:bodyPr>
          <a:lstStyle/>
          <a:p>
            <a:pPr algn="ctr">
              <a:spcBef>
                <a:spcPts val="264"/>
              </a:spcBef>
              <a:defRPr/>
            </a:pPr>
            <a:r>
              <a:rPr lang="en-US" sz="4000" b="1" spc="21" dirty="0">
                <a:solidFill>
                  <a:srgbClr val="FEFEFE"/>
                </a:solidFill>
                <a:latin typeface="Arial"/>
                <a:cs typeface="Arial"/>
              </a:rPr>
              <a:t>11-sinf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82A0AD4A-BADB-4DB1-92BC-9753BC789B34}"/>
              </a:ext>
            </a:extLst>
          </p:cNvPr>
          <p:cNvSpPr txBox="1">
            <a:spLocks/>
          </p:cNvSpPr>
          <p:nvPr/>
        </p:nvSpPr>
        <p:spPr>
          <a:xfrm>
            <a:off x="3116263" y="498475"/>
            <a:ext cx="5059362" cy="1138238"/>
          </a:xfrm>
          <a:prstGeom prst="rect">
            <a:avLst/>
          </a:prstGeom>
        </p:spPr>
        <p:txBody>
          <a:bodyPr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32">
              <a:spcBef>
                <a:spcPts val="241"/>
              </a:spcBef>
              <a:defRPr/>
            </a:pPr>
            <a:r>
              <a:rPr lang="en-US" sz="7200" spc="11" dirty="0">
                <a:latin typeface="Arial" panose="020B0604020202020204" pitchFamily="34" charset="0"/>
                <a:cs typeface="Arial" panose="020B0604020202020204" pitchFamily="34" charset="0"/>
              </a:rPr>
              <a:t>Algebra</a:t>
            </a:r>
            <a:endParaRPr lang="en-US" sz="7197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35" name="object 6">
            <a:extLst>
              <a:ext uri="{FF2B5EF4-FFF2-40B4-BE49-F238E27FC236}">
                <a16:creationId xmlns:a16="http://schemas.microsoft.com/office/drawing/2014/main" id="{491EA0A7-6291-455E-9746-61F2AC50F352}"/>
              </a:ext>
            </a:extLst>
          </p:cNvPr>
          <p:cNvSpPr/>
          <p:nvPr/>
        </p:nvSpPr>
        <p:spPr>
          <a:xfrm>
            <a:off x="930275" y="1449388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7">
            <a:extLst>
              <a:ext uri="{FF2B5EF4-FFF2-40B4-BE49-F238E27FC236}">
                <a16:creationId xmlns:a16="http://schemas.microsoft.com/office/drawing/2014/main" id="{E3B78AEA-774A-4ACC-B51C-FB4773E14E45}"/>
              </a:ext>
            </a:extLst>
          </p:cNvPr>
          <p:cNvSpPr/>
          <p:nvPr/>
        </p:nvSpPr>
        <p:spPr>
          <a:xfrm>
            <a:off x="965200" y="752475"/>
            <a:ext cx="0" cy="696913"/>
          </a:xfrm>
          <a:custGeom>
            <a:avLst/>
            <a:gdLst/>
            <a:ahLst/>
            <a:cxnLst/>
            <a:rect l="l" t="t" r="r" b="b"/>
            <a:pathLst>
              <a:path h="328930">
                <a:moveTo>
                  <a:pt x="0" y="0"/>
                </a:moveTo>
                <a:lnTo>
                  <a:pt x="0" y="328930"/>
                </a:lnTo>
              </a:path>
            </a:pathLst>
          </a:custGeom>
          <a:ln w="32967"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8">
            <a:extLst>
              <a:ext uri="{FF2B5EF4-FFF2-40B4-BE49-F238E27FC236}">
                <a16:creationId xmlns:a16="http://schemas.microsoft.com/office/drawing/2014/main" id="{E8B71EC5-5CBA-43A9-9ACA-249B9E338E6D}"/>
              </a:ext>
            </a:extLst>
          </p:cNvPr>
          <p:cNvSpPr/>
          <p:nvPr/>
        </p:nvSpPr>
        <p:spPr>
          <a:xfrm>
            <a:off x="930275" y="682625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9">
            <a:extLst>
              <a:ext uri="{FF2B5EF4-FFF2-40B4-BE49-F238E27FC236}">
                <a16:creationId xmlns:a16="http://schemas.microsoft.com/office/drawing/2014/main" id="{866425BF-DFC9-491C-A525-1DCC72A1E238}"/>
              </a:ext>
            </a:extLst>
          </p:cNvPr>
          <p:cNvSpPr/>
          <p:nvPr/>
        </p:nvSpPr>
        <p:spPr>
          <a:xfrm>
            <a:off x="1628775" y="1449388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10">
            <a:extLst>
              <a:ext uri="{FF2B5EF4-FFF2-40B4-BE49-F238E27FC236}">
                <a16:creationId xmlns:a16="http://schemas.microsoft.com/office/drawing/2014/main" id="{D69622C5-DC14-46EF-AB59-0C53F3E8DD7D}"/>
              </a:ext>
            </a:extLst>
          </p:cNvPr>
          <p:cNvSpPr/>
          <p:nvPr/>
        </p:nvSpPr>
        <p:spPr>
          <a:xfrm>
            <a:off x="1733550" y="752475"/>
            <a:ext cx="0" cy="696913"/>
          </a:xfrm>
          <a:custGeom>
            <a:avLst/>
            <a:gdLst/>
            <a:ahLst/>
            <a:cxnLst/>
            <a:rect l="l" t="t" r="r" b="b"/>
            <a:pathLst>
              <a:path h="328930">
                <a:moveTo>
                  <a:pt x="0" y="0"/>
                </a:moveTo>
                <a:lnTo>
                  <a:pt x="0" y="328930"/>
                </a:lnTo>
              </a:path>
            </a:pathLst>
          </a:custGeom>
          <a:ln w="32967"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11">
            <a:extLst>
              <a:ext uri="{FF2B5EF4-FFF2-40B4-BE49-F238E27FC236}">
                <a16:creationId xmlns:a16="http://schemas.microsoft.com/office/drawing/2014/main" id="{F8B46637-06F3-4C79-AD5D-814D30F3D815}"/>
              </a:ext>
            </a:extLst>
          </p:cNvPr>
          <p:cNvSpPr/>
          <p:nvPr/>
        </p:nvSpPr>
        <p:spPr>
          <a:xfrm>
            <a:off x="1628775" y="682625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12">
            <a:extLst>
              <a:ext uri="{FF2B5EF4-FFF2-40B4-BE49-F238E27FC236}">
                <a16:creationId xmlns:a16="http://schemas.microsoft.com/office/drawing/2014/main" id="{1ED5DCD1-F63A-4639-9270-C566B39F4AF4}"/>
              </a:ext>
            </a:extLst>
          </p:cNvPr>
          <p:cNvSpPr/>
          <p:nvPr/>
        </p:nvSpPr>
        <p:spPr>
          <a:xfrm>
            <a:off x="1139825" y="822325"/>
            <a:ext cx="419100" cy="558800"/>
          </a:xfrm>
          <a:custGeom>
            <a:avLst/>
            <a:gdLst/>
            <a:ahLst/>
            <a:cxnLst/>
            <a:rect l="l" t="t" r="r" b="b"/>
            <a:pathLst>
              <a:path w="198120" h="264159">
                <a:moveTo>
                  <a:pt x="197805" y="0"/>
                </a:moveTo>
                <a:lnTo>
                  <a:pt x="0" y="0"/>
                </a:lnTo>
                <a:lnTo>
                  <a:pt x="0" y="30758"/>
                </a:lnTo>
                <a:lnTo>
                  <a:pt x="85549" y="131871"/>
                </a:lnTo>
                <a:lnTo>
                  <a:pt x="0" y="232985"/>
                </a:lnTo>
                <a:lnTo>
                  <a:pt x="0" y="263743"/>
                </a:lnTo>
                <a:lnTo>
                  <a:pt x="197805" y="263743"/>
                </a:lnTo>
                <a:lnTo>
                  <a:pt x="197805" y="230774"/>
                </a:lnTo>
                <a:lnTo>
                  <a:pt x="45046" y="230774"/>
                </a:lnTo>
                <a:lnTo>
                  <a:pt x="128739" y="131871"/>
                </a:lnTo>
                <a:lnTo>
                  <a:pt x="45046" y="32969"/>
                </a:lnTo>
                <a:lnTo>
                  <a:pt x="197805" y="32969"/>
                </a:lnTo>
                <a:lnTo>
                  <a:pt x="197805" y="0"/>
                </a:lnTo>
                <a:close/>
              </a:path>
              <a:path w="198120" h="264159">
                <a:moveTo>
                  <a:pt x="197805" y="197808"/>
                </a:moveTo>
                <a:lnTo>
                  <a:pt x="164839" y="197808"/>
                </a:lnTo>
                <a:lnTo>
                  <a:pt x="164839" y="230774"/>
                </a:lnTo>
                <a:lnTo>
                  <a:pt x="197805" y="230774"/>
                </a:lnTo>
                <a:lnTo>
                  <a:pt x="197805" y="197808"/>
                </a:lnTo>
                <a:close/>
              </a:path>
              <a:path w="198120" h="264159">
                <a:moveTo>
                  <a:pt x="197805" y="32969"/>
                </a:moveTo>
                <a:lnTo>
                  <a:pt x="164839" y="32969"/>
                </a:lnTo>
                <a:lnTo>
                  <a:pt x="164839" y="65934"/>
                </a:lnTo>
                <a:lnTo>
                  <a:pt x="197805" y="65934"/>
                </a:lnTo>
                <a:lnTo>
                  <a:pt x="197805" y="3296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10" name="object 4">
            <a:extLst>
              <a:ext uri="{FF2B5EF4-FFF2-40B4-BE49-F238E27FC236}">
                <a16:creationId xmlns:a16="http://schemas.microsoft.com/office/drawing/2014/main" id="{7CBF9C50-DBE9-4E0A-8A21-8042FA326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76" y="2626307"/>
            <a:ext cx="10245594" cy="345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marL="381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238"/>
              </a:spcBef>
              <a:spcAft>
                <a:spcPts val="600"/>
              </a:spcAft>
              <a:buFontTx/>
              <a:buNone/>
            </a:pPr>
            <a:r>
              <a:rPr lang="ru-RU" altLang="ru-RU" sz="5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ru-RU" altLang="ru-RU" sz="5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ru-RU" sz="5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5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Boshlang‘ich</a:t>
            </a:r>
            <a:r>
              <a:rPr lang="en-US" altLang="ru-RU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5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funksiya</a:t>
            </a:r>
            <a:endParaRPr lang="en-US" altLang="ru-RU" sz="5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238"/>
              </a:spcBef>
              <a:spcAft>
                <a:spcPts val="600"/>
              </a:spcAft>
              <a:buFontTx/>
              <a:buNone/>
            </a:pPr>
            <a:r>
              <a:rPr lang="en-US" altLang="ru-RU" sz="5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altLang="ru-RU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5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aniqmas</a:t>
            </a:r>
            <a:r>
              <a:rPr lang="en-US" altLang="ru-RU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5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integralni</a:t>
            </a:r>
            <a:r>
              <a:rPr lang="en-US" altLang="ru-RU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5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hisoblashga</a:t>
            </a:r>
            <a:r>
              <a:rPr lang="en-US" altLang="ru-RU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5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r>
              <a:rPr lang="en-US" altLang="ru-RU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5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altLang="ru-RU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5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altLang="ru-RU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ru-RU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FDBB6908-3FFD-4E1D-9E68-53829ECF5FB6}"/>
              </a:ext>
            </a:extLst>
          </p:cNvPr>
          <p:cNvSpPr/>
          <p:nvPr/>
        </p:nvSpPr>
        <p:spPr>
          <a:xfrm>
            <a:off x="374650" y="2725738"/>
            <a:ext cx="477838" cy="159553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447770CB-E3E7-442E-8993-45DEB6E62843}"/>
              </a:ext>
            </a:extLst>
          </p:cNvPr>
          <p:cNvSpPr/>
          <p:nvPr/>
        </p:nvSpPr>
        <p:spPr>
          <a:xfrm>
            <a:off x="374650" y="4750399"/>
            <a:ext cx="477838" cy="174328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1132"/>
          </a:p>
        </p:txBody>
      </p:sp>
    </p:spTree>
    <p:extLst>
      <p:ext uri="{BB962C8B-B14F-4D97-AF65-F5344CB8AC3E}">
        <p14:creationId xmlns:p14="http://schemas.microsoft.com/office/powerpoint/2010/main" val="10146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4" y="-23812"/>
            <a:ext cx="12188825" cy="71197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7" name="TextBox 6"/>
          <p:cNvSpPr txBox="1"/>
          <p:nvPr/>
        </p:nvSpPr>
        <p:spPr>
          <a:xfrm>
            <a:off x="3412504" y="-23812"/>
            <a:ext cx="5030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84840" y="772997"/>
            <a:ext cx="12019175" cy="5986021"/>
          </a:xfrm>
          <a:prstGeom prst="frame">
            <a:avLst>
              <a:gd name="adj1" fmla="val 918"/>
            </a:avLst>
          </a:prstGeom>
          <a:solidFill>
            <a:srgbClr val="66FF66"/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77970" y="856070"/>
                <a:ext cx="407238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970" y="856070"/>
                <a:ext cx="4072381" cy="10156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38700" y="2095325"/>
                <a:ext cx="9091264" cy="16145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  <m:r>
                                <m:rPr>
                                  <m:nor/>
                                </m:rPr>
                                <a:rPr lang="ru-RU" sz="4000" b="1" dirty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en-US" sz="4000" b="1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700" y="2095325"/>
                <a:ext cx="9091264" cy="16145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77970" y="3933462"/>
                <a:ext cx="4506362" cy="124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970" y="3933462"/>
                <a:ext cx="4506362" cy="12469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7188491" y="996589"/>
                <a:ext cx="207794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8491" y="996589"/>
                <a:ext cx="2077941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432567" y="4290242"/>
                <a:ext cx="4440253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𝟐𝟓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567" y="4290242"/>
                <a:ext cx="4440253" cy="6294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16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10" grpId="0"/>
      <p:bldP spid="3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4" y="-23813"/>
            <a:ext cx="12188825" cy="7968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5" name="Рамка 4"/>
          <p:cNvSpPr/>
          <p:nvPr/>
        </p:nvSpPr>
        <p:spPr>
          <a:xfrm>
            <a:off x="84840" y="855499"/>
            <a:ext cx="12019175" cy="5903519"/>
          </a:xfrm>
          <a:prstGeom prst="frame">
            <a:avLst>
              <a:gd name="adj1" fmla="val 918"/>
            </a:avLst>
          </a:prstGeom>
          <a:solidFill>
            <a:srgbClr val="66FF66"/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15851" y="59857"/>
                <a:ext cx="5632696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sSup>
                        <m:sSupPr>
                          <m:ctrlP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851" y="59857"/>
                <a:ext cx="5632696" cy="6294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8291385" y="-23813"/>
                <a:ext cx="207794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</m:oMath>
                  </m:oMathPara>
                </a14:m>
                <a:endParaRPr lang="ru-RU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1385" y="-23813"/>
                <a:ext cx="2077941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05039" y="1167253"/>
                <a:ext cx="5386346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sSup>
                        <m:sSup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039" y="1167253"/>
                <a:ext cx="5386346" cy="6294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905039" y="2004780"/>
                <a:ext cx="6303649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sSup>
                        <m:sSup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039" y="2004780"/>
                <a:ext cx="6303649" cy="6294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905039" y="2842307"/>
                <a:ext cx="221227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039" y="2842307"/>
                <a:ext cx="2212272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913761" y="2842306"/>
                <a:ext cx="140064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3761" y="2842306"/>
                <a:ext cx="1400640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291385" y="2837655"/>
                <a:ext cx="278012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1385" y="2837655"/>
                <a:ext cx="2780120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03320" y="3874599"/>
                <a:ext cx="3220882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𝒂𝒄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320" y="3874599"/>
                <a:ext cx="3220882" cy="6294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905039" y="4949101"/>
                <a:ext cx="6758645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  <m:r>
                            <m:rPr>
                              <m:nor/>
                            </m:rPr>
                            <a:rPr lang="ru-RU" sz="3600" b="1" dirty="0"/>
                            <m:t> </m:t>
                          </m:r>
                        </m:e>
                      </m:d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039" y="4949101"/>
                <a:ext cx="6758645" cy="6294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417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84840" y="103695"/>
            <a:ext cx="12019175" cy="6655323"/>
          </a:xfrm>
          <a:prstGeom prst="frame">
            <a:avLst>
              <a:gd name="adj1" fmla="val 918"/>
            </a:avLst>
          </a:prstGeom>
          <a:solidFill>
            <a:srgbClr val="66FF66"/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76265" y="2071712"/>
                <a:ext cx="434118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𝟖𝟏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  <m:r>
                            <m:rPr>
                              <m:nor/>
                            </m:rPr>
                            <a:rPr lang="ru-RU" sz="3600" b="1" dirty="0"/>
                            <m:t> </m:t>
                          </m:r>
                        </m:e>
                      </m:d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265" y="2071712"/>
                <a:ext cx="4341188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68496" y="2826482"/>
                <a:ext cx="282660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496" y="2826482"/>
                <a:ext cx="2826607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68496" y="3581252"/>
                <a:ext cx="221547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𝟏𝟓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496" y="3581252"/>
                <a:ext cx="2215478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6655" y="4568037"/>
                <a:ext cx="6157648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sSup>
                        <m:sSup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655" y="4568037"/>
                <a:ext cx="6157648" cy="6294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956375" y="4568037"/>
                <a:ext cx="4702248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sSup>
                        <m:sSup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𝟏𝟓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375" y="4568037"/>
                <a:ext cx="4702248" cy="6294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97536" y="1178569"/>
                <a:ext cx="525849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𝟖𝟏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  <m:r>
                            <m:rPr>
                              <m:nor/>
                            </m:rPr>
                            <a:rPr lang="ru-RU" sz="3600" b="1" dirty="0"/>
                            <m:t> 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7536" y="1178569"/>
                <a:ext cx="5258491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30567" y="424149"/>
                <a:ext cx="147437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567" y="424149"/>
                <a:ext cx="1474378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841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4" y="-23812"/>
            <a:ext cx="12188825" cy="71197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7" name="TextBox 6"/>
          <p:cNvSpPr txBox="1"/>
          <p:nvPr/>
        </p:nvSpPr>
        <p:spPr>
          <a:xfrm>
            <a:off x="4722830" y="-21770"/>
            <a:ext cx="2382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4-masala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84840" y="772997"/>
            <a:ext cx="12019175" cy="5986021"/>
          </a:xfrm>
          <a:prstGeom prst="frame">
            <a:avLst>
              <a:gd name="adj1" fmla="val 918"/>
            </a:avLst>
          </a:prstGeom>
          <a:solidFill>
            <a:srgbClr val="66FF66"/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1043" y="686116"/>
                <a:ext cx="11318450" cy="46063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sSup>
                          <m:sSup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funksiya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shunday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boshlang‘ich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funksiyasini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topingki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boshlang‘ich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funksiyaning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grafigi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ko‘rsatilgan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nuqtalardan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o‘tsin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43" y="686116"/>
                <a:ext cx="11318450" cy="4606389"/>
              </a:xfrm>
              <a:prstGeom prst="rect">
                <a:avLst/>
              </a:prstGeom>
              <a:blipFill>
                <a:blip r:embed="rId2"/>
                <a:stretch>
                  <a:fillRect l="-2154" r="-2208" b="-26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44858" y="5400263"/>
                <a:ext cx="588892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</m:d>
                  </m:oMath>
                </a14:m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858" y="5400263"/>
                <a:ext cx="5888920" cy="677108"/>
              </a:xfrm>
              <a:prstGeom prst="rect">
                <a:avLst/>
              </a:prstGeom>
              <a:blipFill>
                <a:blip r:embed="rId3"/>
                <a:stretch>
                  <a:fillRect l="-103" t="-26126" b="-477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4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4" y="-23812"/>
            <a:ext cx="12188825" cy="71197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7" name="TextBox 6"/>
          <p:cNvSpPr txBox="1"/>
          <p:nvPr/>
        </p:nvSpPr>
        <p:spPr>
          <a:xfrm>
            <a:off x="3412504" y="-23812"/>
            <a:ext cx="5030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84840" y="772997"/>
            <a:ext cx="12019175" cy="5986021"/>
          </a:xfrm>
          <a:prstGeom prst="frame">
            <a:avLst>
              <a:gd name="adj1" fmla="val 918"/>
            </a:avLst>
          </a:prstGeom>
          <a:solidFill>
            <a:srgbClr val="66FF66"/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76240" y="627396"/>
                <a:ext cx="2516959" cy="1426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240" y="627396"/>
                <a:ext cx="2516959" cy="14260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84317" y="2095911"/>
                <a:ext cx="10220220" cy="16145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𝟏𝟔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𝟏𝟔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en-US" sz="4000" b="1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317" y="2095911"/>
                <a:ext cx="10220220" cy="16145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194112" y="3744989"/>
                <a:ext cx="3805209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𝟏𝟔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112" y="3744989"/>
                <a:ext cx="3805209" cy="16145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973498" y="3745928"/>
                <a:ext cx="4411272" cy="12612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498" y="3745928"/>
                <a:ext cx="4411272" cy="12612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97864" y="1037244"/>
                <a:ext cx="588892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</m:d>
                  </m:oMath>
                </a14:m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864" y="1037244"/>
                <a:ext cx="5888920" cy="677108"/>
              </a:xfrm>
              <a:prstGeom prst="rect">
                <a:avLst/>
              </a:prstGeom>
              <a:blipFill>
                <a:blip r:embed="rId6"/>
                <a:stretch>
                  <a:fillRect l="-104" t="-26126" b="-486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194112" y="5153622"/>
                <a:ext cx="4145045" cy="124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112" y="5153622"/>
                <a:ext cx="4145045" cy="12469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434263" y="5523345"/>
                <a:ext cx="2798523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𝟖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263" y="5523345"/>
                <a:ext cx="2798523" cy="6294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776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10" grpId="0"/>
      <p:bldP spid="16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243580" y="1060243"/>
            <a:ext cx="7230358" cy="1329179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47400">
                <a:schemeClr val="bg1"/>
              </a:gs>
              <a:gs pos="0">
                <a:srgbClr val="00B0F0"/>
              </a:gs>
              <a:gs pos="100000">
                <a:srgbClr val="00B0F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4" y="-23812"/>
            <a:ext cx="12188825" cy="71197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5" name="Рамка 4"/>
          <p:cNvSpPr/>
          <p:nvPr/>
        </p:nvSpPr>
        <p:spPr>
          <a:xfrm>
            <a:off x="84840" y="772997"/>
            <a:ext cx="12019175" cy="5986021"/>
          </a:xfrm>
          <a:prstGeom prst="frame">
            <a:avLst>
              <a:gd name="adj1" fmla="val 918"/>
            </a:avLst>
          </a:prstGeom>
          <a:solidFill>
            <a:srgbClr val="66FF66"/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21381" y="17439"/>
                <a:ext cx="4477444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sSup>
                        <m:sSupPr>
                          <m:ctrlP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381" y="17439"/>
                <a:ext cx="4477444" cy="6294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70769" y="994255"/>
                <a:ext cx="6575980" cy="16145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4000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0769" y="994255"/>
                <a:ext cx="6575980" cy="16145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99237" y="2414977"/>
                <a:ext cx="7721731" cy="16145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sSup>
                            <m:sSupPr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e>
                      </m:nary>
                      <m:sSub>
                        <m:sSub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237" y="2414977"/>
                <a:ext cx="7721731" cy="16145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255680" y="4361016"/>
                <a:ext cx="3962218" cy="6294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4000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5680" y="4361016"/>
                <a:ext cx="3962218" cy="6294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80589" y="3948217"/>
                <a:ext cx="6343114" cy="12612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589" y="3948217"/>
                <a:ext cx="6343114" cy="12612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27173" y="5321978"/>
                <a:ext cx="3962218" cy="11524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4000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173" y="5321978"/>
                <a:ext cx="3962218" cy="11524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632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4" y="-23812"/>
            <a:ext cx="12188825" cy="104391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5" name="Рамка 4"/>
          <p:cNvSpPr/>
          <p:nvPr/>
        </p:nvSpPr>
        <p:spPr>
          <a:xfrm>
            <a:off x="84840" y="1088571"/>
            <a:ext cx="12019175" cy="5670447"/>
          </a:xfrm>
          <a:prstGeom prst="frame">
            <a:avLst>
              <a:gd name="adj1" fmla="val 918"/>
            </a:avLst>
          </a:prstGeom>
          <a:solidFill>
            <a:srgbClr val="66FF66"/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0780" y="0"/>
                <a:ext cx="5090745" cy="8891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en-US" sz="4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000" b="1" dirty="0" smtClean="0">
                    <a:solidFill>
                      <a:schemeClr val="bg1"/>
                    </a:solidFill>
                  </a:rPr>
                  <a:t> </a:t>
                </a:r>
                <a:endParaRPr lang="en-US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80" y="0"/>
                <a:ext cx="5090745" cy="8891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81853" y="1444032"/>
                <a:ext cx="5443896" cy="8862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</a:rPr>
                  <a:t> </a:t>
                </a:r>
                <a:endParaRPr lang="en-US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853" y="1444032"/>
                <a:ext cx="5443896" cy="886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6373002" y="124403"/>
                <a:ext cx="220432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</m:d>
                    </m:oMath>
                  </m:oMathPara>
                </a14:m>
                <a:endParaRPr lang="ru-RU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002" y="124403"/>
                <a:ext cx="2204321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81853" y="2490404"/>
                <a:ext cx="5443896" cy="8862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</a:rPr>
                  <a:t> </a:t>
                </a:r>
                <a:endParaRPr lang="en-US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853" y="2490404"/>
                <a:ext cx="5443896" cy="8862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9228800" y="127133"/>
                <a:ext cx="231172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d>
                        <m:dPr>
                          <m:ctrlP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ru-RU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8800" y="127133"/>
                <a:ext cx="2311722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Левая фигурная скобка 2"/>
          <p:cNvSpPr/>
          <p:nvPr/>
        </p:nvSpPr>
        <p:spPr>
          <a:xfrm>
            <a:off x="630780" y="1546804"/>
            <a:ext cx="451073" cy="1801750"/>
          </a:xfrm>
          <a:prstGeom prst="leftBrace">
            <a:avLst>
              <a:gd name="adj1" fmla="val 52220"/>
              <a:gd name="adj2" fmla="val 50000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385685" y="1700050"/>
                <a:ext cx="2803690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</a:rPr>
                  <a:t> </a:t>
                </a:r>
                <a:endParaRPr lang="en-US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5685" y="1700050"/>
                <a:ext cx="2803690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034537" y="2448192"/>
                <a:ext cx="3505985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sSub>
                      <m:sSub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</a:rPr>
                  <a:t> </a:t>
                </a:r>
                <a:endParaRPr lang="en-US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4537" y="2448192"/>
                <a:ext cx="3505985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Левая фигурная скобка 15"/>
          <p:cNvSpPr/>
          <p:nvPr/>
        </p:nvSpPr>
        <p:spPr>
          <a:xfrm>
            <a:off x="7514041" y="1834822"/>
            <a:ext cx="451073" cy="1128528"/>
          </a:xfrm>
          <a:prstGeom prst="leftBrace">
            <a:avLst>
              <a:gd name="adj1" fmla="val 37468"/>
              <a:gd name="adj2" fmla="val 50000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ыгнутая вверх стрелка 16"/>
          <p:cNvSpPr/>
          <p:nvPr/>
        </p:nvSpPr>
        <p:spPr>
          <a:xfrm rot="16200000">
            <a:off x="6678711" y="2223252"/>
            <a:ext cx="898422" cy="351667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297817" y="2091308"/>
                <a:ext cx="49853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7817" y="2091308"/>
                <a:ext cx="498534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034537" y="3132216"/>
                <a:ext cx="2268718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sSub>
                        <m:sSub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4537" y="3132216"/>
                <a:ext cx="2268718" cy="615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034537" y="3823183"/>
                <a:ext cx="2268718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4537" y="3823183"/>
                <a:ext cx="2268718" cy="6155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206544" y="3583970"/>
                <a:ext cx="2803690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</a:rPr>
                  <a:t> </a:t>
                </a:r>
                <a:endParaRPr lang="en-US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544" y="3583970"/>
                <a:ext cx="2803690" cy="6155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06544" y="4322394"/>
                <a:ext cx="2803690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</a:rPr>
                  <a:t> </a:t>
                </a:r>
                <a:endParaRPr lang="en-US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544" y="4322394"/>
                <a:ext cx="2803690" cy="61555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206544" y="5053174"/>
                <a:ext cx="155778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544" y="5053174"/>
                <a:ext cx="1557781" cy="61555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28509" y="5216736"/>
                <a:ext cx="4348814" cy="11564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509" y="5216736"/>
                <a:ext cx="4348814" cy="115647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185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3" grpId="0" animBg="1"/>
      <p:bldP spid="14" grpId="0"/>
      <p:bldP spid="15" grpId="0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4" y="-23812"/>
            <a:ext cx="12188825" cy="71197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7" name="TextBox 6"/>
          <p:cNvSpPr txBox="1"/>
          <p:nvPr/>
        </p:nvSpPr>
        <p:spPr>
          <a:xfrm>
            <a:off x="4722830" y="-21770"/>
            <a:ext cx="2382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5-masala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84840" y="772997"/>
            <a:ext cx="12019175" cy="5986021"/>
          </a:xfrm>
          <a:prstGeom prst="frame">
            <a:avLst>
              <a:gd name="adj1" fmla="val 918"/>
            </a:avLst>
          </a:prstGeom>
          <a:solidFill>
            <a:srgbClr val="66FF66"/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35202" y="1038656"/>
                <a:ext cx="11318450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funksiya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shunday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boshlang‘ich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funksiyasini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topingki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boshlang‘ich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funksiyaning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grafigi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funksiya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hosilasining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grafigi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abssissasi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ko‘rsatilgan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nuqtada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kesishsin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02" y="1038656"/>
                <a:ext cx="11318450" cy="4154984"/>
              </a:xfrm>
              <a:prstGeom prst="rect">
                <a:avLst/>
              </a:prstGeom>
              <a:blipFill>
                <a:blip r:embed="rId2"/>
                <a:stretch>
                  <a:fillRect l="-2154" t="-3079" r="-2208" b="-58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3138257" y="5115611"/>
                <a:ext cx="6244851" cy="9589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0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  <m:r>
                      <a:rPr lang="en-US" sz="40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257" y="5115611"/>
                <a:ext cx="6244851" cy="9589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311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4" y="-23812"/>
            <a:ext cx="12188825" cy="71197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5" name="TextBox 4"/>
          <p:cNvSpPr txBox="1"/>
          <p:nvPr/>
        </p:nvSpPr>
        <p:spPr>
          <a:xfrm>
            <a:off x="3412504" y="-23812"/>
            <a:ext cx="5030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84840" y="772997"/>
            <a:ext cx="12019175" cy="5986021"/>
          </a:xfrm>
          <a:prstGeom prst="frame">
            <a:avLst>
              <a:gd name="adj1" fmla="val 918"/>
            </a:avLst>
          </a:prstGeom>
          <a:solidFill>
            <a:srgbClr val="66FF66"/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306017" y="900008"/>
                <a:ext cx="7243522" cy="9589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0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  <m:r>
                      <a:rPr lang="en-US" sz="40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017" y="900008"/>
                <a:ext cx="7243522" cy="9589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40330" y="2061355"/>
                <a:ext cx="8344343" cy="16145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330" y="2061355"/>
                <a:ext cx="8344343" cy="16145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40330" y="3814848"/>
                <a:ext cx="5466818" cy="20302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num>
                        <m:den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330" y="3814848"/>
                <a:ext cx="5466818" cy="20302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912468" y="3814848"/>
                <a:ext cx="3240246" cy="15279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468" y="3814848"/>
                <a:ext cx="3240246" cy="15279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793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4" y="-23813"/>
            <a:ext cx="12188825" cy="10483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6" name="Рамка 5"/>
          <p:cNvSpPr/>
          <p:nvPr/>
        </p:nvSpPr>
        <p:spPr>
          <a:xfrm>
            <a:off x="84840" y="1101687"/>
            <a:ext cx="12019175" cy="5657331"/>
          </a:xfrm>
          <a:prstGeom prst="frame">
            <a:avLst>
              <a:gd name="adj1" fmla="val 918"/>
            </a:avLst>
          </a:prstGeom>
          <a:solidFill>
            <a:srgbClr val="66FF66"/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341151" y="-21294"/>
                <a:ext cx="7243522" cy="9589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0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  <m:r>
                      <a:rPr lang="en-US" sz="40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endParaRPr lang="ru-RU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151" y="-21294"/>
                <a:ext cx="7243522" cy="9589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9213" y="1450502"/>
                <a:ext cx="11010427" cy="13651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13" y="1450502"/>
                <a:ext cx="11010427" cy="13651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131830" y="3376228"/>
                <a:ext cx="6604545" cy="15587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830" y="3376228"/>
                <a:ext cx="6604545" cy="15587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661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84272" r="749" b="7346"/>
          <a:stretch/>
        </p:blipFill>
        <p:spPr>
          <a:xfrm rot="5400000">
            <a:off x="8461747" y="2853039"/>
            <a:ext cx="1129425" cy="565254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7268" y="244180"/>
            <a:ext cx="2062458" cy="2073897"/>
          </a:xfrm>
          <a:prstGeom prst="rect">
            <a:avLst/>
          </a:prstGeom>
        </p:spPr>
      </p:pic>
      <p:sp>
        <p:nvSpPr>
          <p:cNvPr id="15" name="Рамка 14"/>
          <p:cNvSpPr/>
          <p:nvPr/>
        </p:nvSpPr>
        <p:spPr>
          <a:xfrm>
            <a:off x="84840" y="75415"/>
            <a:ext cx="12019175" cy="6683604"/>
          </a:xfrm>
          <a:prstGeom prst="frame">
            <a:avLst>
              <a:gd name="adj1" fmla="val 918"/>
            </a:avLst>
          </a:prstGeom>
          <a:solidFill>
            <a:srgbClr val="66FF66"/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114337" y="399556"/>
                <a:ext cx="6738396" cy="507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3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funksiya-ning </a:t>
                </a:r>
                <a:r>
                  <a:rPr lang="en-US" sz="3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grafigi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3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funksiya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grafigini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𝑶𝒚</m:t>
                    </m:r>
                  </m:oMath>
                </a14:m>
                <a:r>
                  <a:rPr lang="en-US" sz="3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o‘q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bo‘ylab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siljitishdan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qilinadi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/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O‘zgarmas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son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𝑪</m:t>
                    </m:r>
                  </m:oMath>
                </a14:m>
                <a:r>
                  <a:rPr lang="en-US" sz="3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ni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tanlash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hisobiga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boshlang‘ich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unksiya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grafigining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orqali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o‘tishiga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erishish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mumkin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337" y="399556"/>
                <a:ext cx="6738396" cy="5078313"/>
              </a:xfrm>
              <a:prstGeom prst="rect">
                <a:avLst/>
              </a:prstGeom>
              <a:blipFill>
                <a:blip r:embed="rId6"/>
                <a:stretch>
                  <a:fillRect l="-2805" t="-1921" r="-2715" b="-36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 стрелкой 3"/>
          <p:cNvCxnSpPr/>
          <p:nvPr/>
        </p:nvCxnSpPr>
        <p:spPr>
          <a:xfrm flipV="1">
            <a:off x="2403835" y="1237156"/>
            <a:ext cx="9427" cy="436012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80767" y="4675695"/>
            <a:ext cx="4308049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178476" y="1818646"/>
                <a:ext cx="14979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476" y="1818646"/>
                <a:ext cx="1497974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528993" y="1226915"/>
                <a:ext cx="21159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993" y="1226915"/>
                <a:ext cx="211596" cy="307777"/>
              </a:xfrm>
              <a:prstGeom prst="rect">
                <a:avLst/>
              </a:prstGeom>
              <a:blipFill>
                <a:blip r:embed="rId8"/>
                <a:stretch>
                  <a:fillRect l="-31429" r="-28571" b="-254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645610" y="4675695"/>
                <a:ext cx="239866" cy="3069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610" y="4675695"/>
                <a:ext cx="239866" cy="306902"/>
              </a:xfrm>
              <a:prstGeom prst="rect">
                <a:avLst/>
              </a:prstGeom>
              <a:blipFill>
                <a:blip r:embed="rId9"/>
                <a:stretch>
                  <a:fillRect l="-7692" r="-102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олилиния 4"/>
          <p:cNvSpPr/>
          <p:nvPr/>
        </p:nvSpPr>
        <p:spPr>
          <a:xfrm>
            <a:off x="914401" y="1755807"/>
            <a:ext cx="3198296" cy="2177024"/>
          </a:xfrm>
          <a:custGeom>
            <a:avLst/>
            <a:gdLst>
              <a:gd name="connsiteX0" fmla="*/ 0 w 3167407"/>
              <a:gd name="connsiteY0" fmla="*/ 2177024 h 2177024"/>
              <a:gd name="connsiteX1" fmla="*/ 1178351 w 3167407"/>
              <a:gd name="connsiteY1" fmla="*/ 235103 h 2177024"/>
              <a:gd name="connsiteX2" fmla="*/ 1781666 w 3167407"/>
              <a:gd name="connsiteY2" fmla="*/ 140835 h 2177024"/>
              <a:gd name="connsiteX3" fmla="*/ 2686640 w 3167407"/>
              <a:gd name="connsiteY3" fmla="*/ 1206063 h 2177024"/>
              <a:gd name="connsiteX4" fmla="*/ 3167407 w 3167407"/>
              <a:gd name="connsiteY4" fmla="*/ 1008101 h 2177024"/>
              <a:gd name="connsiteX5" fmla="*/ 3167407 w 3167407"/>
              <a:gd name="connsiteY5" fmla="*/ 1008101 h 217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67407" h="2177024">
                <a:moveTo>
                  <a:pt x="0" y="2177024"/>
                </a:moveTo>
                <a:cubicBezTo>
                  <a:pt x="440703" y="1375746"/>
                  <a:pt x="881407" y="574468"/>
                  <a:pt x="1178351" y="235103"/>
                </a:cubicBezTo>
                <a:cubicBezTo>
                  <a:pt x="1475295" y="-104262"/>
                  <a:pt x="1530285" y="-20992"/>
                  <a:pt x="1781666" y="140835"/>
                </a:cubicBezTo>
                <a:cubicBezTo>
                  <a:pt x="2033047" y="302662"/>
                  <a:pt x="2455683" y="1061519"/>
                  <a:pt x="2686640" y="1206063"/>
                </a:cubicBezTo>
                <a:cubicBezTo>
                  <a:pt x="2917597" y="1350607"/>
                  <a:pt x="3167407" y="1008101"/>
                  <a:pt x="3167407" y="1008101"/>
                </a:cubicBezTo>
                <a:lnTo>
                  <a:pt x="3167407" y="1008101"/>
                </a:ln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914401" y="2346691"/>
            <a:ext cx="3198296" cy="2177024"/>
          </a:xfrm>
          <a:custGeom>
            <a:avLst/>
            <a:gdLst>
              <a:gd name="connsiteX0" fmla="*/ 0 w 3167407"/>
              <a:gd name="connsiteY0" fmla="*/ 2177024 h 2177024"/>
              <a:gd name="connsiteX1" fmla="*/ 1178351 w 3167407"/>
              <a:gd name="connsiteY1" fmla="*/ 235103 h 2177024"/>
              <a:gd name="connsiteX2" fmla="*/ 1781666 w 3167407"/>
              <a:gd name="connsiteY2" fmla="*/ 140835 h 2177024"/>
              <a:gd name="connsiteX3" fmla="*/ 2686640 w 3167407"/>
              <a:gd name="connsiteY3" fmla="*/ 1206063 h 2177024"/>
              <a:gd name="connsiteX4" fmla="*/ 3167407 w 3167407"/>
              <a:gd name="connsiteY4" fmla="*/ 1008101 h 2177024"/>
              <a:gd name="connsiteX5" fmla="*/ 3167407 w 3167407"/>
              <a:gd name="connsiteY5" fmla="*/ 1008101 h 217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67407" h="2177024">
                <a:moveTo>
                  <a:pt x="0" y="2177024"/>
                </a:moveTo>
                <a:cubicBezTo>
                  <a:pt x="440703" y="1375746"/>
                  <a:pt x="881407" y="574468"/>
                  <a:pt x="1178351" y="235103"/>
                </a:cubicBezTo>
                <a:cubicBezTo>
                  <a:pt x="1475295" y="-104262"/>
                  <a:pt x="1530285" y="-20992"/>
                  <a:pt x="1781666" y="140835"/>
                </a:cubicBezTo>
                <a:cubicBezTo>
                  <a:pt x="2033047" y="302662"/>
                  <a:pt x="2455683" y="1061519"/>
                  <a:pt x="2686640" y="1206063"/>
                </a:cubicBezTo>
                <a:cubicBezTo>
                  <a:pt x="2917597" y="1350607"/>
                  <a:pt x="3167407" y="1008101"/>
                  <a:pt x="3167407" y="1008101"/>
                </a:cubicBezTo>
                <a:lnTo>
                  <a:pt x="3167407" y="1008101"/>
                </a:ln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914401" y="2937575"/>
            <a:ext cx="3198296" cy="2177024"/>
          </a:xfrm>
          <a:custGeom>
            <a:avLst/>
            <a:gdLst>
              <a:gd name="connsiteX0" fmla="*/ 0 w 3167407"/>
              <a:gd name="connsiteY0" fmla="*/ 2177024 h 2177024"/>
              <a:gd name="connsiteX1" fmla="*/ 1178351 w 3167407"/>
              <a:gd name="connsiteY1" fmla="*/ 235103 h 2177024"/>
              <a:gd name="connsiteX2" fmla="*/ 1781666 w 3167407"/>
              <a:gd name="connsiteY2" fmla="*/ 140835 h 2177024"/>
              <a:gd name="connsiteX3" fmla="*/ 2686640 w 3167407"/>
              <a:gd name="connsiteY3" fmla="*/ 1206063 h 2177024"/>
              <a:gd name="connsiteX4" fmla="*/ 3167407 w 3167407"/>
              <a:gd name="connsiteY4" fmla="*/ 1008101 h 2177024"/>
              <a:gd name="connsiteX5" fmla="*/ 3167407 w 3167407"/>
              <a:gd name="connsiteY5" fmla="*/ 1008101 h 217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67407" h="2177024">
                <a:moveTo>
                  <a:pt x="0" y="2177024"/>
                </a:moveTo>
                <a:cubicBezTo>
                  <a:pt x="440703" y="1375746"/>
                  <a:pt x="881407" y="574468"/>
                  <a:pt x="1178351" y="235103"/>
                </a:cubicBezTo>
                <a:cubicBezTo>
                  <a:pt x="1475295" y="-104262"/>
                  <a:pt x="1530285" y="-20992"/>
                  <a:pt x="1781666" y="140835"/>
                </a:cubicBezTo>
                <a:cubicBezTo>
                  <a:pt x="2033047" y="302662"/>
                  <a:pt x="2455683" y="1061519"/>
                  <a:pt x="2686640" y="1206063"/>
                </a:cubicBezTo>
                <a:cubicBezTo>
                  <a:pt x="2917597" y="1350607"/>
                  <a:pt x="3167407" y="1008101"/>
                  <a:pt x="3167407" y="1008101"/>
                </a:cubicBezTo>
                <a:lnTo>
                  <a:pt x="3167407" y="1008101"/>
                </a:ln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888098" y="3564234"/>
            <a:ext cx="3198296" cy="2177024"/>
          </a:xfrm>
          <a:custGeom>
            <a:avLst/>
            <a:gdLst>
              <a:gd name="connsiteX0" fmla="*/ 0 w 3167407"/>
              <a:gd name="connsiteY0" fmla="*/ 2177024 h 2177024"/>
              <a:gd name="connsiteX1" fmla="*/ 1178351 w 3167407"/>
              <a:gd name="connsiteY1" fmla="*/ 235103 h 2177024"/>
              <a:gd name="connsiteX2" fmla="*/ 1781666 w 3167407"/>
              <a:gd name="connsiteY2" fmla="*/ 140835 h 2177024"/>
              <a:gd name="connsiteX3" fmla="*/ 2686640 w 3167407"/>
              <a:gd name="connsiteY3" fmla="*/ 1206063 h 2177024"/>
              <a:gd name="connsiteX4" fmla="*/ 3167407 w 3167407"/>
              <a:gd name="connsiteY4" fmla="*/ 1008101 h 2177024"/>
              <a:gd name="connsiteX5" fmla="*/ 3167407 w 3167407"/>
              <a:gd name="connsiteY5" fmla="*/ 1008101 h 217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67407" h="2177024">
                <a:moveTo>
                  <a:pt x="0" y="2177024"/>
                </a:moveTo>
                <a:cubicBezTo>
                  <a:pt x="440703" y="1375746"/>
                  <a:pt x="881407" y="574468"/>
                  <a:pt x="1178351" y="235103"/>
                </a:cubicBezTo>
                <a:cubicBezTo>
                  <a:pt x="1475295" y="-104262"/>
                  <a:pt x="1530285" y="-20992"/>
                  <a:pt x="1781666" y="140835"/>
                </a:cubicBezTo>
                <a:cubicBezTo>
                  <a:pt x="2033047" y="302662"/>
                  <a:pt x="2455683" y="1061519"/>
                  <a:pt x="2686640" y="1206063"/>
                </a:cubicBezTo>
                <a:cubicBezTo>
                  <a:pt x="2917597" y="1350607"/>
                  <a:pt x="3167407" y="1008101"/>
                  <a:pt x="3167407" y="1008101"/>
                </a:cubicBezTo>
                <a:lnTo>
                  <a:pt x="3167407" y="1008101"/>
                </a:ln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457388" y="4722911"/>
                <a:ext cx="2452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388" y="4722911"/>
                <a:ext cx="245260" cy="307777"/>
              </a:xfrm>
              <a:prstGeom prst="rect">
                <a:avLst/>
              </a:prstGeom>
              <a:blipFill>
                <a:blip r:embed="rId10"/>
                <a:stretch>
                  <a:fillRect l="-22500" r="-2750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051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84840" y="947411"/>
            <a:ext cx="12019175" cy="5811608"/>
          </a:xfrm>
          <a:prstGeom prst="frame">
            <a:avLst>
              <a:gd name="adj1" fmla="val 918"/>
            </a:avLst>
          </a:prstGeom>
          <a:solidFill>
            <a:srgbClr val="66FF66"/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4" y="-23813"/>
            <a:ext cx="12188825" cy="86109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96793" y="97217"/>
                <a:ext cx="299800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793" y="97217"/>
                <a:ext cx="2998000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96793" y="1093682"/>
                <a:ext cx="6591228" cy="19508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sSub>
                                    <m:sSubPr>
                                      <m:ctrlP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sSub>
                                    <m:sSub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793" y="1093682"/>
                <a:ext cx="6591228" cy="19508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7644183" y="4884"/>
                <a:ext cx="184383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b>
                      </m:sSub>
                      <m:r>
                        <a:rPr lang="en-US" sz="40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4183" y="4884"/>
                <a:ext cx="1843838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96793" y="3367078"/>
                <a:ext cx="2329164" cy="115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793" y="3367078"/>
                <a:ext cx="2329164" cy="11524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92407" y="3367078"/>
                <a:ext cx="1411860" cy="115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407" y="3367078"/>
                <a:ext cx="1411860" cy="11524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415973" y="4842114"/>
                <a:ext cx="4957639" cy="15279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973" y="4842114"/>
                <a:ext cx="4957639" cy="15279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624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4" y="-23812"/>
            <a:ext cx="12188825" cy="71197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7" name="TextBox 6"/>
          <p:cNvSpPr txBox="1"/>
          <p:nvPr/>
        </p:nvSpPr>
        <p:spPr>
          <a:xfrm>
            <a:off x="4722830" y="-21770"/>
            <a:ext cx="2382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6-masala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84840" y="772997"/>
            <a:ext cx="12019175" cy="5986021"/>
          </a:xfrm>
          <a:prstGeom prst="frame">
            <a:avLst>
              <a:gd name="adj1" fmla="val 918"/>
            </a:avLst>
          </a:prstGeom>
          <a:solidFill>
            <a:srgbClr val="66FF66"/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5202" y="1038656"/>
                <a:ext cx="11318450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funksiya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tenglamalar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sistemasining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yechimi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nuqtadan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o‘tuvchi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boshlang‘ich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funksiyani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toping: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02" y="1038656"/>
                <a:ext cx="11318450" cy="2800767"/>
              </a:xfrm>
              <a:prstGeom prst="rect">
                <a:avLst/>
              </a:prstGeom>
              <a:blipFill>
                <a:blip r:embed="rId2"/>
                <a:stretch>
                  <a:fillRect l="-2154" t="-4565" r="-2208" b="-91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437826" y="4105082"/>
                <a:ext cx="9503243" cy="14654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b="1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sz="4000" b="1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4000" b="1" i="1" dirty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 dirty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𝒍𝒐𝒈</m:t>
                                    </m:r>
                                  </m:e>
                                  <m:sub>
                                    <m:r>
                                      <a:rPr lang="en-US" sz="4000" b="1" i="1" dirty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𝟐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4000" b="1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𝒙</m:t>
                                </m:r>
                              </m:e>
                            </m:func>
                            <m:r>
                              <a:rPr lang="en-US" sz="4000" b="1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4000" b="1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4000" b="1" i="1" dirty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 dirty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𝒍𝒐𝒈</m:t>
                                    </m:r>
                                  </m:e>
                                  <m:sub>
                                    <m:r>
                                      <a:rPr lang="en-US" sz="4000" b="1" i="1" dirty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𝟐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4000" b="1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𝒚</m:t>
                                </m:r>
                              </m:e>
                            </m:func>
                            <m:r>
                              <a:rPr lang="en-US" sz="4000" b="1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en-US" sz="4000" b="1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sz="4000" b="1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4000" b="1" i="1" dirty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 dirty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𝟒</m:t>
                                    </m:r>
                                    <m:r>
                                      <a:rPr lang="en-US" sz="4000" b="1" i="1" dirty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𝒍𝒐𝒈</m:t>
                                    </m:r>
                                  </m:e>
                                  <m:sub>
                                    <m:r>
                                      <a:rPr lang="en-US" sz="4000" b="1" i="1" dirty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𝟐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4000" b="1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𝒙</m:t>
                                </m:r>
                              </m:e>
                            </m:func>
                            <m:r>
                              <a:rPr lang="en-US" sz="4000" b="1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sz="4000" b="1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4000" b="1" i="1" dirty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 dirty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𝒍𝒐𝒈</m:t>
                                    </m:r>
                                  </m:e>
                                  <m:sub>
                                    <m:r>
                                      <a:rPr lang="en-US" sz="4000" b="1" i="1" dirty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𝟐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4000" b="1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𝒚</m:t>
                                </m:r>
                              </m:e>
                            </m:func>
                            <m:r>
                              <a:rPr lang="en-US" sz="4000" b="1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en-US" sz="4000" b="1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endParaRPr lang="ru-RU" sz="40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826" y="4105082"/>
                <a:ext cx="9503243" cy="14654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11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4" y="-23812"/>
            <a:ext cx="12188825" cy="71197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5" name="TextBox 4"/>
          <p:cNvSpPr txBox="1"/>
          <p:nvPr/>
        </p:nvSpPr>
        <p:spPr>
          <a:xfrm>
            <a:off x="3412504" y="-23812"/>
            <a:ext cx="5030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84840" y="772997"/>
            <a:ext cx="12019175" cy="5986021"/>
          </a:xfrm>
          <a:prstGeom prst="frame">
            <a:avLst>
              <a:gd name="adj1" fmla="val 918"/>
            </a:avLst>
          </a:prstGeom>
          <a:solidFill>
            <a:srgbClr val="66FF66"/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709231" y="1064427"/>
                <a:ext cx="5406545" cy="14654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b="1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sz="4000" b="1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4000" b="1" i="1" dirty="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1" i="1" dirty="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𝒍𝒐𝒈</m:t>
                                      </m:r>
                                    </m:e>
                                    <m:sub>
                                      <m:r>
                                        <a:rPr lang="en-US" sz="4000" b="1" i="1" dirty="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4000" b="1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en-US" sz="4000" b="1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4000" b="1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4000" b="1" i="1" dirty="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1" i="1" dirty="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𝒍𝒐𝒈</m:t>
                                      </m:r>
                                    </m:e>
                                    <m:sub>
                                      <m:r>
                                        <a:rPr lang="en-US" sz="4000" b="1" i="1" dirty="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4000" b="1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𝒚</m:t>
                                  </m:r>
                                </m:e>
                              </m:func>
                              <m:r>
                                <a:rPr lang="en-US" sz="4000" b="1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en-US" sz="4000" b="1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sz="40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4000" b="1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1" i="1" dirty="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𝟒</m:t>
                                      </m:r>
                                      <m:r>
                                        <a:rPr lang="en-US" sz="4000" b="1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𝒍𝒐𝒈</m:t>
                                      </m:r>
                                    </m:e>
                                    <m:sub>
                                      <m:r>
                                        <a:rPr lang="en-US" sz="4000" b="1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40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en-US" sz="4000" b="1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40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4000" b="1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1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𝒍𝒐𝒈</m:t>
                                      </m:r>
                                    </m:e>
                                    <m:sub>
                                      <m:r>
                                        <a:rPr lang="en-US" sz="4000" b="1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40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𝒚</m:t>
                                  </m:r>
                                </m:e>
                              </m:func>
                              <m:r>
                                <a:rPr lang="en-US" sz="40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en-US" sz="4000" b="1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40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31" y="1064427"/>
                <a:ext cx="5406545" cy="14654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7042584" y="1089241"/>
                <a:ext cx="481766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0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0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</m:e>
                      </m:func>
                      <m:r>
                        <a:rPr lang="en-US" sz="40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unc>
                        <m:funcPr>
                          <m:ctrlP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0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0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584" y="1089241"/>
                <a:ext cx="4817666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408759" y="2821258"/>
                <a:ext cx="582877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6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𝟒</m:t>
                              </m:r>
                              <m:r>
                                <a:rPr lang="en-US" sz="36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36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func>
                      <m:r>
                        <a:rPr lang="en-US" sz="36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d>
                        <m:dPr>
                          <m:ctrlPr>
                            <a:rPr lang="en-US" sz="3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36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𝒍𝒐𝒈</m:t>
                                  </m:r>
                                </m:e>
                                <m:sub>
                                  <m:r>
                                    <a:rPr lang="en-US" sz="36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36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</m:func>
                        </m:e>
                      </m:d>
                      <m:r>
                        <a:rPr lang="en-US" sz="36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59" y="2821258"/>
                <a:ext cx="5828775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408759" y="3613983"/>
                <a:ext cx="544559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6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𝟒</m:t>
                              </m:r>
                              <m:r>
                                <a:rPr lang="en-US" sz="36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36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func>
                      <m:r>
                        <a:rPr lang="en-US" sz="36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36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unc>
                        <m:funcPr>
                          <m:ctrlP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6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36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func>
                      <m:r>
                        <a:rPr lang="en-US" sz="36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59" y="3613983"/>
                <a:ext cx="5445593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428067" y="4478614"/>
                <a:ext cx="275581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6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𝟓</m:t>
                              </m:r>
                              <m:r>
                                <a:rPr lang="en-US" sz="36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36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func>
                      <m:r>
                        <a:rPr lang="en-US" sz="36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67" y="4478614"/>
                <a:ext cx="2755818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428067" y="5479313"/>
                <a:ext cx="248010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6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36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func>
                      <m:r>
                        <a:rPr lang="en-US" sz="36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67" y="5479313"/>
                <a:ext cx="2480102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3761987" y="5475032"/>
                <a:ext cx="143180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987" y="5475032"/>
                <a:ext cx="1431802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7496683" y="2833215"/>
                <a:ext cx="436356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6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36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</m:e>
                      </m:func>
                      <m:r>
                        <a:rPr lang="en-US" sz="36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unc>
                        <m:funcPr>
                          <m:ctrlP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6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36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func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6683" y="2833215"/>
                <a:ext cx="4363567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7496682" y="3631741"/>
                <a:ext cx="331526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6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36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</m:e>
                      </m:func>
                      <m:r>
                        <a:rPr lang="en-US" sz="36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6682" y="3631741"/>
                <a:ext cx="3315267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7496682" y="4417125"/>
                <a:ext cx="248972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6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36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r>
                            <a:rPr lang="en-US" sz="3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</m:e>
                      </m:func>
                      <m:r>
                        <a:rPr lang="en-US" sz="36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6682" y="4417125"/>
                <a:ext cx="2489721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Прямоугольник 16"/>
              <p:cNvSpPr/>
              <p:nvPr/>
            </p:nvSpPr>
            <p:spPr>
              <a:xfrm>
                <a:off x="8554601" y="5429917"/>
                <a:ext cx="143180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4601" y="5429917"/>
                <a:ext cx="1431802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873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84840" y="848005"/>
            <a:ext cx="12019175" cy="5911013"/>
          </a:xfrm>
          <a:prstGeom prst="frame">
            <a:avLst>
              <a:gd name="adj1" fmla="val 918"/>
            </a:avLst>
          </a:prstGeom>
          <a:solidFill>
            <a:srgbClr val="66FF66"/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4" y="-23813"/>
            <a:ext cx="12188825" cy="7968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905204" y="13690"/>
                <a:ext cx="2827441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204" y="13690"/>
                <a:ext cx="2827441" cy="7218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6308682" y="27605"/>
                <a:ext cx="396640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4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e>
                      </m:d>
                    </m:oMath>
                  </m:oMathPara>
                </a14:m>
                <a:endParaRPr lang="ru-RU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8682" y="27605"/>
                <a:ext cx="3966407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5647" y="992719"/>
                <a:ext cx="9137559" cy="16145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ru-RU" sz="40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647" y="992719"/>
                <a:ext cx="9137559" cy="16145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35676" y="2607264"/>
                <a:ext cx="3554965" cy="6294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676" y="2607264"/>
                <a:ext cx="3554965" cy="6294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195839" y="3424205"/>
                <a:ext cx="2794802" cy="6294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839" y="3424205"/>
                <a:ext cx="2794802" cy="6294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063636" y="4174568"/>
                <a:ext cx="2794802" cy="6294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636" y="4174568"/>
                <a:ext cx="2794802" cy="6294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063636" y="4903289"/>
                <a:ext cx="2243959" cy="6294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636" y="4903289"/>
                <a:ext cx="2243959" cy="6294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286391" y="4903289"/>
                <a:ext cx="3554965" cy="6294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391" y="4903289"/>
                <a:ext cx="3554965" cy="6294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237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2702697F-B6AD-4DC9-9B9C-9E98164B1748}"/>
              </a:ext>
            </a:extLst>
          </p:cNvPr>
          <p:cNvSpPr/>
          <p:nvPr/>
        </p:nvSpPr>
        <p:spPr>
          <a:xfrm>
            <a:off x="414462" y="936711"/>
            <a:ext cx="9702932" cy="92333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4C40EF-DBF4-4CCF-AE73-D3E339D71EFB}"/>
              </a:ext>
            </a:extLst>
          </p:cNvPr>
          <p:cNvSpPr txBox="1"/>
          <p:nvPr/>
        </p:nvSpPr>
        <p:spPr>
          <a:xfrm>
            <a:off x="826228" y="1071626"/>
            <a:ext cx="85310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Рамка 6">
            <a:extLst>
              <a:ext uri="{FF2B5EF4-FFF2-40B4-BE49-F238E27FC236}">
                <a16:creationId xmlns:a16="http://schemas.microsoft.com/office/drawing/2014/main" id="{0B9D5FEE-1145-4926-8C91-3706F5CDB9B7}"/>
              </a:ext>
            </a:extLst>
          </p:cNvPr>
          <p:cNvSpPr/>
          <p:nvPr/>
        </p:nvSpPr>
        <p:spPr>
          <a:xfrm>
            <a:off x="132735" y="125156"/>
            <a:ext cx="11916697" cy="6614858"/>
          </a:xfrm>
          <a:prstGeom prst="frame">
            <a:avLst>
              <a:gd name="adj1" fmla="val 1042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30" name="Picture 6" descr="Ликбез по банковским продуктам для юридических лиц - Кредитование  юридических лиц">
            <a:extLst>
              <a:ext uri="{FF2B5EF4-FFF2-40B4-BE49-F238E27FC236}">
                <a16:creationId xmlns:a16="http://schemas.microsoft.com/office/drawing/2014/main" id="{8E168442-C031-4835-A0CC-551BB96C9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145" y="312526"/>
            <a:ext cx="24384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55508147"/>
              </p:ext>
            </p:extLst>
          </p:nvPr>
        </p:nvGraphicFramePr>
        <p:xfrm>
          <a:off x="308472" y="2785066"/>
          <a:ext cx="10774495" cy="36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690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4" y="-23812"/>
            <a:ext cx="12188825" cy="71197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7" name="TextBox 6"/>
          <p:cNvSpPr txBox="1"/>
          <p:nvPr/>
        </p:nvSpPr>
        <p:spPr>
          <a:xfrm>
            <a:off x="4722830" y="-21770"/>
            <a:ext cx="2382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1-masala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84840" y="772997"/>
            <a:ext cx="12019175" cy="5986021"/>
          </a:xfrm>
          <a:prstGeom prst="frame">
            <a:avLst>
              <a:gd name="adj1" fmla="val 918"/>
            </a:avLst>
          </a:prstGeom>
          <a:solidFill>
            <a:srgbClr val="66FF66"/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5055" y="838987"/>
                <a:ext cx="11726944" cy="3036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funksiya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ko‘rsatilgan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  <m:d>
                      <m:dPr>
                        <m:ctrlPr>
                          <a:rPr lang="en-US" sz="44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  <m:r>
                          <a:rPr lang="en-US" sz="44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44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nuqtadan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o‘tuvchi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boshlang‘ich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funksiyasini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55" y="838987"/>
                <a:ext cx="11726944" cy="3036857"/>
              </a:xfrm>
              <a:prstGeom prst="rect">
                <a:avLst/>
              </a:prstGeom>
              <a:blipFill>
                <a:blip r:embed="rId2"/>
                <a:stretch>
                  <a:fillRect l="-2079" b="-84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810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4" y="-23812"/>
            <a:ext cx="12188825" cy="71197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7" name="TextBox 6"/>
          <p:cNvSpPr txBox="1"/>
          <p:nvPr/>
        </p:nvSpPr>
        <p:spPr>
          <a:xfrm>
            <a:off x="3412504" y="-23812"/>
            <a:ext cx="5030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84840" y="772997"/>
            <a:ext cx="12019175" cy="5986021"/>
          </a:xfrm>
          <a:prstGeom prst="frame">
            <a:avLst>
              <a:gd name="adj1" fmla="val 918"/>
            </a:avLst>
          </a:prstGeom>
          <a:solidFill>
            <a:srgbClr val="66FF66"/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40263" y="768913"/>
                <a:ext cx="9464511" cy="916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0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  <m:d>
                      <m:dPr>
                        <m:ctrlPr>
                          <a:rPr lang="en-US" sz="40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  <m:r>
                          <a:rPr lang="en-US" sz="40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40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</m:d>
                  </m:oMath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263" y="768913"/>
                <a:ext cx="9464511" cy="9167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40642" y="1909556"/>
                <a:ext cx="9721316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0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642" y="1909556"/>
                <a:ext cx="9721316" cy="16145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54999" y="3371250"/>
                <a:ext cx="3067827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999" y="3371250"/>
                <a:ext cx="3067827" cy="16145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354999" y="4798770"/>
                <a:ext cx="4952446" cy="12509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999" y="4798770"/>
                <a:ext cx="4952446" cy="12509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541260" y="3371250"/>
                <a:ext cx="2312748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𝒙𝒅𝒙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260" y="3371250"/>
                <a:ext cx="2312748" cy="16145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972442" y="3364849"/>
                <a:ext cx="2598788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2442" y="3364849"/>
                <a:ext cx="2598788" cy="16145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302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мка 7"/>
          <p:cNvSpPr/>
          <p:nvPr/>
        </p:nvSpPr>
        <p:spPr>
          <a:xfrm>
            <a:off x="84840" y="84841"/>
            <a:ext cx="12019175" cy="6674177"/>
          </a:xfrm>
          <a:prstGeom prst="frame">
            <a:avLst>
              <a:gd name="adj1" fmla="val 918"/>
            </a:avLst>
          </a:prstGeom>
          <a:solidFill>
            <a:srgbClr val="66FF66"/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96446" y="11122"/>
                <a:ext cx="174395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</m:t>
                      </m:r>
                      <m:d>
                        <m:dPr>
                          <m:ctrlP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446" y="11122"/>
                <a:ext cx="1743958" cy="10156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56318" y="959685"/>
                <a:ext cx="6144246" cy="12509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318" y="959685"/>
                <a:ext cx="6144246" cy="12509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 стрелкой 3"/>
          <p:cNvCxnSpPr/>
          <p:nvPr/>
        </p:nvCxnSpPr>
        <p:spPr>
          <a:xfrm>
            <a:off x="6136849" y="571389"/>
            <a:ext cx="829559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7306221" y="214940"/>
                <a:ext cx="232364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221" y="214940"/>
                <a:ext cx="2323649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56318" y="2459989"/>
                <a:ext cx="5802229" cy="12509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318" y="2459989"/>
                <a:ext cx="5802229" cy="12509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139767" y="4193263"/>
                <a:ext cx="141186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767" y="4193263"/>
                <a:ext cx="1411861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Кольцо 13"/>
          <p:cNvSpPr/>
          <p:nvPr/>
        </p:nvSpPr>
        <p:spPr>
          <a:xfrm>
            <a:off x="5994701" y="4047720"/>
            <a:ext cx="688903" cy="887784"/>
          </a:xfrm>
          <a:prstGeom prst="donut">
            <a:avLst>
              <a:gd name="adj" fmla="val 2666"/>
            </a:avLst>
          </a:prstGeom>
          <a:solidFill>
            <a:srgbClr val="9933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Кольцо 15"/>
          <p:cNvSpPr/>
          <p:nvPr/>
        </p:nvSpPr>
        <p:spPr>
          <a:xfrm>
            <a:off x="8630581" y="1253754"/>
            <a:ext cx="688903" cy="887784"/>
          </a:xfrm>
          <a:prstGeom prst="donut">
            <a:avLst>
              <a:gd name="adj" fmla="val 2666"/>
            </a:avLst>
          </a:prstGeom>
          <a:solidFill>
            <a:srgbClr val="9933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низ стрелка 16"/>
          <p:cNvSpPr/>
          <p:nvPr/>
        </p:nvSpPr>
        <p:spPr>
          <a:xfrm rot="18786641">
            <a:off x="6499912" y="3136238"/>
            <a:ext cx="3878040" cy="1313997"/>
          </a:xfrm>
          <a:prstGeom prst="curvedUpArrow">
            <a:avLst>
              <a:gd name="adj1" fmla="val 3968"/>
              <a:gd name="adj2" fmla="val 9905"/>
              <a:gd name="adj3" fmla="val 12222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916967" y="5158457"/>
                <a:ext cx="6155468" cy="12509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967" y="5158457"/>
                <a:ext cx="6155468" cy="12509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67194" y="-3222"/>
                <a:ext cx="145301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194" y="-3222"/>
                <a:ext cx="1453017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322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5" grpId="0"/>
      <p:bldP spid="12" grpId="0"/>
      <p:bldP spid="13" grpId="0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4" y="-23812"/>
            <a:ext cx="12188825" cy="71197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7" name="TextBox 6"/>
          <p:cNvSpPr txBox="1"/>
          <p:nvPr/>
        </p:nvSpPr>
        <p:spPr>
          <a:xfrm>
            <a:off x="4722830" y="-21770"/>
            <a:ext cx="2382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2-masala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84840" y="772997"/>
            <a:ext cx="12019175" cy="5986021"/>
          </a:xfrm>
          <a:prstGeom prst="frame">
            <a:avLst>
              <a:gd name="adj1" fmla="val 918"/>
            </a:avLst>
          </a:prstGeom>
          <a:solidFill>
            <a:srgbClr val="66FF66"/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5055" y="838987"/>
                <a:ext cx="11726944" cy="3977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𝒄𝒐𝒔</m:t>
                    </m:r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funksiyaning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ko‘rsatilgan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  <m:d>
                      <m:dPr>
                        <m:ctrlPr>
                          <a:rPr lang="en-US" sz="44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44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nuqtadan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o‘tuvchi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boshlang‘ich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funksiyasini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55" y="838987"/>
                <a:ext cx="11726944" cy="3977756"/>
              </a:xfrm>
              <a:prstGeom prst="rect">
                <a:avLst/>
              </a:prstGeom>
              <a:blipFill>
                <a:blip r:embed="rId2"/>
                <a:stretch>
                  <a:fillRect l="-2079" r="-416" b="-32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41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4" y="-23812"/>
            <a:ext cx="12188825" cy="71197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7" name="TextBox 6"/>
          <p:cNvSpPr txBox="1"/>
          <p:nvPr/>
        </p:nvSpPr>
        <p:spPr>
          <a:xfrm>
            <a:off x="3412504" y="-23812"/>
            <a:ext cx="5030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84840" y="772997"/>
            <a:ext cx="12019175" cy="5986021"/>
          </a:xfrm>
          <a:prstGeom prst="frame">
            <a:avLst>
              <a:gd name="adj1" fmla="val 918"/>
            </a:avLst>
          </a:prstGeom>
          <a:solidFill>
            <a:srgbClr val="66FF66"/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58737" y="696601"/>
                <a:ext cx="3469065" cy="1686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𝒄𝒐𝒔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737" y="696601"/>
                <a:ext cx="3469065" cy="16869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25878" y="2536605"/>
                <a:ext cx="7580793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𝒄𝒐𝒔</m:t>
                          </m:r>
                          <m:f>
                            <m:f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878" y="2536605"/>
                <a:ext cx="7580793" cy="16145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667521" y="2699022"/>
                <a:ext cx="2527230" cy="1059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𝒔𝒊𝒏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7521" y="2699022"/>
                <a:ext cx="2527230" cy="10590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7084797" y="1079131"/>
                <a:ext cx="2191177" cy="1151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</m:t>
                      </m:r>
                      <m:d>
                        <m:dPr>
                          <m:ctrlP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0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4797" y="1079131"/>
                <a:ext cx="2191177" cy="11513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44585" y="4407183"/>
                <a:ext cx="2057143" cy="1680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</m:t>
                      </m:r>
                      <m:d>
                        <m:dPr>
                          <m:ctrlP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0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585" y="4407183"/>
                <a:ext cx="2057143" cy="16808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 стрелкой 12"/>
          <p:cNvCxnSpPr/>
          <p:nvPr/>
        </p:nvCxnSpPr>
        <p:spPr>
          <a:xfrm>
            <a:off x="6455261" y="5423329"/>
            <a:ext cx="829559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7631564" y="4741889"/>
                <a:ext cx="2446247" cy="10135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b="1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000" b="1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den>
                        </m:f>
                      </m:e>
                    </m:d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000" dirty="0" smtClean="0"/>
                  <a:t> </a:t>
                </a:r>
                <a:endParaRPr lang="ru-RU" sz="40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1564" y="4741889"/>
                <a:ext cx="2446247" cy="10135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475888" y="4375400"/>
                <a:ext cx="1529242" cy="1680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888" y="4375400"/>
                <a:ext cx="1529242" cy="16808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423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10" grpId="0"/>
      <p:bldP spid="3" grpId="0"/>
      <p:bldP spid="12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мка 7"/>
          <p:cNvSpPr/>
          <p:nvPr/>
        </p:nvSpPr>
        <p:spPr>
          <a:xfrm>
            <a:off x="84840" y="84841"/>
            <a:ext cx="12019175" cy="6674177"/>
          </a:xfrm>
          <a:prstGeom prst="frame">
            <a:avLst>
              <a:gd name="adj1" fmla="val 918"/>
            </a:avLst>
          </a:prstGeom>
          <a:solidFill>
            <a:srgbClr val="66FF66"/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21055" y="248983"/>
                <a:ext cx="5256950" cy="8179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𝒔𝒊𝒏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055" y="248983"/>
                <a:ext cx="5256950" cy="8179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066504" y="1163382"/>
                <a:ext cx="3843296" cy="10888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𝒔𝒊𝒏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4000" b="1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000" b="1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den>
                        </m:f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504" y="1163382"/>
                <a:ext cx="3843296" cy="10888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02871" y="4692415"/>
                <a:ext cx="141186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871" y="4692415"/>
                <a:ext cx="1411861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Кольцо 13"/>
          <p:cNvSpPr/>
          <p:nvPr/>
        </p:nvSpPr>
        <p:spPr>
          <a:xfrm>
            <a:off x="5860627" y="4556299"/>
            <a:ext cx="688903" cy="887784"/>
          </a:xfrm>
          <a:prstGeom prst="donut">
            <a:avLst>
              <a:gd name="adj" fmla="val 2666"/>
            </a:avLst>
          </a:prstGeom>
          <a:solidFill>
            <a:srgbClr val="9933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Кольцо 15"/>
          <p:cNvSpPr/>
          <p:nvPr/>
        </p:nvSpPr>
        <p:spPr>
          <a:xfrm>
            <a:off x="7443578" y="180722"/>
            <a:ext cx="688903" cy="887784"/>
          </a:xfrm>
          <a:prstGeom prst="donut">
            <a:avLst>
              <a:gd name="adj" fmla="val 2666"/>
            </a:avLst>
          </a:prstGeom>
          <a:solidFill>
            <a:srgbClr val="9933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низ стрелка 16"/>
          <p:cNvSpPr/>
          <p:nvPr/>
        </p:nvSpPr>
        <p:spPr>
          <a:xfrm rot="17345538">
            <a:off x="5903411" y="2435738"/>
            <a:ext cx="4619920" cy="1528552"/>
          </a:xfrm>
          <a:prstGeom prst="curvedUpArrow">
            <a:avLst>
              <a:gd name="adj1" fmla="val 3763"/>
              <a:gd name="adj2" fmla="val 9905"/>
              <a:gd name="adj3" fmla="val 12222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085740" y="2565255"/>
                <a:ext cx="3824060" cy="818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𝒔𝒊𝒏</m:t>
                    </m:r>
                    <m:f>
                      <m:fPr>
                        <m:ctrlPr>
                          <a:rPr lang="en-US" sz="40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𝝅</m:t>
                        </m:r>
                      </m:num>
                      <m:den>
                        <m:r>
                          <a:rPr lang="en-US" sz="40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740" y="2565255"/>
                <a:ext cx="3824060" cy="8180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085740" y="3503256"/>
                <a:ext cx="2925866" cy="886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740" y="3503256"/>
                <a:ext cx="2925866" cy="8862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846025" y="5652087"/>
                <a:ext cx="6718105" cy="8179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𝒔𝒊𝒏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𝒔𝒊𝒏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025" y="5652087"/>
                <a:ext cx="6718105" cy="8179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642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5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4" y="-23812"/>
            <a:ext cx="12188825" cy="71197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7" name="TextBox 6"/>
          <p:cNvSpPr txBox="1"/>
          <p:nvPr/>
        </p:nvSpPr>
        <p:spPr>
          <a:xfrm>
            <a:off x="4722830" y="-21770"/>
            <a:ext cx="2382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3-masala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84840" y="772997"/>
            <a:ext cx="12019175" cy="5986021"/>
          </a:xfrm>
          <a:prstGeom prst="frame">
            <a:avLst>
              <a:gd name="adj1" fmla="val 918"/>
            </a:avLst>
          </a:prstGeom>
          <a:solidFill>
            <a:srgbClr val="66FF66"/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78177" y="914401"/>
                <a:ext cx="11318450" cy="5170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funksiya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shunday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boshlang‘ich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funksiyasini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topingki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boshlang‘ich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funksiyaning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grafigi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𝟖</m:t>
                    </m:r>
                  </m:oMath>
                </a14:m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to‘g‘ri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chiziq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faqat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bitta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umumiy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nuqtaga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ega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bo‘lsin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177" y="914401"/>
                <a:ext cx="11318450" cy="5170646"/>
              </a:xfrm>
              <a:prstGeom prst="rect">
                <a:avLst/>
              </a:prstGeom>
              <a:blipFill>
                <a:blip r:embed="rId2"/>
                <a:stretch>
                  <a:fillRect l="-2208" r="-2154" b="-22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69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272</Words>
  <Application>Microsoft Office PowerPoint</Application>
  <PresentationFormat>Широкоэкранный</PresentationFormat>
  <Paragraphs>143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27</cp:revision>
  <dcterms:created xsi:type="dcterms:W3CDTF">2020-12-04T21:08:07Z</dcterms:created>
  <dcterms:modified xsi:type="dcterms:W3CDTF">2020-12-05T08:31:56Z</dcterms:modified>
</cp:coreProperties>
</file>