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5" r:id="rId2"/>
    <p:sldId id="283" r:id="rId3"/>
    <p:sldId id="256" r:id="rId4"/>
    <p:sldId id="272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4" r:id="rId17"/>
    <p:sldId id="275" r:id="rId18"/>
    <p:sldId id="277" r:id="rId19"/>
    <p:sldId id="276" r:id="rId20"/>
    <p:sldId id="278" r:id="rId21"/>
    <p:sldId id="279" r:id="rId22"/>
    <p:sldId id="280" r:id="rId23"/>
    <p:sldId id="281" r:id="rId24"/>
    <p:sldId id="284" r:id="rId25"/>
    <p:sldId id="282" r:id="rId26"/>
    <p:sldId id="259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C43C93-B303-47DF-8A6C-BE73DBB8A438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0C269F8-7282-498F-A9E6-5B2C0752049A}">
      <dgm:prSet phldrT="[Текст]" custT="1"/>
      <dgm:spPr>
        <a:gradFill rotWithShape="0">
          <a:gsLst>
            <a:gs pos="8000">
              <a:srgbClr val="66FF66"/>
            </a:gs>
            <a:gs pos="100000">
              <a:schemeClr val="bg1"/>
            </a:gs>
          </a:gsLst>
          <a:lin ang="5400000" scaled="1"/>
        </a:gra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en-US" sz="4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</a:t>
          </a:r>
          <a:endParaRPr lang="ru-RU" sz="4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3419BA-72E2-420E-8203-25BFB6BFAD53}" type="parTrans" cxnId="{95F8CDA8-9FB7-4DA8-B11A-B9264107870A}">
      <dgm:prSet/>
      <dgm:spPr/>
      <dgm:t>
        <a:bodyPr/>
        <a:lstStyle/>
        <a:p>
          <a:endParaRPr lang="ru-RU" sz="4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611666-82C9-4B8D-9E9F-3ABBC3718BD5}" type="sibTrans" cxnId="{95F8CDA8-9FB7-4DA8-B11A-B9264107870A}">
      <dgm:prSet/>
      <dgm:spPr/>
      <dgm:t>
        <a:bodyPr/>
        <a:lstStyle/>
        <a:p>
          <a:endParaRPr lang="ru-RU" sz="4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88B592-DF79-49B2-BE9B-56E66AF4ED62}">
      <dgm:prSet phldrT="[Текст]" custT="1"/>
      <dgm:spPr>
        <a:gradFill rotWithShape="0">
          <a:gsLst>
            <a:gs pos="4000">
              <a:srgbClr val="FFC000"/>
            </a:gs>
            <a:gs pos="100000">
              <a:schemeClr val="bg1"/>
            </a:gs>
          </a:gsLst>
          <a:lin ang="5400000" scaled="1"/>
        </a:gradFill>
        <a:ln>
          <a:solidFill>
            <a:srgbClr val="FFC000"/>
          </a:solidFill>
        </a:ln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en-US" sz="4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</a:t>
          </a:r>
          <a:endParaRPr lang="ru-RU" sz="4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55F325-C1C0-49F1-8B64-26EC6535F891}" type="parTrans" cxnId="{CB0DEDBF-F328-4A7C-ADC2-FBD14C0A44A6}">
      <dgm:prSet/>
      <dgm:spPr/>
      <dgm:t>
        <a:bodyPr/>
        <a:lstStyle/>
        <a:p>
          <a:endParaRPr lang="ru-RU" sz="4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C5CAAF-C91E-49C4-BC4A-413AE740253C}" type="sibTrans" cxnId="{CB0DEDBF-F328-4A7C-ADC2-FBD14C0A44A6}">
      <dgm:prSet/>
      <dgm:spPr/>
      <dgm:t>
        <a:bodyPr/>
        <a:lstStyle/>
        <a:p>
          <a:endParaRPr lang="ru-RU" sz="4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39A872-680A-4A4C-BC1C-4BC7B29F7BA4}">
      <dgm:prSet custT="1"/>
      <dgm:spPr>
        <a:gradFill rotWithShape="0">
          <a:gsLst>
            <a:gs pos="2000">
              <a:srgbClr val="FFC000"/>
            </a:gs>
            <a:gs pos="100000">
              <a:schemeClr val="bg1"/>
            </a:gs>
          </a:gsLst>
          <a:lin ang="5400000" scaled="1"/>
        </a:gradFill>
        <a:ln>
          <a:solidFill>
            <a:srgbClr val="FFC000">
              <a:alpha val="90000"/>
            </a:srgbClr>
          </a:solidFill>
        </a:ln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ru-RU" sz="4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E5A0D4-94A9-4CC2-955B-B446A10B5B85}" type="parTrans" cxnId="{6DCB0C7A-74C9-490A-8957-B7B771E6DD75}">
      <dgm:prSet/>
      <dgm:spPr/>
      <dgm:t>
        <a:bodyPr/>
        <a:lstStyle/>
        <a:p>
          <a:endParaRPr lang="ru-RU" sz="4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042D71-CF80-4965-A3C1-7C41F8CB6FA0}" type="sibTrans" cxnId="{6DCB0C7A-74C9-490A-8957-B7B771E6DD75}">
      <dgm:prSet/>
      <dgm:spPr/>
      <dgm:t>
        <a:bodyPr/>
        <a:lstStyle/>
        <a:p>
          <a:endParaRPr lang="ru-RU" sz="4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ABD0AE-D90F-4A7D-8A2F-4D01F71281FE}">
      <dgm:prSet phldrT="[Текст]" custT="1"/>
      <dgm:spPr>
        <a:gradFill rotWithShape="0">
          <a:gsLst>
            <a:gs pos="17000">
              <a:srgbClr val="66FF66"/>
            </a:gs>
            <a:gs pos="100000">
              <a:schemeClr val="bg1"/>
            </a:gs>
          </a:gsLst>
          <a:lin ang="5400000" scaled="1"/>
        </a:gra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ru-RU" sz="4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27B5AA-33DB-46AA-B493-E07C1E90FC25}" type="parTrans" cxnId="{066813C9-7E88-4795-A4F2-50794EAF7166}">
      <dgm:prSet/>
      <dgm:spPr/>
      <dgm:t>
        <a:bodyPr/>
        <a:lstStyle/>
        <a:p>
          <a:endParaRPr lang="ru-RU"/>
        </a:p>
      </dgm:t>
    </dgm:pt>
    <dgm:pt modelId="{25DA2F02-8461-4ACD-B72D-3B557404BDFA}" type="sibTrans" cxnId="{066813C9-7E88-4795-A4F2-50794EAF7166}">
      <dgm:prSet/>
      <dgm:spPr/>
      <dgm:t>
        <a:bodyPr/>
        <a:lstStyle/>
        <a:p>
          <a:endParaRPr lang="ru-RU"/>
        </a:p>
      </dgm:t>
    </dgm:pt>
    <dgm:pt modelId="{AD79E912-658E-4A6E-9413-6AACA33DC867}" type="pres">
      <dgm:prSet presAssocID="{05C43C93-B303-47DF-8A6C-BE73DBB8A43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C44FE80-860D-430E-A043-149B9A568061}" type="pres">
      <dgm:prSet presAssocID="{C0C269F8-7282-498F-A9E6-5B2C0752049A}" presName="linNode" presStyleCnt="0"/>
      <dgm:spPr/>
    </dgm:pt>
    <dgm:pt modelId="{ACD47F74-0423-465C-9182-50E1BAE3EE21}" type="pres">
      <dgm:prSet presAssocID="{C0C269F8-7282-498F-A9E6-5B2C0752049A}" presName="parentShp" presStyleLbl="node1" presStyleIdx="0" presStyleCnt="2" custScaleX="34758" custLinFactNeighborX="8859" custLinFactNeighborY="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9E9C6-9DFB-4EDF-BA8D-B1336A220607}" type="pres">
      <dgm:prSet presAssocID="{C0C269F8-7282-498F-A9E6-5B2C0752049A}" presName="childShp" presStyleLbl="bgAccFollowNode1" presStyleIdx="0" presStyleCnt="2" custScaleX="137109" custScaleY="66332" custLinFactNeighborX="5514" custLinFactNeighborY="-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47EAC3-A937-4260-B6D1-053E8D376670}" type="pres">
      <dgm:prSet presAssocID="{D1611666-82C9-4B8D-9E9F-3ABBC3718BD5}" presName="spacing" presStyleCnt="0"/>
      <dgm:spPr/>
    </dgm:pt>
    <dgm:pt modelId="{B6673DB4-F9E6-4C27-A317-7C4661DAC126}" type="pres">
      <dgm:prSet presAssocID="{7788B592-DF79-49B2-BE9B-56E66AF4ED62}" presName="linNode" presStyleCnt="0"/>
      <dgm:spPr/>
    </dgm:pt>
    <dgm:pt modelId="{674B3A0C-D3FF-4C7D-8EAA-E00CC59BE6DF}" type="pres">
      <dgm:prSet presAssocID="{7788B592-DF79-49B2-BE9B-56E66AF4ED62}" presName="parentShp" presStyleLbl="node1" presStyleIdx="1" presStyleCnt="2" custScaleX="34347" custLinFactNeighborX="8488" custLinFactNeighborY="2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F697DD-647B-41BB-8AC4-7740CCE3C2EB}" type="pres">
      <dgm:prSet presAssocID="{7788B592-DF79-49B2-BE9B-56E66AF4ED62}" presName="childShp" presStyleLbl="bgAccFollowNode1" presStyleIdx="1" presStyleCnt="2" custScaleX="136368" custScaleY="66697" custLinFactNeighborX="5719" custLinFactNeighborY="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A9F1EE-CD45-44EB-9BF0-646551CF209A}" type="presOf" srcId="{4AABD0AE-D90F-4A7D-8A2F-4D01F71281FE}" destId="{0559E9C6-9DFB-4EDF-BA8D-B1336A220607}" srcOrd="0" destOrd="0" presId="urn:microsoft.com/office/officeart/2005/8/layout/vList6"/>
    <dgm:cxn modelId="{066813C9-7E88-4795-A4F2-50794EAF7166}" srcId="{C0C269F8-7282-498F-A9E6-5B2C0752049A}" destId="{4AABD0AE-D90F-4A7D-8A2F-4D01F71281FE}" srcOrd="0" destOrd="0" parTransId="{4927B5AA-33DB-46AA-B493-E07C1E90FC25}" sibTransId="{25DA2F02-8461-4ACD-B72D-3B557404BDFA}"/>
    <dgm:cxn modelId="{D2F7A867-EEFE-4742-BEF2-36AF0EA67143}" type="presOf" srcId="{C0C269F8-7282-498F-A9E6-5B2C0752049A}" destId="{ACD47F74-0423-465C-9182-50E1BAE3EE21}" srcOrd="0" destOrd="0" presId="urn:microsoft.com/office/officeart/2005/8/layout/vList6"/>
    <dgm:cxn modelId="{D6F83A2D-E74E-4501-A601-2A5907A071CC}" type="presOf" srcId="{05C43C93-B303-47DF-8A6C-BE73DBB8A438}" destId="{AD79E912-658E-4A6E-9413-6AACA33DC867}" srcOrd="0" destOrd="0" presId="urn:microsoft.com/office/officeart/2005/8/layout/vList6"/>
    <dgm:cxn modelId="{95F8CDA8-9FB7-4DA8-B11A-B9264107870A}" srcId="{05C43C93-B303-47DF-8A6C-BE73DBB8A438}" destId="{C0C269F8-7282-498F-A9E6-5B2C0752049A}" srcOrd="0" destOrd="0" parTransId="{D23419BA-72E2-420E-8203-25BFB6BFAD53}" sibTransId="{D1611666-82C9-4B8D-9E9F-3ABBC3718BD5}"/>
    <dgm:cxn modelId="{CB0DEDBF-F328-4A7C-ADC2-FBD14C0A44A6}" srcId="{05C43C93-B303-47DF-8A6C-BE73DBB8A438}" destId="{7788B592-DF79-49B2-BE9B-56E66AF4ED62}" srcOrd="1" destOrd="0" parTransId="{BD55F325-C1C0-49F1-8B64-26EC6535F891}" sibTransId="{84C5CAAF-C91E-49C4-BC4A-413AE740253C}"/>
    <dgm:cxn modelId="{CD7FD1D4-CC27-4DCE-8B86-ED09A7B9C6D9}" type="presOf" srcId="{7788B592-DF79-49B2-BE9B-56E66AF4ED62}" destId="{674B3A0C-D3FF-4C7D-8EAA-E00CC59BE6DF}" srcOrd="0" destOrd="0" presId="urn:microsoft.com/office/officeart/2005/8/layout/vList6"/>
    <dgm:cxn modelId="{6DCB0C7A-74C9-490A-8957-B7B771E6DD75}" srcId="{7788B592-DF79-49B2-BE9B-56E66AF4ED62}" destId="{3539A872-680A-4A4C-BC1C-4BC7B29F7BA4}" srcOrd="0" destOrd="0" parTransId="{D1E5A0D4-94A9-4CC2-955B-B446A10B5B85}" sibTransId="{01042D71-CF80-4965-A3C1-7C41F8CB6FA0}"/>
    <dgm:cxn modelId="{18A3D78B-D7A7-4AD0-BFD8-EC50C3940C7C}" type="presOf" srcId="{3539A872-680A-4A4C-BC1C-4BC7B29F7BA4}" destId="{78F697DD-647B-41BB-8AC4-7740CCE3C2EB}" srcOrd="0" destOrd="0" presId="urn:microsoft.com/office/officeart/2005/8/layout/vList6"/>
    <dgm:cxn modelId="{A1E1AA2B-B30C-4EE7-97FD-4F9D5E8E705F}" type="presParOf" srcId="{AD79E912-658E-4A6E-9413-6AACA33DC867}" destId="{4C44FE80-860D-430E-A043-149B9A568061}" srcOrd="0" destOrd="0" presId="urn:microsoft.com/office/officeart/2005/8/layout/vList6"/>
    <dgm:cxn modelId="{B3F0F5EE-09CF-46FF-BB7D-AA6605D0A6FB}" type="presParOf" srcId="{4C44FE80-860D-430E-A043-149B9A568061}" destId="{ACD47F74-0423-465C-9182-50E1BAE3EE21}" srcOrd="0" destOrd="0" presId="urn:microsoft.com/office/officeart/2005/8/layout/vList6"/>
    <dgm:cxn modelId="{EE8AA4E5-22B6-469E-A676-E5B0E82A5FAC}" type="presParOf" srcId="{4C44FE80-860D-430E-A043-149B9A568061}" destId="{0559E9C6-9DFB-4EDF-BA8D-B1336A220607}" srcOrd="1" destOrd="0" presId="urn:microsoft.com/office/officeart/2005/8/layout/vList6"/>
    <dgm:cxn modelId="{A977FD8B-41FC-42DA-A29D-FA6E737D2EFE}" type="presParOf" srcId="{AD79E912-658E-4A6E-9413-6AACA33DC867}" destId="{A847EAC3-A937-4260-B6D1-053E8D376670}" srcOrd="1" destOrd="0" presId="urn:microsoft.com/office/officeart/2005/8/layout/vList6"/>
    <dgm:cxn modelId="{DA9820F1-725A-45A5-9EF2-5E8A8FCD5378}" type="presParOf" srcId="{AD79E912-658E-4A6E-9413-6AACA33DC867}" destId="{B6673DB4-F9E6-4C27-A317-7C4661DAC126}" srcOrd="2" destOrd="0" presId="urn:microsoft.com/office/officeart/2005/8/layout/vList6"/>
    <dgm:cxn modelId="{E8FE09E2-C162-451C-9679-134C633DDDF6}" type="presParOf" srcId="{B6673DB4-F9E6-4C27-A317-7C4661DAC126}" destId="{674B3A0C-D3FF-4C7D-8EAA-E00CC59BE6DF}" srcOrd="0" destOrd="0" presId="urn:microsoft.com/office/officeart/2005/8/layout/vList6"/>
    <dgm:cxn modelId="{E45779CC-1C8D-4210-B1F2-18D60306BA14}" type="presParOf" srcId="{B6673DB4-F9E6-4C27-A317-7C4661DAC126}" destId="{78F697DD-647B-41BB-8AC4-7740CCE3C2E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89359D-FB54-4320-A16C-A11031C81D6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72FABF-25FB-436E-84D8-66A34C74E89F}">
      <dgm:prSet phldrT="[Текст]" custT="1"/>
      <dgm:spPr>
        <a:gradFill rotWithShape="0">
          <a:gsLst>
            <a:gs pos="0">
              <a:srgbClr val="00B0F0"/>
            </a:gs>
            <a:gs pos="58000">
              <a:schemeClr val="bg1"/>
            </a:gs>
            <a:gs pos="100000">
              <a:srgbClr val="00B0F0"/>
            </a:gs>
          </a:gsLst>
          <a:lin ang="5400000" scaled="1"/>
        </a:gra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sz="6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83-sahifa</a:t>
          </a:r>
          <a:endParaRPr lang="ru-RU" sz="6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475A76-A3F1-4265-8D97-9FF0C4ED1792}" type="parTrans" cxnId="{9D40665E-044F-46FC-B308-73F48A94C425}">
      <dgm:prSet/>
      <dgm:spPr/>
      <dgm:t>
        <a:bodyPr/>
        <a:lstStyle/>
        <a:p>
          <a:endParaRPr lang="ru-RU" sz="6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318FA6-B68B-433C-B097-6A3C30DEF725}" type="sibTrans" cxnId="{9D40665E-044F-46FC-B308-73F48A94C425}">
      <dgm:prSet custT="1"/>
      <dgm:spPr>
        <a:solidFill>
          <a:srgbClr val="0070C0">
            <a:alpha val="90000"/>
          </a:srgbClr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ru-RU" sz="6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E019AC-6D29-4D4E-B534-A7EBB2DEA5B4}">
      <dgm:prSet phldrT="[Текст]" custT="1"/>
      <dgm:spPr>
        <a:gradFill rotWithShape="0">
          <a:gsLst>
            <a:gs pos="0">
              <a:srgbClr val="00B0F0"/>
            </a:gs>
            <a:gs pos="58000">
              <a:schemeClr val="bg1"/>
            </a:gs>
            <a:gs pos="100000">
              <a:srgbClr val="00B0F0"/>
            </a:gs>
          </a:gsLst>
          <a:lin ang="5400000" scaled="1"/>
        </a:gra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sz="6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2-misol</a:t>
          </a:r>
          <a:endParaRPr lang="ru-RU" sz="6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053C74-A403-4900-AC17-2382A3EEB5A0}" type="parTrans" cxnId="{AA09BC34-EF80-43F5-86D1-A02956840F83}">
      <dgm:prSet/>
      <dgm:spPr/>
      <dgm:t>
        <a:bodyPr/>
        <a:lstStyle/>
        <a:p>
          <a:endParaRPr lang="ru-RU" sz="6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D4066B-F986-4B12-893C-B9682CBEBEC4}" type="sibTrans" cxnId="{AA09BC34-EF80-43F5-86D1-A02956840F83}">
      <dgm:prSet custT="1"/>
      <dgm:spPr>
        <a:solidFill>
          <a:srgbClr val="0070C0">
            <a:alpha val="90000"/>
          </a:srgbClr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ru-RU" sz="6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3AC404-8457-4C2D-A1C3-698AC484F934}">
      <dgm:prSet phldrT="[Текст]" custT="1"/>
      <dgm:spPr>
        <a:gradFill rotWithShape="0">
          <a:gsLst>
            <a:gs pos="0">
              <a:srgbClr val="00B0F0"/>
            </a:gs>
            <a:gs pos="58000">
              <a:schemeClr val="bg1"/>
            </a:gs>
            <a:gs pos="100000">
              <a:srgbClr val="00B0F0"/>
            </a:gs>
          </a:gsLst>
          <a:lin ang="5400000" scaled="1"/>
        </a:gra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sz="6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6-misol</a:t>
          </a:r>
          <a:endParaRPr lang="ru-RU" sz="6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5A4EBA-3C8F-405E-AEF1-A89EA1B00DE4}" type="parTrans" cxnId="{48EFDFE8-188E-4F9B-A9FB-8C2146429B41}">
      <dgm:prSet/>
      <dgm:spPr/>
      <dgm:t>
        <a:bodyPr/>
        <a:lstStyle/>
        <a:p>
          <a:endParaRPr lang="ru-RU" sz="6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552AF6-A064-4F76-8C54-AE3AFE245A72}" type="sibTrans" cxnId="{48EFDFE8-188E-4F9B-A9FB-8C2146429B41}">
      <dgm:prSet/>
      <dgm:spPr/>
      <dgm:t>
        <a:bodyPr/>
        <a:lstStyle/>
        <a:p>
          <a:endParaRPr lang="ru-RU" sz="6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29699E-08D0-4790-86A4-C9FA92916634}" type="pres">
      <dgm:prSet presAssocID="{6E89359D-FB54-4320-A16C-A11031C81D6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7373EA-B30C-49A5-ABC7-0FCFF017E937}" type="pres">
      <dgm:prSet presAssocID="{6E89359D-FB54-4320-A16C-A11031C81D6B}" presName="dummyMaxCanvas" presStyleCnt="0">
        <dgm:presLayoutVars/>
      </dgm:prSet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CDD501ED-4AD5-4592-BA5E-03EF9FB55689}" type="pres">
      <dgm:prSet presAssocID="{6E89359D-FB54-4320-A16C-A11031C81D6B}" presName="ThreeNodes_1" presStyleLbl="node1" presStyleIdx="0" presStyleCnt="3" custLinFactNeighborX="-17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24DFB5-3B77-4B5E-9F6B-88DADF3DE44E}" type="pres">
      <dgm:prSet presAssocID="{6E89359D-FB54-4320-A16C-A11031C81D6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4D0C1-E83F-4D34-A741-AE7362989584}" type="pres">
      <dgm:prSet presAssocID="{6E89359D-FB54-4320-A16C-A11031C81D6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84556-C1D3-435A-BC51-3EE03BD3BE95}" type="pres">
      <dgm:prSet presAssocID="{6E89359D-FB54-4320-A16C-A11031C81D6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13C1A-E01E-4E9C-BFDB-28FCC4CA085B}" type="pres">
      <dgm:prSet presAssocID="{6E89359D-FB54-4320-A16C-A11031C81D6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7E19E6-0E30-4C05-804A-E667E20D16D8}" type="pres">
      <dgm:prSet presAssocID="{6E89359D-FB54-4320-A16C-A11031C81D6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C958A-F963-42FF-BD59-0120539B715F}" type="pres">
      <dgm:prSet presAssocID="{6E89359D-FB54-4320-A16C-A11031C81D6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009B96-1ED0-4AEE-BC3D-2688505A7133}" type="pres">
      <dgm:prSet presAssocID="{6E89359D-FB54-4320-A16C-A11031C81D6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40665E-044F-46FC-B308-73F48A94C425}" srcId="{6E89359D-FB54-4320-A16C-A11031C81D6B}" destId="{9972FABF-25FB-436E-84D8-66A34C74E89F}" srcOrd="0" destOrd="0" parTransId="{45475A76-A3F1-4265-8D97-9FF0C4ED1792}" sibTransId="{0E318FA6-B68B-433C-B097-6A3C30DEF725}"/>
    <dgm:cxn modelId="{48EFDFE8-188E-4F9B-A9FB-8C2146429B41}" srcId="{6E89359D-FB54-4320-A16C-A11031C81D6B}" destId="{3E3AC404-8457-4C2D-A1C3-698AC484F934}" srcOrd="2" destOrd="0" parTransId="{F05A4EBA-3C8F-405E-AEF1-A89EA1B00DE4}" sibTransId="{D5552AF6-A064-4F76-8C54-AE3AFE245A72}"/>
    <dgm:cxn modelId="{CD0B81FB-B761-42B8-8C56-0A51F70045DC}" type="presOf" srcId="{27D4066B-F986-4B12-893C-B9682CBEBEC4}" destId="{FE313C1A-E01E-4E9C-BFDB-28FCC4CA085B}" srcOrd="0" destOrd="0" presId="urn:microsoft.com/office/officeart/2005/8/layout/vProcess5"/>
    <dgm:cxn modelId="{4D10A4A4-45CB-4A8C-8D89-E6AC8AAACC30}" type="presOf" srcId="{6E89359D-FB54-4320-A16C-A11031C81D6B}" destId="{7929699E-08D0-4790-86A4-C9FA92916634}" srcOrd="0" destOrd="0" presId="urn:microsoft.com/office/officeart/2005/8/layout/vProcess5"/>
    <dgm:cxn modelId="{31386240-DD93-4BD3-A6DA-566B575BEA76}" type="presOf" srcId="{0E318FA6-B68B-433C-B097-6A3C30DEF725}" destId="{38884556-C1D3-435A-BC51-3EE03BD3BE95}" srcOrd="0" destOrd="0" presId="urn:microsoft.com/office/officeart/2005/8/layout/vProcess5"/>
    <dgm:cxn modelId="{AA09BC34-EF80-43F5-86D1-A02956840F83}" srcId="{6E89359D-FB54-4320-A16C-A11031C81D6B}" destId="{57E019AC-6D29-4D4E-B534-A7EBB2DEA5B4}" srcOrd="1" destOrd="0" parTransId="{D4053C74-A403-4900-AC17-2382A3EEB5A0}" sibTransId="{27D4066B-F986-4B12-893C-B9682CBEBEC4}"/>
    <dgm:cxn modelId="{FBC960BF-B580-49F6-B115-A5FAC2F605D6}" type="presOf" srcId="{9972FABF-25FB-436E-84D8-66A34C74E89F}" destId="{3C7E19E6-0E30-4C05-804A-E667E20D16D8}" srcOrd="1" destOrd="0" presId="urn:microsoft.com/office/officeart/2005/8/layout/vProcess5"/>
    <dgm:cxn modelId="{A60F99BB-6519-4DAF-A89B-6D44F2D4B17D}" type="presOf" srcId="{9972FABF-25FB-436E-84D8-66A34C74E89F}" destId="{CDD501ED-4AD5-4592-BA5E-03EF9FB55689}" srcOrd="0" destOrd="0" presId="urn:microsoft.com/office/officeart/2005/8/layout/vProcess5"/>
    <dgm:cxn modelId="{DB0E5C07-A6A7-48E8-B462-13E796E1BEF6}" type="presOf" srcId="{57E019AC-6D29-4D4E-B534-A7EBB2DEA5B4}" destId="{34DC958A-F963-42FF-BD59-0120539B715F}" srcOrd="1" destOrd="0" presId="urn:microsoft.com/office/officeart/2005/8/layout/vProcess5"/>
    <dgm:cxn modelId="{5864D203-B983-4CD3-B374-8D822DDF93F3}" type="presOf" srcId="{57E019AC-6D29-4D4E-B534-A7EBB2DEA5B4}" destId="{F624DFB5-3B77-4B5E-9F6B-88DADF3DE44E}" srcOrd="0" destOrd="0" presId="urn:microsoft.com/office/officeart/2005/8/layout/vProcess5"/>
    <dgm:cxn modelId="{71F91280-E7AC-4BA8-BAEA-4DFB51B8EC1A}" type="presOf" srcId="{3E3AC404-8457-4C2D-A1C3-698AC484F934}" destId="{5854D0C1-E83F-4D34-A741-AE7362989584}" srcOrd="0" destOrd="0" presId="urn:microsoft.com/office/officeart/2005/8/layout/vProcess5"/>
    <dgm:cxn modelId="{58EA15EC-478B-411C-ACC2-46D8C3FD0891}" type="presOf" srcId="{3E3AC404-8457-4C2D-A1C3-698AC484F934}" destId="{DD009B96-1ED0-4AEE-BC3D-2688505A7133}" srcOrd="1" destOrd="0" presId="urn:microsoft.com/office/officeart/2005/8/layout/vProcess5"/>
    <dgm:cxn modelId="{F46CFB11-81D7-4DDD-840A-83088697D811}" type="presParOf" srcId="{7929699E-08D0-4790-86A4-C9FA92916634}" destId="{B87373EA-B30C-49A5-ABC7-0FCFF017E937}" srcOrd="0" destOrd="0" presId="urn:microsoft.com/office/officeart/2005/8/layout/vProcess5"/>
    <dgm:cxn modelId="{9AF3A009-D55B-4744-97A0-B5611C135964}" type="presParOf" srcId="{7929699E-08D0-4790-86A4-C9FA92916634}" destId="{CDD501ED-4AD5-4592-BA5E-03EF9FB55689}" srcOrd="1" destOrd="0" presId="urn:microsoft.com/office/officeart/2005/8/layout/vProcess5"/>
    <dgm:cxn modelId="{0F0F1E53-003C-41F9-8354-A95CE528E4EA}" type="presParOf" srcId="{7929699E-08D0-4790-86A4-C9FA92916634}" destId="{F624DFB5-3B77-4B5E-9F6B-88DADF3DE44E}" srcOrd="2" destOrd="0" presId="urn:microsoft.com/office/officeart/2005/8/layout/vProcess5"/>
    <dgm:cxn modelId="{0481A841-FE36-42BA-A9D6-45C02E98D677}" type="presParOf" srcId="{7929699E-08D0-4790-86A4-C9FA92916634}" destId="{5854D0C1-E83F-4D34-A741-AE7362989584}" srcOrd="3" destOrd="0" presId="urn:microsoft.com/office/officeart/2005/8/layout/vProcess5"/>
    <dgm:cxn modelId="{E9DF7707-ED4F-428B-AD66-6937BD8ABAB8}" type="presParOf" srcId="{7929699E-08D0-4790-86A4-C9FA92916634}" destId="{38884556-C1D3-435A-BC51-3EE03BD3BE95}" srcOrd="4" destOrd="0" presId="urn:microsoft.com/office/officeart/2005/8/layout/vProcess5"/>
    <dgm:cxn modelId="{2D34828E-C77C-48E6-B3EB-77B656485546}" type="presParOf" srcId="{7929699E-08D0-4790-86A4-C9FA92916634}" destId="{FE313C1A-E01E-4E9C-BFDB-28FCC4CA085B}" srcOrd="5" destOrd="0" presId="urn:microsoft.com/office/officeart/2005/8/layout/vProcess5"/>
    <dgm:cxn modelId="{7AE2AD7A-C89C-45F5-9C1D-F80F6D03306A}" type="presParOf" srcId="{7929699E-08D0-4790-86A4-C9FA92916634}" destId="{3C7E19E6-0E30-4C05-804A-E667E20D16D8}" srcOrd="6" destOrd="0" presId="urn:microsoft.com/office/officeart/2005/8/layout/vProcess5"/>
    <dgm:cxn modelId="{CC654BDF-1304-485F-A9FA-772631CFC2A5}" type="presParOf" srcId="{7929699E-08D0-4790-86A4-C9FA92916634}" destId="{34DC958A-F963-42FF-BD59-0120539B715F}" srcOrd="7" destOrd="0" presId="urn:microsoft.com/office/officeart/2005/8/layout/vProcess5"/>
    <dgm:cxn modelId="{CE3F9813-F8A4-430E-9775-72B9D7F4CBAD}" type="presParOf" srcId="{7929699E-08D0-4790-86A4-C9FA92916634}" destId="{DD009B96-1ED0-4AEE-BC3D-2688505A713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9E9C6-9DFB-4EDF-BA8D-B1336A220607}">
      <dsp:nvSpPr>
        <dsp:cNvPr id="0" name=""/>
        <dsp:cNvSpPr/>
      </dsp:nvSpPr>
      <dsp:spPr>
        <a:xfrm>
          <a:off x="2181706" y="385122"/>
          <a:ext cx="10120273" cy="1599056"/>
        </a:xfrm>
        <a:prstGeom prst="rightArrow">
          <a:avLst>
            <a:gd name="adj1" fmla="val 75000"/>
            <a:gd name="adj2" fmla="val 50000"/>
          </a:avLst>
        </a:prstGeom>
        <a:gradFill rotWithShape="0">
          <a:gsLst>
            <a:gs pos="17000">
              <a:srgbClr val="66FF66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81706" y="585004"/>
        <a:ext cx="9520627" cy="1199292"/>
      </dsp:txXfrm>
    </dsp:sp>
    <dsp:sp modelId="{ACD47F74-0423-465C-9182-50E1BAE3EE21}">
      <dsp:nvSpPr>
        <dsp:cNvPr id="0" name=""/>
        <dsp:cNvSpPr/>
      </dsp:nvSpPr>
      <dsp:spPr>
        <a:xfrm>
          <a:off x="889568" y="10043"/>
          <a:ext cx="1710368" cy="2410686"/>
        </a:xfrm>
        <a:prstGeom prst="roundRect">
          <a:avLst/>
        </a:prstGeom>
        <a:gradFill rotWithShape="0">
          <a:gsLst>
            <a:gs pos="8000">
              <a:srgbClr val="66FF66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</a:t>
          </a:r>
          <a:endParaRPr lang="ru-RU" sz="4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3061" y="93536"/>
        <a:ext cx="1543382" cy="2243700"/>
      </dsp:txXfrm>
    </dsp:sp>
    <dsp:sp modelId="{78F697DD-647B-41BB-8AC4-7740CCE3C2EB}">
      <dsp:nvSpPr>
        <dsp:cNvPr id="0" name=""/>
        <dsp:cNvSpPr/>
      </dsp:nvSpPr>
      <dsp:spPr>
        <a:xfrm>
          <a:off x="2236401" y="3060996"/>
          <a:ext cx="10065578" cy="1607855"/>
        </a:xfrm>
        <a:prstGeom prst="rightArrow">
          <a:avLst>
            <a:gd name="adj1" fmla="val 75000"/>
            <a:gd name="adj2" fmla="val 50000"/>
          </a:avLst>
        </a:prstGeom>
        <a:gradFill rotWithShape="0">
          <a:gsLst>
            <a:gs pos="2000">
              <a:srgbClr val="FFC000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rgbClr val="FFC000">
              <a:alpha val="9000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36401" y="3261978"/>
        <a:ext cx="9462632" cy="1205891"/>
      </dsp:txXfrm>
    </dsp:sp>
    <dsp:sp modelId="{674B3A0C-D3FF-4C7D-8EAA-E00CC59BE6DF}">
      <dsp:nvSpPr>
        <dsp:cNvPr id="0" name=""/>
        <dsp:cNvSpPr/>
      </dsp:nvSpPr>
      <dsp:spPr>
        <a:xfrm>
          <a:off x="899643" y="2652990"/>
          <a:ext cx="1690144" cy="2410686"/>
        </a:xfrm>
        <a:prstGeom prst="roundRect">
          <a:avLst/>
        </a:prstGeom>
        <a:gradFill rotWithShape="0">
          <a:gsLst>
            <a:gs pos="4000">
              <a:srgbClr val="FFC000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rgbClr val="FFC00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</a:t>
          </a:r>
          <a:endParaRPr lang="ru-RU" sz="4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82149" y="2735496"/>
        <a:ext cx="1525132" cy="2245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501ED-4AD5-4592-BA5E-03EF9FB55689}">
      <dsp:nvSpPr>
        <dsp:cNvPr id="0" name=""/>
        <dsp:cNvSpPr/>
      </dsp:nvSpPr>
      <dsp:spPr>
        <a:xfrm>
          <a:off x="0" y="0"/>
          <a:ext cx="5010820" cy="110230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B0F0"/>
            </a:gs>
            <a:gs pos="58000">
              <a:schemeClr val="bg1"/>
            </a:gs>
            <a:gs pos="100000">
              <a:srgbClr val="00B0F0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83-sahifa</a:t>
          </a:r>
          <a:endParaRPr lang="ru-RU" sz="6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285" y="32285"/>
        <a:ext cx="3821348" cy="1037734"/>
      </dsp:txXfrm>
    </dsp:sp>
    <dsp:sp modelId="{F624DFB5-3B77-4B5E-9F6B-88DADF3DE44E}">
      <dsp:nvSpPr>
        <dsp:cNvPr id="0" name=""/>
        <dsp:cNvSpPr/>
      </dsp:nvSpPr>
      <dsp:spPr>
        <a:xfrm>
          <a:off x="442131" y="1286022"/>
          <a:ext cx="5010820" cy="110230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B0F0"/>
            </a:gs>
            <a:gs pos="58000">
              <a:schemeClr val="bg1"/>
            </a:gs>
            <a:gs pos="100000">
              <a:srgbClr val="00B0F0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2-misol</a:t>
          </a:r>
          <a:endParaRPr lang="ru-RU" sz="6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4416" y="1318307"/>
        <a:ext cx="3787621" cy="1037734"/>
      </dsp:txXfrm>
    </dsp:sp>
    <dsp:sp modelId="{5854D0C1-E83F-4D34-A741-AE7362989584}">
      <dsp:nvSpPr>
        <dsp:cNvPr id="0" name=""/>
        <dsp:cNvSpPr/>
      </dsp:nvSpPr>
      <dsp:spPr>
        <a:xfrm>
          <a:off x="884262" y="2572044"/>
          <a:ext cx="5010820" cy="110230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B0F0"/>
            </a:gs>
            <a:gs pos="58000">
              <a:schemeClr val="bg1"/>
            </a:gs>
            <a:gs pos="100000">
              <a:srgbClr val="00B0F0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6-misol</a:t>
          </a:r>
          <a:endParaRPr lang="ru-RU" sz="6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6547" y="2604329"/>
        <a:ext cx="3787621" cy="1037734"/>
      </dsp:txXfrm>
    </dsp:sp>
    <dsp:sp modelId="{38884556-C1D3-435A-BC51-3EE03BD3BE95}">
      <dsp:nvSpPr>
        <dsp:cNvPr id="0" name=""/>
        <dsp:cNvSpPr/>
      </dsp:nvSpPr>
      <dsp:spPr>
        <a:xfrm>
          <a:off x="4294322" y="835914"/>
          <a:ext cx="716498" cy="716498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55534" y="835914"/>
        <a:ext cx="394074" cy="539165"/>
      </dsp:txXfrm>
    </dsp:sp>
    <dsp:sp modelId="{FE313C1A-E01E-4E9C-BFDB-28FCC4CA085B}">
      <dsp:nvSpPr>
        <dsp:cNvPr id="0" name=""/>
        <dsp:cNvSpPr/>
      </dsp:nvSpPr>
      <dsp:spPr>
        <a:xfrm>
          <a:off x="4736453" y="2114587"/>
          <a:ext cx="716498" cy="716498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97665" y="2114587"/>
        <a:ext cx="394074" cy="539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A530B-F89A-4FE1-B416-C1A762029211}" type="datetimeFigureOut">
              <a:rPr lang="ru-RU" smtClean="0"/>
              <a:t>сб 20.02.21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38D16-F18E-4A5C-9D4C-52407847D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284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38D16-F18E-4A5C-9D4C-52407847D03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625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FD7E-88EE-4630-A8AA-4FED07C15550}" type="datetimeFigureOut">
              <a:rPr lang="ru-RU" smtClean="0"/>
              <a:t>сб 20.02.21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2789-1BD0-45DB-A947-A9E7D14C7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33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FD7E-88EE-4630-A8AA-4FED07C15550}" type="datetimeFigureOut">
              <a:rPr lang="ru-RU" smtClean="0"/>
              <a:t>сб 20.02.21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2789-1BD0-45DB-A947-A9E7D14C7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20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FD7E-88EE-4630-A8AA-4FED07C15550}" type="datetimeFigureOut">
              <a:rPr lang="ru-RU" smtClean="0"/>
              <a:t>сб 20.02.21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2789-1BD0-45DB-A947-A9E7D14C7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53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699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FD7E-88EE-4630-A8AA-4FED07C15550}" type="datetimeFigureOut">
              <a:rPr lang="ru-RU" smtClean="0"/>
              <a:t>сб 20.02.21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2789-1BD0-45DB-A947-A9E7D14C7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89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FD7E-88EE-4630-A8AA-4FED07C15550}" type="datetimeFigureOut">
              <a:rPr lang="ru-RU" smtClean="0"/>
              <a:t>сб 20.02.21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2789-1BD0-45DB-A947-A9E7D14C7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2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FD7E-88EE-4630-A8AA-4FED07C15550}" type="datetimeFigureOut">
              <a:rPr lang="ru-RU" smtClean="0"/>
              <a:t>сб 20.02.21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2789-1BD0-45DB-A947-A9E7D14C7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29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FD7E-88EE-4630-A8AA-4FED07C15550}" type="datetimeFigureOut">
              <a:rPr lang="ru-RU" smtClean="0"/>
              <a:t>сб 20.02.21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2789-1BD0-45DB-A947-A9E7D14C7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68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FD7E-88EE-4630-A8AA-4FED07C15550}" type="datetimeFigureOut">
              <a:rPr lang="ru-RU" smtClean="0"/>
              <a:t>сб 20.02.21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2789-1BD0-45DB-A947-A9E7D14C7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77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FD7E-88EE-4630-A8AA-4FED07C15550}" type="datetimeFigureOut">
              <a:rPr lang="ru-RU" smtClean="0"/>
              <a:t>сб 20.02.21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2789-1BD0-45DB-A947-A9E7D14C7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6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FD7E-88EE-4630-A8AA-4FED07C15550}" type="datetimeFigureOut">
              <a:rPr lang="ru-RU" smtClean="0"/>
              <a:t>сб 20.02.21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2789-1BD0-45DB-A947-A9E7D14C7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4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FD7E-88EE-4630-A8AA-4FED07C15550}" type="datetimeFigureOut">
              <a:rPr lang="ru-RU" smtClean="0"/>
              <a:t>сб 20.02.21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2789-1BD0-45DB-A947-A9E7D14C7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40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8FD7E-88EE-4630-A8AA-4FED07C15550}" type="datetimeFigureOut">
              <a:rPr lang="ru-RU" smtClean="0"/>
              <a:t>сб 20.02.21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A2789-1BD0-45DB-A947-A9E7D14C7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83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2.png"/><Relationship Id="rId4" Type="http://schemas.openxmlformats.org/officeDocument/2006/relationships/image" Target="../media/image30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0.png"/><Relationship Id="rId7" Type="http://schemas.openxmlformats.org/officeDocument/2006/relationships/image" Target="../media/image37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0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2.png"/><Relationship Id="rId5" Type="http://schemas.openxmlformats.org/officeDocument/2006/relationships/image" Target="../media/image48.png"/><Relationship Id="rId10" Type="http://schemas.openxmlformats.org/officeDocument/2006/relationships/image" Target="../media/image51.png"/><Relationship Id="rId4" Type="http://schemas.openxmlformats.org/officeDocument/2006/relationships/image" Target="../media/image47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1.png"/><Relationship Id="rId3" Type="http://schemas.openxmlformats.org/officeDocument/2006/relationships/image" Target="../media/image55.png"/><Relationship Id="rId7" Type="http://schemas.openxmlformats.org/officeDocument/2006/relationships/image" Target="../media/image41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1.png"/><Relationship Id="rId5" Type="http://schemas.openxmlformats.org/officeDocument/2006/relationships/image" Target="../media/image212.png"/><Relationship Id="rId10" Type="http://schemas.openxmlformats.org/officeDocument/2006/relationships/image" Target="../media/image71.png"/><Relationship Id="rId4" Type="http://schemas.openxmlformats.org/officeDocument/2006/relationships/image" Target="../media/image110.png"/><Relationship Id="rId9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91.png"/><Relationship Id="rId7" Type="http://schemas.openxmlformats.org/officeDocument/2006/relationships/image" Target="../media/image13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200.png"/><Relationship Id="rId5" Type="http://schemas.openxmlformats.org/officeDocument/2006/relationships/image" Target="../media/image111.png"/><Relationship Id="rId10" Type="http://schemas.openxmlformats.org/officeDocument/2006/relationships/image" Target="../media/image160.png"/><Relationship Id="rId4" Type="http://schemas.openxmlformats.org/officeDocument/2006/relationships/image" Target="../media/image100.png"/><Relationship Id="rId9" Type="http://schemas.openxmlformats.org/officeDocument/2006/relationships/image" Target="../media/image1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2.png"/><Relationship Id="rId7" Type="http://schemas.openxmlformats.org/officeDocument/2006/relationships/image" Target="../media/image64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3" Type="http://schemas.openxmlformats.org/officeDocument/2006/relationships/image" Target="../media/image470.png"/><Relationship Id="rId7" Type="http://schemas.openxmlformats.org/officeDocument/2006/relationships/image" Target="../media/image512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490.png"/><Relationship Id="rId4" Type="http://schemas.openxmlformats.org/officeDocument/2006/relationships/image" Target="../media/image4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7" Type="http://schemas.openxmlformats.org/officeDocument/2006/relationships/image" Target="../media/image58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10.png"/><Relationship Id="rId10" Type="http://schemas.openxmlformats.org/officeDocument/2006/relationships/image" Target="../media/image14.png"/><Relationship Id="rId4" Type="http://schemas.openxmlformats.org/officeDocument/2006/relationships/image" Target="../media/image211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5.png"/><Relationship Id="rId7" Type="http://schemas.openxmlformats.org/officeDocument/2006/relationships/image" Target="../media/image17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8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2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7" Type="http://schemas.openxmlformats.org/officeDocument/2006/relationships/image" Target="../media/image2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61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1.png"/><Relationship Id="rId4" Type="http://schemas.openxmlformats.org/officeDocument/2006/relationships/image" Target="../media/image1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3C21C0B5-1449-4C14-9519-64A409670570}"/>
              </a:ext>
            </a:extLst>
          </p:cNvPr>
          <p:cNvSpPr/>
          <p:nvPr/>
        </p:nvSpPr>
        <p:spPr>
          <a:xfrm>
            <a:off x="9369425" y="763588"/>
            <a:ext cx="2127250" cy="8826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3672C130-52B1-46CC-9FE9-0F9104E075B5}"/>
              </a:ext>
            </a:extLst>
          </p:cNvPr>
          <p:cNvSpPr/>
          <p:nvPr/>
        </p:nvSpPr>
        <p:spPr>
          <a:xfrm>
            <a:off x="9369425" y="747713"/>
            <a:ext cx="2127250" cy="8985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881B94F3-BD29-4138-B549-3907F35E2002}"/>
              </a:ext>
            </a:extLst>
          </p:cNvPr>
          <p:cNvSpPr txBox="1"/>
          <p:nvPr/>
        </p:nvSpPr>
        <p:spPr>
          <a:xfrm>
            <a:off x="9451975" y="812800"/>
            <a:ext cx="1962150" cy="766763"/>
          </a:xfrm>
          <a:prstGeom prst="rect">
            <a:avLst/>
          </a:prstGeom>
        </p:spPr>
        <p:txBody>
          <a:bodyPr lIns="0" tIns="33552" rIns="0" bIns="0">
            <a:spAutoFit/>
          </a:bodyPr>
          <a:lstStyle/>
          <a:p>
            <a:pPr algn="ctr">
              <a:spcBef>
                <a:spcPts val="264"/>
              </a:spcBef>
              <a:defRPr/>
            </a:pP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82A0AD4A-BADB-4DB1-92BC-9753BC789B34}"/>
              </a:ext>
            </a:extLst>
          </p:cNvPr>
          <p:cNvSpPr txBox="1">
            <a:spLocks/>
          </p:cNvSpPr>
          <p:nvPr/>
        </p:nvSpPr>
        <p:spPr>
          <a:xfrm>
            <a:off x="3116263" y="498475"/>
            <a:ext cx="5059362" cy="1138238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32">
              <a:spcBef>
                <a:spcPts val="241"/>
              </a:spcBef>
              <a:defRPr/>
            </a:pPr>
            <a:r>
              <a:rPr lang="en-US" sz="7200" spc="11"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  <a:endParaRPr lang="en-US" sz="7197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491EA0A7-6291-455E-9746-61F2AC50F352}"/>
              </a:ext>
            </a:extLst>
          </p:cNvPr>
          <p:cNvSpPr/>
          <p:nvPr/>
        </p:nvSpPr>
        <p:spPr>
          <a:xfrm>
            <a:off x="9302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7">
            <a:extLst>
              <a:ext uri="{FF2B5EF4-FFF2-40B4-BE49-F238E27FC236}">
                <a16:creationId xmlns:a16="http://schemas.microsoft.com/office/drawing/2014/main" id="{E3B78AEA-774A-4ACC-B51C-FB4773E14E45}"/>
              </a:ext>
            </a:extLst>
          </p:cNvPr>
          <p:cNvSpPr/>
          <p:nvPr/>
        </p:nvSpPr>
        <p:spPr>
          <a:xfrm>
            <a:off x="96520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8">
            <a:extLst>
              <a:ext uri="{FF2B5EF4-FFF2-40B4-BE49-F238E27FC236}">
                <a16:creationId xmlns:a16="http://schemas.microsoft.com/office/drawing/2014/main" id="{E8B71EC5-5CBA-43A9-9ACA-249B9E338E6D}"/>
              </a:ext>
            </a:extLst>
          </p:cNvPr>
          <p:cNvSpPr/>
          <p:nvPr/>
        </p:nvSpPr>
        <p:spPr>
          <a:xfrm>
            <a:off x="9302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9">
            <a:extLst>
              <a:ext uri="{FF2B5EF4-FFF2-40B4-BE49-F238E27FC236}">
                <a16:creationId xmlns:a16="http://schemas.microsoft.com/office/drawing/2014/main" id="{866425BF-DFC9-491C-A525-1DCC72A1E238}"/>
              </a:ext>
            </a:extLst>
          </p:cNvPr>
          <p:cNvSpPr/>
          <p:nvPr/>
        </p:nvSpPr>
        <p:spPr>
          <a:xfrm>
            <a:off x="16287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10">
            <a:extLst>
              <a:ext uri="{FF2B5EF4-FFF2-40B4-BE49-F238E27FC236}">
                <a16:creationId xmlns:a16="http://schemas.microsoft.com/office/drawing/2014/main" id="{D69622C5-DC14-46EF-AB59-0C53F3E8DD7D}"/>
              </a:ext>
            </a:extLst>
          </p:cNvPr>
          <p:cNvSpPr/>
          <p:nvPr/>
        </p:nvSpPr>
        <p:spPr>
          <a:xfrm>
            <a:off x="173355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11">
            <a:extLst>
              <a:ext uri="{FF2B5EF4-FFF2-40B4-BE49-F238E27FC236}">
                <a16:creationId xmlns:a16="http://schemas.microsoft.com/office/drawing/2014/main" id="{F8B46637-06F3-4C79-AD5D-814D30F3D815}"/>
              </a:ext>
            </a:extLst>
          </p:cNvPr>
          <p:cNvSpPr/>
          <p:nvPr/>
        </p:nvSpPr>
        <p:spPr>
          <a:xfrm>
            <a:off x="16287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12">
            <a:extLst>
              <a:ext uri="{FF2B5EF4-FFF2-40B4-BE49-F238E27FC236}">
                <a16:creationId xmlns:a16="http://schemas.microsoft.com/office/drawing/2014/main" id="{1ED5DCD1-F63A-4639-9270-C566B39F4AF4}"/>
              </a:ext>
            </a:extLst>
          </p:cNvPr>
          <p:cNvSpPr/>
          <p:nvPr/>
        </p:nvSpPr>
        <p:spPr>
          <a:xfrm>
            <a:off x="1139825" y="822325"/>
            <a:ext cx="419100" cy="558800"/>
          </a:xfrm>
          <a:custGeom>
            <a:avLst/>
            <a:gdLst/>
            <a:ahLst/>
            <a:cxnLst/>
            <a:rect l="l" t="t" r="r" b="b"/>
            <a:pathLst>
              <a:path w="198120" h="264159">
                <a:moveTo>
                  <a:pt x="197805" y="0"/>
                </a:moveTo>
                <a:lnTo>
                  <a:pt x="0" y="0"/>
                </a:lnTo>
                <a:lnTo>
                  <a:pt x="0" y="30758"/>
                </a:lnTo>
                <a:lnTo>
                  <a:pt x="85549" y="131871"/>
                </a:lnTo>
                <a:lnTo>
                  <a:pt x="0" y="232985"/>
                </a:lnTo>
                <a:lnTo>
                  <a:pt x="0" y="263743"/>
                </a:lnTo>
                <a:lnTo>
                  <a:pt x="197805" y="263743"/>
                </a:lnTo>
                <a:lnTo>
                  <a:pt x="197805" y="230774"/>
                </a:lnTo>
                <a:lnTo>
                  <a:pt x="45046" y="230774"/>
                </a:lnTo>
                <a:lnTo>
                  <a:pt x="128739" y="131871"/>
                </a:lnTo>
                <a:lnTo>
                  <a:pt x="45046" y="32969"/>
                </a:lnTo>
                <a:lnTo>
                  <a:pt x="197805" y="32969"/>
                </a:lnTo>
                <a:lnTo>
                  <a:pt x="197805" y="0"/>
                </a:lnTo>
                <a:close/>
              </a:path>
              <a:path w="198120" h="264159">
                <a:moveTo>
                  <a:pt x="197805" y="197808"/>
                </a:moveTo>
                <a:lnTo>
                  <a:pt x="164839" y="197808"/>
                </a:lnTo>
                <a:lnTo>
                  <a:pt x="164839" y="230774"/>
                </a:lnTo>
                <a:lnTo>
                  <a:pt x="197805" y="230774"/>
                </a:lnTo>
                <a:lnTo>
                  <a:pt x="197805" y="197808"/>
                </a:lnTo>
                <a:close/>
              </a:path>
              <a:path w="198120" h="264159">
                <a:moveTo>
                  <a:pt x="197805" y="32969"/>
                </a:moveTo>
                <a:lnTo>
                  <a:pt x="164839" y="32969"/>
                </a:lnTo>
                <a:lnTo>
                  <a:pt x="164839" y="65934"/>
                </a:lnTo>
                <a:lnTo>
                  <a:pt x="197805" y="65934"/>
                </a:lnTo>
                <a:lnTo>
                  <a:pt x="197805" y="3296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FDBB6908-3FFD-4E1D-9E68-53829ECF5FB6}"/>
              </a:ext>
            </a:extLst>
          </p:cNvPr>
          <p:cNvSpPr/>
          <p:nvPr/>
        </p:nvSpPr>
        <p:spPr>
          <a:xfrm>
            <a:off x="669244" y="2493696"/>
            <a:ext cx="477838" cy="17831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0" tIns="0" rIns="0" bIns="0"/>
          <a:lstStyle/>
          <a:p>
            <a:pPr>
              <a:defRPr/>
            </a:pPr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447770CB-E3E7-442E-8993-45DEB6E62843}"/>
              </a:ext>
            </a:extLst>
          </p:cNvPr>
          <p:cNvSpPr/>
          <p:nvPr/>
        </p:nvSpPr>
        <p:spPr>
          <a:xfrm>
            <a:off x="675141" y="4565625"/>
            <a:ext cx="477838" cy="17831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0" tIns="0" rIns="0" bIns="0"/>
          <a:lstStyle/>
          <a:p>
            <a:pPr>
              <a:defRPr/>
            </a:pPr>
            <a:endParaRPr sz="1132"/>
          </a:p>
        </p:txBody>
      </p:sp>
      <p:sp>
        <p:nvSpPr>
          <p:cNvPr id="18" name="Рамка 17">
            <a:extLst>
              <a:ext uri="{FF2B5EF4-FFF2-40B4-BE49-F238E27FC236}">
                <a16:creationId xmlns:a16="http://schemas.microsoft.com/office/drawing/2014/main" id="{8E80E4A9-F71A-4BC5-A972-C6D6125BC59E}"/>
              </a:ext>
            </a:extLst>
          </p:cNvPr>
          <p:cNvSpPr/>
          <p:nvPr/>
        </p:nvSpPr>
        <p:spPr>
          <a:xfrm>
            <a:off x="114300" y="2216152"/>
            <a:ext cx="11952288" cy="4511674"/>
          </a:xfrm>
          <a:prstGeom prst="frame">
            <a:avLst>
              <a:gd name="adj1" fmla="val 1431"/>
            </a:avLst>
          </a:prstGeom>
          <a:solidFill>
            <a:srgbClr val="00FF00"/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7CBF9C50-DBE9-4E0A-8A21-8042FA326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6" y="5048053"/>
            <a:ext cx="3745367" cy="64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238"/>
              </a:spcBef>
              <a:spcAft>
                <a:spcPts val="600"/>
              </a:spcAft>
              <a:buFontTx/>
              <a:buNone/>
            </a:pPr>
            <a:r>
              <a:rPr lang="en-US" altLang="ru-RU" sz="4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 </a:t>
            </a:r>
            <a:r>
              <a:rPr lang="en-US" altLang="ru-RU" sz="40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o‘qituvchisi</a:t>
            </a:r>
            <a:r>
              <a:rPr lang="ru-RU" altLang="ru-RU" sz="4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ru-RU" sz="4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7CBF9C50-DBE9-4E0A-8A21-8042FA326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5" y="5724726"/>
            <a:ext cx="9710739" cy="64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238"/>
              </a:spcBef>
              <a:spcAft>
                <a:spcPts val="600"/>
              </a:spcAft>
              <a:buFontTx/>
              <a:buNone/>
            </a:pPr>
            <a:r>
              <a:rPr lang="en-US" altLang="ru-RU" sz="40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Turg‘unova</a:t>
            </a:r>
            <a:r>
              <a:rPr lang="en-US" altLang="ru-RU" sz="4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Mohizabon</a:t>
            </a:r>
            <a:r>
              <a:rPr lang="en-US" altLang="ru-RU" sz="4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Mahmudjon</a:t>
            </a:r>
            <a:r>
              <a:rPr lang="en-US" altLang="ru-RU" sz="4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</a:t>
            </a:r>
            <a:endParaRPr lang="en-US" altLang="ru-RU" sz="4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7CBF9C50-DBE9-4E0A-8A21-8042FA326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4" y="2425701"/>
            <a:ext cx="10717213" cy="126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238"/>
              </a:spcBef>
              <a:spcAft>
                <a:spcPts val="600"/>
              </a:spcAft>
              <a:buFontTx/>
              <a:buNone/>
            </a:pPr>
            <a:r>
              <a:rPr lang="ru-RU" altLang="ru-RU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ru-RU" alt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Boshlang‘ich</a:t>
            </a:r>
            <a:r>
              <a:rPr lang="en-US" alt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funksiya</a:t>
            </a:r>
            <a:r>
              <a:rPr lang="en-US" alt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aniqmas</a:t>
            </a:r>
            <a:r>
              <a:rPr lang="en-US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integral </a:t>
            </a:r>
            <a:r>
              <a:rPr lang="en-US" altLang="ru-RU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tushunchasi</a:t>
            </a:r>
            <a:endParaRPr lang="en-US" alt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6F5117-5CBA-43DD-AC10-AD50ED362E89}"/>
                  </a:ext>
                </a:extLst>
              </p:cNvPr>
              <p:cNvSpPr txBox="1"/>
              <p:nvPr/>
            </p:nvSpPr>
            <p:spPr>
              <a:xfrm>
                <a:off x="5614784" y="4040766"/>
                <a:ext cx="329968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ru-RU" sz="4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6F5117-5CBA-43DD-AC10-AD50ED362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784" y="4040766"/>
                <a:ext cx="3299686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/>
          <a:srcRect l="5581" t="76406" r="74211"/>
          <a:stretch/>
        </p:blipFill>
        <p:spPr>
          <a:xfrm>
            <a:off x="4293302" y="3655974"/>
            <a:ext cx="1223169" cy="116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288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: скругленные противолежащие углы 18">
            <a:extLst>
              <a:ext uri="{FF2B5EF4-FFF2-40B4-BE49-F238E27FC236}">
                <a16:creationId xmlns:a16="http://schemas.microsoft.com/office/drawing/2014/main" id="{378DA832-251D-45E9-BEF7-3D370ABE6259}"/>
              </a:ext>
            </a:extLst>
          </p:cNvPr>
          <p:cNvSpPr/>
          <p:nvPr/>
        </p:nvSpPr>
        <p:spPr>
          <a:xfrm>
            <a:off x="7897993" y="370911"/>
            <a:ext cx="3525837" cy="929602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0B0F0"/>
              </a:gs>
              <a:gs pos="54000">
                <a:schemeClr val="bg1"/>
              </a:gs>
              <a:gs pos="100000">
                <a:srgbClr val="00B0F0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id="{88A299F8-EB61-4A2C-813E-7AA22D5B473F}"/>
              </a:ext>
            </a:extLst>
          </p:cNvPr>
          <p:cNvSpPr/>
          <p:nvPr/>
        </p:nvSpPr>
        <p:spPr>
          <a:xfrm>
            <a:off x="76200" y="76201"/>
            <a:ext cx="12039600" cy="6671440"/>
          </a:xfrm>
          <a:prstGeom prst="frame">
            <a:avLst>
              <a:gd name="adj1" fmla="val 710"/>
            </a:avLst>
          </a:prstGeom>
          <a:solidFill>
            <a:srgbClr val="45E73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4BC43F-4A12-43C3-AF79-724F60A872E1}"/>
                  </a:ext>
                </a:extLst>
              </p:cNvPr>
              <p:cNvSpPr txBox="1"/>
              <p:nvPr/>
            </p:nvSpPr>
            <p:spPr>
              <a:xfrm>
                <a:off x="734862" y="1743770"/>
                <a:ext cx="7500579" cy="7734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𝟐𝟎𝟏𝟖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4BC43F-4A12-43C3-AF79-724F60A87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62" y="1743770"/>
                <a:ext cx="7500579" cy="7734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CAF91A-CC9B-44FC-8C55-E3E3E4D00FB3}"/>
                  </a:ext>
                </a:extLst>
              </p:cNvPr>
              <p:cNvSpPr txBox="1"/>
              <p:nvPr/>
            </p:nvSpPr>
            <p:spPr>
              <a:xfrm>
                <a:off x="2158275" y="2825597"/>
                <a:ext cx="2295628" cy="7734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CAF91A-CC9B-44FC-8C55-E3E3E4D00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275" y="2825597"/>
                <a:ext cx="2295628" cy="7734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A59DDC-0108-4819-888A-424B56366979}"/>
                  </a:ext>
                </a:extLst>
              </p:cNvPr>
              <p:cNvSpPr txBox="1"/>
              <p:nvPr/>
            </p:nvSpPr>
            <p:spPr>
              <a:xfrm>
                <a:off x="4570399" y="2983461"/>
                <a:ext cx="257602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A59DDC-0108-4819-888A-424B56366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399" y="2983461"/>
                <a:ext cx="2576026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E9D67310-D07D-4DCA-A766-4404324D04EA}"/>
                  </a:ext>
                </a:extLst>
              </p:cNvPr>
              <p:cNvSpPr/>
              <p:nvPr/>
            </p:nvSpPr>
            <p:spPr>
              <a:xfrm>
                <a:off x="7144726" y="2937294"/>
                <a:ext cx="263046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𝟐𝟎𝟏𝟖</m:t>
                              </m:r>
                            </m:e>
                          </m:d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E9D67310-D07D-4DCA-A766-4404324D04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726" y="2937294"/>
                <a:ext cx="2630464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2387DB-618E-4E76-BF55-1922A26C2C50}"/>
                  </a:ext>
                </a:extLst>
              </p:cNvPr>
              <p:cNvSpPr txBox="1"/>
              <p:nvPr/>
            </p:nvSpPr>
            <p:spPr>
              <a:xfrm>
                <a:off x="2209860" y="4184756"/>
                <a:ext cx="174086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2387DB-618E-4E76-BF55-1922A26C2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60" y="4184756"/>
                <a:ext cx="1740861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3E928F-B3E9-4C35-8985-F9D6C84F5237}"/>
                  </a:ext>
                </a:extLst>
              </p:cNvPr>
              <p:cNvSpPr txBox="1"/>
              <p:nvPr/>
            </p:nvSpPr>
            <p:spPr>
              <a:xfrm>
                <a:off x="3946147" y="4184756"/>
                <a:ext cx="183864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3E928F-B3E9-4C35-8985-F9D6C84F5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147" y="4184756"/>
                <a:ext cx="1838645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F34607-0DC5-4950-8FC7-64BC51322552}"/>
                  </a:ext>
                </a:extLst>
              </p:cNvPr>
              <p:cNvSpPr txBox="1"/>
              <p:nvPr/>
            </p:nvSpPr>
            <p:spPr>
              <a:xfrm>
                <a:off x="734862" y="509946"/>
                <a:ext cx="473142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F34607-0DC5-4950-8FC7-64BC51322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62" y="509946"/>
                <a:ext cx="4731423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7461F05-2295-4FB0-B4B8-C280C1E04EAB}"/>
                  </a:ext>
                </a:extLst>
              </p:cNvPr>
              <p:cNvSpPr txBox="1"/>
              <p:nvPr/>
            </p:nvSpPr>
            <p:spPr>
              <a:xfrm>
                <a:off x="8161911" y="527935"/>
                <a:ext cx="299800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7461F05-2295-4FB0-B4B8-C280C1E04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911" y="527935"/>
                <a:ext cx="2998000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520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/>
      <p:bldP spid="6" grpId="0"/>
      <p:bldP spid="7" grpId="0"/>
      <p:bldP spid="8" grpId="0"/>
      <p:bldP spid="9" grpId="0"/>
      <p:bldP spid="10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97645DD-8758-4821-96CF-41F13D766FF6}"/>
              </a:ext>
            </a:extLst>
          </p:cNvPr>
          <p:cNvSpPr/>
          <p:nvPr/>
        </p:nvSpPr>
        <p:spPr>
          <a:xfrm>
            <a:off x="0" y="-2217"/>
            <a:ext cx="12192000" cy="8792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id="{AB4F301A-0068-4BF8-9880-8EC0ECA8A748}"/>
              </a:ext>
            </a:extLst>
          </p:cNvPr>
          <p:cNvSpPr/>
          <p:nvPr/>
        </p:nvSpPr>
        <p:spPr>
          <a:xfrm>
            <a:off x="98474" y="961103"/>
            <a:ext cx="11957537" cy="5777321"/>
          </a:xfrm>
          <a:prstGeom prst="frame">
            <a:avLst>
              <a:gd name="adj1" fmla="val 710"/>
            </a:avLst>
          </a:prstGeom>
          <a:solidFill>
            <a:srgbClr val="45E73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C83195-505E-4F34-805A-7F66E2FABBC6}"/>
                  </a:ext>
                </a:extLst>
              </p:cNvPr>
              <p:cNvSpPr txBox="1"/>
              <p:nvPr/>
            </p:nvSpPr>
            <p:spPr>
              <a:xfrm>
                <a:off x="782403" y="1176996"/>
                <a:ext cx="1058967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Haqiqiy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sonlar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to‘plami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−∞;∞</m:t>
                        </m:r>
                      </m:e>
                    </m:d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da </a:t>
                </a:r>
              </a:p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funksiya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funksiyaning</a:t>
                </a:r>
              </a:p>
              <a:p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boshlang‘ich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funksiya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ekanini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isbotlang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C83195-505E-4F34-805A-7F66E2FAB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03" y="1176996"/>
                <a:ext cx="10589676" cy="1938992"/>
              </a:xfrm>
              <a:prstGeom prst="rect">
                <a:avLst/>
              </a:prstGeom>
              <a:blipFill>
                <a:blip r:embed="rId2"/>
                <a:stretch>
                  <a:fillRect l="-2015" t="-5660" r="-2360" b="-12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6B65FB89-0D68-40E5-A325-2A0C4990A28F}"/>
                  </a:ext>
                </a:extLst>
              </p:cNvPr>
              <p:cNvSpPr/>
              <p:nvPr/>
            </p:nvSpPr>
            <p:spPr>
              <a:xfrm>
                <a:off x="861863" y="3624551"/>
                <a:ext cx="799262" cy="747584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6B65FB89-0D68-40E5-A325-2A0C4990A2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863" y="3624551"/>
                <a:ext cx="799262" cy="7475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9CFDC1-DB9F-4D0F-8CB2-94ABBE089013}"/>
                  </a:ext>
                </a:extLst>
              </p:cNvPr>
              <p:cNvSpPr txBox="1"/>
              <p:nvPr/>
            </p:nvSpPr>
            <p:spPr>
              <a:xfrm>
                <a:off x="2424514" y="3468807"/>
                <a:ext cx="5798767" cy="1059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𝒄𝒐𝒔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𝟐𝟖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9CFDC1-DB9F-4D0F-8CB2-94ABBE089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514" y="3468807"/>
                <a:ext cx="5798767" cy="10590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0F7D72-CC3B-4A5E-A7A0-44EFB8A76D44}"/>
                  </a:ext>
                </a:extLst>
              </p:cNvPr>
              <p:cNvSpPr txBox="1"/>
              <p:nvPr/>
            </p:nvSpPr>
            <p:spPr>
              <a:xfrm>
                <a:off x="2424513" y="4721599"/>
                <a:ext cx="4817857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𝒔𝒊𝒏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0F7D72-CC3B-4A5E-A7A0-44EFB8A76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513" y="4721599"/>
                <a:ext cx="4817857" cy="11524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836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: скругленные противолежащие углы 18">
            <a:extLst>
              <a:ext uri="{FF2B5EF4-FFF2-40B4-BE49-F238E27FC236}">
                <a16:creationId xmlns:a16="http://schemas.microsoft.com/office/drawing/2014/main" id="{378DA832-251D-45E9-BEF7-3D370ABE6259}"/>
              </a:ext>
            </a:extLst>
          </p:cNvPr>
          <p:cNvSpPr/>
          <p:nvPr/>
        </p:nvSpPr>
        <p:spPr>
          <a:xfrm>
            <a:off x="8009038" y="446635"/>
            <a:ext cx="3525837" cy="929602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0B0F0"/>
              </a:gs>
              <a:gs pos="54000">
                <a:schemeClr val="bg1"/>
              </a:gs>
              <a:gs pos="100000">
                <a:srgbClr val="00B0F0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id="{88A299F8-EB61-4A2C-813E-7AA22D5B473F}"/>
              </a:ext>
            </a:extLst>
          </p:cNvPr>
          <p:cNvSpPr/>
          <p:nvPr/>
        </p:nvSpPr>
        <p:spPr>
          <a:xfrm>
            <a:off x="76200" y="76201"/>
            <a:ext cx="12039600" cy="6671440"/>
          </a:xfrm>
          <a:prstGeom prst="frame">
            <a:avLst>
              <a:gd name="adj1" fmla="val 710"/>
            </a:avLst>
          </a:prstGeom>
          <a:solidFill>
            <a:srgbClr val="45E73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4BC43F-4A12-43C3-AF79-724F60A872E1}"/>
                  </a:ext>
                </a:extLst>
              </p:cNvPr>
              <p:cNvSpPr txBox="1"/>
              <p:nvPr/>
            </p:nvSpPr>
            <p:spPr>
              <a:xfrm>
                <a:off x="657124" y="1911654"/>
                <a:ext cx="7135992" cy="11376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𝟐𝟖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4BC43F-4A12-43C3-AF79-724F60A87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24" y="1911654"/>
                <a:ext cx="7135992" cy="11376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CAF91A-CC9B-44FC-8C55-E3E3E4D00FB3}"/>
                  </a:ext>
                </a:extLst>
              </p:cNvPr>
              <p:cNvSpPr txBox="1"/>
              <p:nvPr/>
            </p:nvSpPr>
            <p:spPr>
              <a:xfrm>
                <a:off x="2015901" y="3290043"/>
                <a:ext cx="3384516" cy="11376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CAF91A-CC9B-44FC-8C55-E3E3E4D00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901" y="3290043"/>
                <a:ext cx="3384516" cy="11376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A59DDC-0108-4819-888A-424B56366979}"/>
                  </a:ext>
                </a:extLst>
              </p:cNvPr>
              <p:cNvSpPr txBox="1"/>
              <p:nvPr/>
            </p:nvSpPr>
            <p:spPr>
              <a:xfrm>
                <a:off x="5493862" y="3493455"/>
                <a:ext cx="1770036" cy="7734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A59DDC-0108-4819-888A-424B56366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862" y="3493455"/>
                <a:ext cx="1770036" cy="7734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E9D67310-D07D-4DCA-A766-4404324D04EA}"/>
                  </a:ext>
                </a:extLst>
              </p:cNvPr>
              <p:cNvSpPr/>
              <p:nvPr/>
            </p:nvSpPr>
            <p:spPr>
              <a:xfrm>
                <a:off x="7263898" y="3550470"/>
                <a:ext cx="201811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𝟐𝟖</m:t>
                              </m:r>
                            </m:e>
                          </m:d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E9D67310-D07D-4DCA-A766-4404324D04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898" y="3550470"/>
                <a:ext cx="2018117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2387DB-618E-4E76-BF55-1922A26C2C50}"/>
                  </a:ext>
                </a:extLst>
              </p:cNvPr>
              <p:cNvSpPr txBox="1"/>
              <p:nvPr/>
            </p:nvSpPr>
            <p:spPr>
              <a:xfrm>
                <a:off x="2015901" y="4751547"/>
                <a:ext cx="4227889" cy="13830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2387DB-618E-4E76-BF55-1922A26C2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901" y="4751547"/>
                <a:ext cx="4227889" cy="13830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3E928F-B3E9-4C35-8985-F9D6C84F5237}"/>
                  </a:ext>
                </a:extLst>
              </p:cNvPr>
              <p:cNvSpPr txBox="1"/>
              <p:nvPr/>
            </p:nvSpPr>
            <p:spPr>
              <a:xfrm>
                <a:off x="6293891" y="5172420"/>
                <a:ext cx="1489447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3E928F-B3E9-4C35-8985-F9D6C84F5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891" y="5172420"/>
                <a:ext cx="1489447" cy="6294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F34607-0DC5-4950-8FC7-64BC51322552}"/>
                  </a:ext>
                </a:extLst>
              </p:cNvPr>
              <p:cNvSpPr txBox="1"/>
              <p:nvPr/>
            </p:nvSpPr>
            <p:spPr>
              <a:xfrm>
                <a:off x="657124" y="335190"/>
                <a:ext cx="4817857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𝒔𝒊𝒏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F34607-0DC5-4950-8FC7-64BC51322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24" y="335190"/>
                <a:ext cx="4817857" cy="11524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7461F05-2295-4FB0-B4B8-C280C1E04EAB}"/>
                  </a:ext>
                </a:extLst>
              </p:cNvPr>
              <p:cNvSpPr txBox="1"/>
              <p:nvPr/>
            </p:nvSpPr>
            <p:spPr>
              <a:xfrm>
                <a:off x="8272957" y="603660"/>
                <a:ext cx="299800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7461F05-2295-4FB0-B4B8-C280C1E04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957" y="603660"/>
                <a:ext cx="2998000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DCEA42-F8CA-4B11-835B-3F960BD10189}"/>
                  </a:ext>
                </a:extLst>
              </p:cNvPr>
              <p:cNvSpPr txBox="1"/>
              <p:nvPr/>
            </p:nvSpPr>
            <p:spPr>
              <a:xfrm>
                <a:off x="7850955" y="4866834"/>
                <a:ext cx="2176493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𝒔𝒊𝒏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DCEA42-F8CA-4B11-835B-3F960BD10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955" y="4866834"/>
                <a:ext cx="2176493" cy="11524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C3FD0E0-AD61-41D1-8287-DBD87B3DCE74}"/>
                  </a:ext>
                </a:extLst>
              </p:cNvPr>
              <p:cNvSpPr txBox="1"/>
              <p:nvPr/>
            </p:nvSpPr>
            <p:spPr>
              <a:xfrm>
                <a:off x="10095065" y="5172420"/>
                <a:ext cx="963854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C3FD0E0-AD61-41D1-8287-DBD87B3DC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5065" y="5172420"/>
                <a:ext cx="963854" cy="6294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488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/>
      <p:bldP spid="6" grpId="0"/>
      <p:bldP spid="7" grpId="0"/>
      <p:bldP spid="8" grpId="0"/>
      <p:bldP spid="9" grpId="0"/>
      <p:bldP spid="10" grpId="0"/>
      <p:bldP spid="15" grpId="0"/>
      <p:bldP spid="16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97645DD-8758-4821-96CF-41F13D766FF6}"/>
              </a:ext>
            </a:extLst>
          </p:cNvPr>
          <p:cNvSpPr/>
          <p:nvPr/>
        </p:nvSpPr>
        <p:spPr>
          <a:xfrm>
            <a:off x="0" y="-2217"/>
            <a:ext cx="12192000" cy="8792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id="{AB4F301A-0068-4BF8-9880-8EC0ECA8A748}"/>
              </a:ext>
            </a:extLst>
          </p:cNvPr>
          <p:cNvSpPr/>
          <p:nvPr/>
        </p:nvSpPr>
        <p:spPr>
          <a:xfrm>
            <a:off x="98474" y="961103"/>
            <a:ext cx="11957537" cy="5777321"/>
          </a:xfrm>
          <a:prstGeom prst="frame">
            <a:avLst>
              <a:gd name="adj1" fmla="val 710"/>
            </a:avLst>
          </a:prstGeom>
          <a:solidFill>
            <a:srgbClr val="45E73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C83195-505E-4F34-805A-7F66E2FABBC6}"/>
                  </a:ext>
                </a:extLst>
              </p:cNvPr>
              <p:cNvSpPr txBox="1"/>
              <p:nvPr/>
            </p:nvSpPr>
            <p:spPr>
              <a:xfrm>
                <a:off x="782403" y="1176996"/>
                <a:ext cx="1058967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Haqiqiy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sonlar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to‘plami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−∞;∞</m:t>
                        </m:r>
                      </m:e>
                    </m:d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da </a:t>
                </a:r>
              </a:p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funksiya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funksiyaning</a:t>
                </a:r>
              </a:p>
              <a:p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boshlang‘ich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funksiya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ekanini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isbotlang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C83195-505E-4F34-805A-7F66E2FAB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03" y="1176996"/>
                <a:ext cx="10589676" cy="1938992"/>
              </a:xfrm>
              <a:prstGeom prst="rect">
                <a:avLst/>
              </a:prstGeom>
              <a:blipFill>
                <a:blip r:embed="rId2"/>
                <a:stretch>
                  <a:fillRect l="-2015" t="-5660" r="-2360" b="-12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6B65FB89-0D68-40E5-A325-2A0C4990A28F}"/>
                  </a:ext>
                </a:extLst>
              </p:cNvPr>
              <p:cNvSpPr/>
              <p:nvPr/>
            </p:nvSpPr>
            <p:spPr>
              <a:xfrm>
                <a:off x="874220" y="3621731"/>
                <a:ext cx="799262" cy="747584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6B65FB89-0D68-40E5-A325-2A0C4990A2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220" y="3621731"/>
                <a:ext cx="799262" cy="7475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76D515-3320-499F-9922-485F65477888}"/>
                  </a:ext>
                </a:extLst>
              </p:cNvPr>
              <p:cNvSpPr txBox="1"/>
              <p:nvPr/>
            </p:nvSpPr>
            <p:spPr>
              <a:xfrm>
                <a:off x="2449227" y="3680789"/>
                <a:ext cx="5862823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𝒄𝒐𝒔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76D515-3320-499F-9922-485F65477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227" y="3680789"/>
                <a:ext cx="5862823" cy="6294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588D62-53D8-4CB4-BDC4-F509A47671DE}"/>
                  </a:ext>
                </a:extLst>
              </p:cNvPr>
              <p:cNvSpPr txBox="1"/>
              <p:nvPr/>
            </p:nvSpPr>
            <p:spPr>
              <a:xfrm>
                <a:off x="2449227" y="5012567"/>
                <a:ext cx="5554598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𝟖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588D62-53D8-4CB4-BDC4-F509A4767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227" y="5012567"/>
                <a:ext cx="5554598" cy="629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791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: скругленные противолежащие углы 18">
            <a:extLst>
              <a:ext uri="{FF2B5EF4-FFF2-40B4-BE49-F238E27FC236}">
                <a16:creationId xmlns:a16="http://schemas.microsoft.com/office/drawing/2014/main" id="{378DA832-251D-45E9-BEF7-3D370ABE6259}"/>
              </a:ext>
            </a:extLst>
          </p:cNvPr>
          <p:cNvSpPr/>
          <p:nvPr/>
        </p:nvSpPr>
        <p:spPr>
          <a:xfrm>
            <a:off x="8009038" y="446635"/>
            <a:ext cx="3525837" cy="929602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0B0F0"/>
              </a:gs>
              <a:gs pos="54000">
                <a:schemeClr val="bg1"/>
              </a:gs>
              <a:gs pos="100000">
                <a:srgbClr val="00B0F0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id="{88A299F8-EB61-4A2C-813E-7AA22D5B473F}"/>
              </a:ext>
            </a:extLst>
          </p:cNvPr>
          <p:cNvSpPr/>
          <p:nvPr/>
        </p:nvSpPr>
        <p:spPr>
          <a:xfrm>
            <a:off x="76200" y="76201"/>
            <a:ext cx="12039600" cy="6671440"/>
          </a:xfrm>
          <a:prstGeom prst="frame">
            <a:avLst>
              <a:gd name="adj1" fmla="val 710"/>
            </a:avLst>
          </a:prstGeom>
          <a:solidFill>
            <a:srgbClr val="45E73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4BC43F-4A12-43C3-AF79-724F60A872E1}"/>
                  </a:ext>
                </a:extLst>
              </p:cNvPr>
              <p:cNvSpPr txBox="1"/>
              <p:nvPr/>
            </p:nvSpPr>
            <p:spPr>
              <a:xfrm>
                <a:off x="747175" y="1604971"/>
                <a:ext cx="7157985" cy="7734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4BC43F-4A12-43C3-AF79-724F60A87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75" y="1604971"/>
                <a:ext cx="7157985" cy="7734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CAF91A-CC9B-44FC-8C55-E3E3E4D00FB3}"/>
                  </a:ext>
                </a:extLst>
              </p:cNvPr>
              <p:cNvSpPr txBox="1"/>
              <p:nvPr/>
            </p:nvSpPr>
            <p:spPr>
              <a:xfrm>
                <a:off x="2097576" y="2719471"/>
                <a:ext cx="2601803" cy="7734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CAF91A-CC9B-44FC-8C55-E3E3E4D00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576" y="2719471"/>
                <a:ext cx="2601803" cy="7734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A59DDC-0108-4819-888A-424B56366979}"/>
                  </a:ext>
                </a:extLst>
              </p:cNvPr>
              <p:cNvSpPr txBox="1"/>
              <p:nvPr/>
            </p:nvSpPr>
            <p:spPr>
              <a:xfrm>
                <a:off x="4545398" y="2696075"/>
                <a:ext cx="2872481" cy="7904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A59DDC-0108-4819-888A-424B56366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398" y="2696075"/>
                <a:ext cx="2872481" cy="7904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E9D67310-D07D-4DCA-A766-4404324D04EA}"/>
                  </a:ext>
                </a:extLst>
              </p:cNvPr>
              <p:cNvSpPr/>
              <p:nvPr/>
            </p:nvSpPr>
            <p:spPr>
              <a:xfrm>
                <a:off x="7263898" y="2793509"/>
                <a:ext cx="200849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E9D67310-D07D-4DCA-A766-4404324D04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898" y="2793509"/>
                <a:ext cx="2008499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2387DB-618E-4E76-BF55-1922A26C2C50}"/>
                  </a:ext>
                </a:extLst>
              </p:cNvPr>
              <p:cNvSpPr txBox="1"/>
              <p:nvPr/>
            </p:nvSpPr>
            <p:spPr>
              <a:xfrm>
                <a:off x="2127827" y="3934108"/>
                <a:ext cx="1489446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𝟖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2387DB-618E-4E76-BF55-1922A26C2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827" y="3934108"/>
                <a:ext cx="1489446" cy="6294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3E928F-B3E9-4C35-8985-F9D6C84F5237}"/>
                  </a:ext>
                </a:extLst>
              </p:cNvPr>
              <p:cNvSpPr txBox="1"/>
              <p:nvPr/>
            </p:nvSpPr>
            <p:spPr>
              <a:xfrm>
                <a:off x="3681424" y="3944008"/>
                <a:ext cx="351839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𝒄𝒐𝒔𝒙𝒔𝒊𝒏𝒙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3E928F-B3E9-4C35-8985-F9D6C84F5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424" y="3944008"/>
                <a:ext cx="3518399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7461F05-2295-4FB0-B4B8-C280C1E04EAB}"/>
                  </a:ext>
                </a:extLst>
              </p:cNvPr>
              <p:cNvSpPr txBox="1"/>
              <p:nvPr/>
            </p:nvSpPr>
            <p:spPr>
              <a:xfrm>
                <a:off x="8272957" y="603660"/>
                <a:ext cx="299800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7461F05-2295-4FB0-B4B8-C280C1E04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957" y="603660"/>
                <a:ext cx="2998000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DCEA42-F8CA-4B11-835B-3F960BD10189}"/>
                  </a:ext>
                </a:extLst>
              </p:cNvPr>
              <p:cNvSpPr txBox="1"/>
              <p:nvPr/>
            </p:nvSpPr>
            <p:spPr>
              <a:xfrm>
                <a:off x="7199823" y="3944008"/>
                <a:ext cx="94718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DCEA42-F8CA-4B11-835B-3F960BD10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823" y="3944008"/>
                <a:ext cx="947182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588D62-53D8-4CB4-BDC4-F509A47671DE}"/>
                  </a:ext>
                </a:extLst>
              </p:cNvPr>
              <p:cNvSpPr txBox="1"/>
              <p:nvPr/>
            </p:nvSpPr>
            <p:spPr>
              <a:xfrm>
                <a:off x="747175" y="691644"/>
                <a:ext cx="5554598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𝟖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588D62-53D8-4CB4-BDC4-F509A4767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75" y="691644"/>
                <a:ext cx="5554598" cy="6294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C588D62-53D8-4CB4-BDC4-F509A47671DE}"/>
                  </a:ext>
                </a:extLst>
              </p:cNvPr>
              <p:cNvSpPr txBox="1"/>
              <p:nvPr/>
            </p:nvSpPr>
            <p:spPr>
              <a:xfrm>
                <a:off x="2097576" y="4943903"/>
                <a:ext cx="4401269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𝟖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C588D62-53D8-4CB4-BDC4-F509A4767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576" y="4943903"/>
                <a:ext cx="4401269" cy="6294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679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1697DC-2625-4FE9-851A-E470B8DBF353}"/>
              </a:ext>
            </a:extLst>
          </p:cNvPr>
          <p:cNvSpPr/>
          <p:nvPr/>
        </p:nvSpPr>
        <p:spPr>
          <a:xfrm>
            <a:off x="0" y="-2217"/>
            <a:ext cx="12192000" cy="8792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38CCE9-E3B1-4837-B02C-EF820DF62056}"/>
              </a:ext>
            </a:extLst>
          </p:cNvPr>
          <p:cNvSpPr txBox="1"/>
          <p:nvPr/>
        </p:nvSpPr>
        <p:spPr>
          <a:xfrm>
            <a:off x="5086425" y="83448"/>
            <a:ext cx="1981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DDE0A3EF-95B5-46C4-A4F8-92E1FB9E8C81}"/>
                  </a:ext>
                </a:extLst>
              </p:cNvPr>
              <p:cNvSpPr/>
              <p:nvPr/>
            </p:nvSpPr>
            <p:spPr>
              <a:xfrm>
                <a:off x="449943" y="1129375"/>
                <a:ext cx="11557165" cy="3425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solidFill>
                              <a:srgbClr val="007A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rgbClr val="007A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000" b="1" i="1">
                            <a:solidFill>
                              <a:srgbClr val="007A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000" b="1" i="1">
                            <a:solidFill>
                              <a:srgbClr val="007A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rgbClr val="007A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>
                        <a:solidFill>
                          <a:srgbClr val="007A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7A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007A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007A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rgbClr val="007A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r>
                          <a:rPr lang="en-US" sz="4000" b="1" i="1">
                            <a:solidFill>
                              <a:srgbClr val="007A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solidFill>
                              <a:srgbClr val="007A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rgbClr val="007A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007A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000" b="1" i="1">
                            <a:solidFill>
                              <a:srgbClr val="007A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rgbClr val="007A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>
                        <a:solidFill>
                          <a:srgbClr val="007A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7A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007A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007A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rgbClr val="007A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r>
                          <a:rPr lang="en-US" sz="4000" b="1" i="1">
                            <a:solidFill>
                              <a:srgbClr val="007A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007A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solidFill>
                          <a:srgbClr val="007A00"/>
                        </a:solidFill>
                        <a:latin typeface="Cambria Math" panose="02040503050406030204" pitchFamily="18" charset="0"/>
                      </a:rPr>
                      <m:t>𝟏𝟕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ru-RU" sz="4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solidFill>
                              <a:srgbClr val="007A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rgbClr val="007A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007A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d>
                      <m:dPr>
                        <m:ctrlPr>
                          <a:rPr lang="en-US" sz="4000" b="1" i="1">
                            <a:solidFill>
                              <a:srgbClr val="007A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rgbClr val="007A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>
                        <a:solidFill>
                          <a:srgbClr val="007A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7A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007A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007A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rgbClr val="007A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r>
                          <a:rPr lang="en-US" sz="4000" b="1" i="1">
                            <a:solidFill>
                              <a:srgbClr val="007A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007A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 smtClean="0">
                        <a:solidFill>
                          <a:srgbClr val="007A00"/>
                        </a:solidFill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en-US" sz="4000" b="1" dirty="0">
                    <a:solidFill>
                      <a:srgbClr val="007A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funksiyalar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funksiyaning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boshlang‘ich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funksiyalari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ekanini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isbotlang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DDE0A3EF-95B5-46C4-A4F8-92E1FB9E8C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43" y="1129375"/>
                <a:ext cx="11557165" cy="3425490"/>
              </a:xfrm>
              <a:prstGeom prst="rect">
                <a:avLst/>
              </a:prstGeom>
              <a:blipFill>
                <a:blip r:embed="rId2"/>
                <a:stretch>
                  <a:fillRect b="-33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Рамка 6">
            <a:extLst>
              <a:ext uri="{FF2B5EF4-FFF2-40B4-BE49-F238E27FC236}">
                <a16:creationId xmlns:a16="http://schemas.microsoft.com/office/drawing/2014/main" id="{C1A704E6-C870-4998-9E8B-B1A74AB4D423}"/>
              </a:ext>
            </a:extLst>
          </p:cNvPr>
          <p:cNvSpPr/>
          <p:nvPr/>
        </p:nvSpPr>
        <p:spPr>
          <a:xfrm>
            <a:off x="98474" y="961103"/>
            <a:ext cx="11957537" cy="5777321"/>
          </a:xfrm>
          <a:prstGeom prst="frame">
            <a:avLst>
              <a:gd name="adj1" fmla="val 710"/>
            </a:avLst>
          </a:prstGeom>
          <a:solidFill>
            <a:srgbClr val="45E73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68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8F71F3-9F89-4AFF-9EE9-7DD2F6E29EAF}"/>
              </a:ext>
            </a:extLst>
          </p:cNvPr>
          <p:cNvSpPr/>
          <p:nvPr/>
        </p:nvSpPr>
        <p:spPr>
          <a:xfrm>
            <a:off x="0" y="-2217"/>
            <a:ext cx="12192000" cy="8792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A54CDF-B9D8-4394-AD17-614276ED9DA1}"/>
              </a:ext>
            </a:extLst>
          </p:cNvPr>
          <p:cNvSpPr txBox="1"/>
          <p:nvPr/>
        </p:nvSpPr>
        <p:spPr>
          <a:xfrm>
            <a:off x="4014370" y="83448"/>
            <a:ext cx="4629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мка 5">
            <a:extLst>
              <a:ext uri="{FF2B5EF4-FFF2-40B4-BE49-F238E27FC236}">
                <a16:creationId xmlns:a16="http://schemas.microsoft.com/office/drawing/2014/main" id="{5E146478-C9DB-4042-BE14-83DA419CEAE0}"/>
              </a:ext>
            </a:extLst>
          </p:cNvPr>
          <p:cNvSpPr/>
          <p:nvPr/>
        </p:nvSpPr>
        <p:spPr>
          <a:xfrm>
            <a:off x="98474" y="961103"/>
            <a:ext cx="11957537" cy="5777321"/>
          </a:xfrm>
          <a:prstGeom prst="frame">
            <a:avLst>
              <a:gd name="adj1" fmla="val 710"/>
            </a:avLst>
          </a:prstGeom>
          <a:solidFill>
            <a:srgbClr val="45E73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: скругленные противолежащие углы 6">
                <a:extLst>
                  <a:ext uri="{FF2B5EF4-FFF2-40B4-BE49-F238E27FC236}">
                    <a16:creationId xmlns:a16="http://schemas.microsoft.com/office/drawing/2014/main" id="{4C471E1D-F406-408C-9B38-091CB8455AB2}"/>
                  </a:ext>
                </a:extLst>
              </p:cNvPr>
              <p:cNvSpPr/>
              <p:nvPr/>
            </p:nvSpPr>
            <p:spPr>
              <a:xfrm>
                <a:off x="677917" y="1271583"/>
                <a:ext cx="5131824" cy="1440085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52700">
                    <a:schemeClr val="bg1"/>
                  </a:gs>
                  <a:gs pos="0">
                    <a:srgbClr val="00B0F0"/>
                  </a:gs>
                  <a:gs pos="100000">
                    <a:srgbClr val="00B0F0"/>
                  </a:gs>
                </a:gsLst>
                <a:lin ang="5400000" scaled="1"/>
              </a:gra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Прямоугольник: скругленные противолежащие углы 6">
                <a:extLst>
                  <a:ext uri="{FF2B5EF4-FFF2-40B4-BE49-F238E27FC236}">
                    <a16:creationId xmlns:a16="http://schemas.microsoft.com/office/drawing/2014/main" id="{4C471E1D-F406-408C-9B38-091CB8455A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17" y="1271583"/>
                <a:ext cx="5131824" cy="1440085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: скругленные противолежащие углы 7">
                <a:extLst>
                  <a:ext uri="{FF2B5EF4-FFF2-40B4-BE49-F238E27FC236}">
                    <a16:creationId xmlns:a16="http://schemas.microsoft.com/office/drawing/2014/main" id="{2EAA238C-C492-4D2C-9B8F-1132E60C3FB4}"/>
                  </a:ext>
                </a:extLst>
              </p:cNvPr>
              <p:cNvSpPr/>
              <p:nvPr/>
            </p:nvSpPr>
            <p:spPr>
              <a:xfrm>
                <a:off x="6329267" y="1271583"/>
                <a:ext cx="5150663" cy="1440085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52700">
                    <a:schemeClr val="bg1"/>
                  </a:gs>
                  <a:gs pos="0">
                    <a:srgbClr val="00B0F0"/>
                  </a:gs>
                  <a:gs pos="100000">
                    <a:srgbClr val="00B0F0"/>
                  </a:gs>
                </a:gsLst>
                <a:lin ang="5400000" scaled="1"/>
              </a:gra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o‘zgarmas</a:t>
                </a: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son </a:t>
                </a:r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Прямоугольник: скругленные противолежащие углы 7">
                <a:extLst>
                  <a:ext uri="{FF2B5EF4-FFF2-40B4-BE49-F238E27FC236}">
                    <a16:creationId xmlns:a16="http://schemas.microsoft.com/office/drawing/2014/main" id="{2EAA238C-C492-4D2C-9B8F-1132E60C3F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267" y="1271583"/>
                <a:ext cx="5150663" cy="1440085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>
                <a:blip r:embed="rId3"/>
                <a:stretch>
                  <a:fillRect b="-5761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8B0A749C-F83C-4425-B35E-205F8779B7AC}"/>
                  </a:ext>
                </a:extLst>
              </p:cNvPr>
              <p:cNvSpPr/>
              <p:nvPr/>
            </p:nvSpPr>
            <p:spPr>
              <a:xfrm>
                <a:off x="548845" y="3022148"/>
                <a:ext cx="4228337" cy="15804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8B0A749C-F83C-4425-B35E-205F8779B7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45" y="3022148"/>
                <a:ext cx="4228337" cy="15804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ADBC7D33-3231-477E-AF53-EDBB1C047313}"/>
                  </a:ext>
                </a:extLst>
              </p:cNvPr>
              <p:cNvSpPr/>
              <p:nvPr/>
            </p:nvSpPr>
            <p:spPr>
              <a:xfrm>
                <a:off x="9452265" y="3439067"/>
                <a:ext cx="842346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ADBC7D33-3231-477E-AF53-EDBB1C047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2265" y="3439067"/>
                <a:ext cx="842346" cy="7218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8B2DDD25-671F-4089-8A63-DAFBE6A87941}"/>
                  </a:ext>
                </a:extLst>
              </p:cNvPr>
              <p:cNvSpPr/>
              <p:nvPr/>
            </p:nvSpPr>
            <p:spPr>
              <a:xfrm>
                <a:off x="7236947" y="3177554"/>
                <a:ext cx="2352567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8B2DDD25-671F-4089-8A63-DAFBE6A879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947" y="3177554"/>
                <a:ext cx="2352567" cy="12448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9A523117-2DB4-4390-A88F-6C9C6F468A63}"/>
                  </a:ext>
                </a:extLst>
              </p:cNvPr>
              <p:cNvSpPr/>
              <p:nvPr/>
            </p:nvSpPr>
            <p:spPr>
              <a:xfrm>
                <a:off x="4668130" y="3177554"/>
                <a:ext cx="2661626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9A523117-2DB4-4390-A88F-6C9C6F468A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130" y="3177554"/>
                <a:ext cx="2661626" cy="12448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5C2F5C71-90BA-4637-8111-1F66D4D5E59F}"/>
              </a:ext>
            </a:extLst>
          </p:cNvPr>
          <p:cNvCxnSpPr>
            <a:cxnSpLocks/>
          </p:cNvCxnSpPr>
          <p:nvPr/>
        </p:nvCxnSpPr>
        <p:spPr>
          <a:xfrm flipH="1">
            <a:off x="8054027" y="3575067"/>
            <a:ext cx="405607" cy="449802"/>
          </a:xfrm>
          <a:prstGeom prst="line">
            <a:avLst/>
          </a:prstGeom>
          <a:ln w="5715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F468B39-E275-4F24-8276-30B17A06D8B7}"/>
              </a:ext>
            </a:extLst>
          </p:cNvPr>
          <p:cNvCxnSpPr>
            <a:cxnSpLocks/>
          </p:cNvCxnSpPr>
          <p:nvPr/>
        </p:nvCxnSpPr>
        <p:spPr>
          <a:xfrm flipH="1">
            <a:off x="7378750" y="3974527"/>
            <a:ext cx="336344" cy="399567"/>
          </a:xfrm>
          <a:prstGeom prst="line">
            <a:avLst/>
          </a:prstGeom>
          <a:ln w="5715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CE6D0F79-67DA-4C98-A9B5-78D95E65E9C9}"/>
                  </a:ext>
                </a:extLst>
              </p:cNvPr>
              <p:cNvSpPr/>
              <p:nvPr/>
            </p:nvSpPr>
            <p:spPr>
              <a:xfrm>
                <a:off x="10020881" y="3476542"/>
                <a:ext cx="183652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CE6D0F79-67DA-4C98-A9B5-78D95E65E9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0881" y="3476542"/>
                <a:ext cx="1836528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4AD69E3E-33DC-4C51-8E44-0199D811A817}"/>
                  </a:ext>
                </a:extLst>
              </p:cNvPr>
              <p:cNvSpPr/>
              <p:nvPr/>
            </p:nvSpPr>
            <p:spPr>
              <a:xfrm>
                <a:off x="548845" y="4735840"/>
                <a:ext cx="5451813" cy="15804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𝟏𝟕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4AD69E3E-33DC-4C51-8E44-0199D811A8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45" y="4735840"/>
                <a:ext cx="5451813" cy="15804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31B93E83-BDD2-4BE8-B1E9-56FAC1EC3871}"/>
                  </a:ext>
                </a:extLst>
              </p:cNvPr>
              <p:cNvSpPr/>
              <p:nvPr/>
            </p:nvSpPr>
            <p:spPr>
              <a:xfrm>
                <a:off x="5892114" y="4726916"/>
                <a:ext cx="3914470" cy="15804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𝟏𝟕</m:t>
                              </m:r>
                            </m:e>
                          </m:d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31B93E83-BDD2-4BE8-B1E9-56FAC1EC38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114" y="4726916"/>
                <a:ext cx="3914470" cy="15804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140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2" grpId="0"/>
      <p:bldP spid="13" grpId="0"/>
      <p:bldP spid="14" grpId="0"/>
      <p:bldP spid="17" grpId="0"/>
      <p:bldP spid="19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>
            <a:extLst>
              <a:ext uri="{FF2B5EF4-FFF2-40B4-BE49-F238E27FC236}">
                <a16:creationId xmlns:a16="http://schemas.microsoft.com/office/drawing/2014/main" id="{3BDCEEED-45C4-4339-B27A-AE287E18641D}"/>
              </a:ext>
            </a:extLst>
          </p:cNvPr>
          <p:cNvSpPr/>
          <p:nvPr/>
        </p:nvSpPr>
        <p:spPr>
          <a:xfrm>
            <a:off x="98474" y="98473"/>
            <a:ext cx="11957537" cy="6639951"/>
          </a:xfrm>
          <a:prstGeom prst="frame">
            <a:avLst>
              <a:gd name="adj1" fmla="val 710"/>
            </a:avLst>
          </a:prstGeom>
          <a:solidFill>
            <a:srgbClr val="45E73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ECFE149A-537D-4C7D-97B1-5F748FCCD6BB}"/>
                  </a:ext>
                </a:extLst>
              </p:cNvPr>
              <p:cNvSpPr/>
              <p:nvPr/>
            </p:nvSpPr>
            <p:spPr>
              <a:xfrm>
                <a:off x="7689527" y="764013"/>
                <a:ext cx="842346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ECFE149A-537D-4C7D-97B1-5F748FCCD6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527" y="764013"/>
                <a:ext cx="842346" cy="7218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2C8CED20-BCD9-4DAA-8A13-266924B059C3}"/>
                  </a:ext>
                </a:extLst>
              </p:cNvPr>
              <p:cNvSpPr/>
              <p:nvPr/>
            </p:nvSpPr>
            <p:spPr>
              <a:xfrm>
                <a:off x="5356751" y="502500"/>
                <a:ext cx="2352567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2C8CED20-BCD9-4DAA-8A13-266924B059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751" y="502500"/>
                <a:ext cx="2352567" cy="12448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2811F9B-7AF5-415B-9ECF-15EBAE1F5674}"/>
                  </a:ext>
                </a:extLst>
              </p:cNvPr>
              <p:cNvSpPr/>
              <p:nvPr/>
            </p:nvSpPr>
            <p:spPr>
              <a:xfrm>
                <a:off x="1252229" y="495742"/>
                <a:ext cx="4104522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2811F9B-7AF5-415B-9ECF-15EBAE1F56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229" y="495742"/>
                <a:ext cx="4104522" cy="12448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1E37A89A-BF09-4767-937F-EAEE98C1EB36}"/>
                  </a:ext>
                </a:extLst>
              </p:cNvPr>
              <p:cNvSpPr/>
              <p:nvPr/>
            </p:nvSpPr>
            <p:spPr>
              <a:xfrm>
                <a:off x="8531873" y="819979"/>
                <a:ext cx="183652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1E37A89A-BF09-4767-937F-EAEE98C1EB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1873" y="819979"/>
                <a:ext cx="1836528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2E2EF3C6-1478-4CA4-9666-15E8C5660841}"/>
                  </a:ext>
                </a:extLst>
              </p:cNvPr>
              <p:cNvSpPr/>
              <p:nvPr/>
            </p:nvSpPr>
            <p:spPr>
              <a:xfrm>
                <a:off x="1236286" y="2030951"/>
                <a:ext cx="5451813" cy="15804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2E2EF3C6-1478-4CA4-9666-15E8C56608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286" y="2030951"/>
                <a:ext cx="5451813" cy="15804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F54D3F5A-0E4F-44D2-9C7D-CEA0D48E60B8}"/>
                  </a:ext>
                </a:extLst>
              </p:cNvPr>
              <p:cNvSpPr/>
              <p:nvPr/>
            </p:nvSpPr>
            <p:spPr>
              <a:xfrm>
                <a:off x="6671342" y="4138736"/>
                <a:ext cx="842346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F54D3F5A-0E4F-44D2-9C7D-CEA0D48E60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342" y="4138736"/>
                <a:ext cx="842346" cy="7218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E97A5F17-B3B7-4F3F-8BB1-1A4651058BFD}"/>
                  </a:ext>
                </a:extLst>
              </p:cNvPr>
              <p:cNvSpPr/>
              <p:nvPr/>
            </p:nvSpPr>
            <p:spPr>
              <a:xfrm>
                <a:off x="4360841" y="3877223"/>
                <a:ext cx="2352567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E97A5F17-B3B7-4F3F-8BB1-1A4651058B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841" y="3877223"/>
                <a:ext cx="2352567" cy="12448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17C8A60D-97CD-4FF8-A4A0-2273D3165A04}"/>
                  </a:ext>
                </a:extLst>
              </p:cNvPr>
              <p:cNvSpPr/>
              <p:nvPr/>
            </p:nvSpPr>
            <p:spPr>
              <a:xfrm>
                <a:off x="1261595" y="3877224"/>
                <a:ext cx="3187218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17C8A60D-97CD-4FF8-A4A0-2273D3165A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595" y="3877224"/>
                <a:ext cx="3187218" cy="12448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144104D7-DDBF-4590-BD57-957CA50406BA}"/>
                  </a:ext>
                </a:extLst>
              </p:cNvPr>
              <p:cNvSpPr/>
              <p:nvPr/>
            </p:nvSpPr>
            <p:spPr>
              <a:xfrm>
                <a:off x="7492404" y="4180640"/>
                <a:ext cx="183652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144104D7-DDBF-4590-BD57-957CA50406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404" y="4180640"/>
                <a:ext cx="1836528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CAF66B6C-EF43-45C1-867C-164637C7BF97}"/>
                  </a:ext>
                </a:extLst>
              </p:cNvPr>
              <p:cNvSpPr/>
              <p:nvPr/>
            </p:nvSpPr>
            <p:spPr>
              <a:xfrm>
                <a:off x="6579555" y="2022027"/>
                <a:ext cx="3914470" cy="15804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</m:e>
                          </m:d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CAF66B6C-EF43-45C1-867C-164637C7B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555" y="2022027"/>
                <a:ext cx="3914470" cy="15804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87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мка 9"/>
          <p:cNvSpPr/>
          <p:nvPr/>
        </p:nvSpPr>
        <p:spPr>
          <a:xfrm>
            <a:off x="84840" y="103695"/>
            <a:ext cx="12019175" cy="6655323"/>
          </a:xfrm>
          <a:prstGeom prst="frame">
            <a:avLst>
              <a:gd name="adj1" fmla="val 918"/>
            </a:avLst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4066" y="150258"/>
                <a:ext cx="11460722" cy="2314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Ixtiyoriy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𝑭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(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o‘zgarmas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son)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funksiya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ham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boshlang‘ich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funksiya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oladi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66" y="150258"/>
                <a:ext cx="11460722" cy="2314416"/>
              </a:xfrm>
              <a:prstGeom prst="rect">
                <a:avLst/>
              </a:prstGeom>
              <a:blipFill>
                <a:blip r:embed="rId2"/>
                <a:stretch>
                  <a:fillRect l="-1915" r="-1862" b="-105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84272" t="33736" r="749" b="5286"/>
          <a:stretch/>
        </p:blipFill>
        <p:spPr>
          <a:xfrm rot="16200000" flipH="1">
            <a:off x="8118165" y="3891967"/>
            <a:ext cx="1129425" cy="41870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84272" r="749" b="7346"/>
          <a:stretch/>
        </p:blipFill>
        <p:spPr>
          <a:xfrm rot="16200000" flipH="1">
            <a:off x="3437409" y="2854224"/>
            <a:ext cx="1129425" cy="63622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4AD69E3E-33DC-4C51-8E44-0199D811A817}"/>
                  </a:ext>
                </a:extLst>
              </p:cNvPr>
              <p:cNvSpPr/>
              <p:nvPr/>
            </p:nvSpPr>
            <p:spPr>
              <a:xfrm>
                <a:off x="213238" y="2689304"/>
                <a:ext cx="4915961" cy="15804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4AD69E3E-33DC-4C51-8E44-0199D811A8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38" y="2689304"/>
                <a:ext cx="4915961" cy="15804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31B93E83-BDD2-4BE8-B1E9-56FAC1EC3871}"/>
                  </a:ext>
                </a:extLst>
              </p:cNvPr>
              <p:cNvSpPr/>
              <p:nvPr/>
            </p:nvSpPr>
            <p:spPr>
              <a:xfrm>
                <a:off x="4880873" y="2639475"/>
                <a:ext cx="3624326" cy="15804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d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31B93E83-BDD2-4BE8-B1E9-56FAC1EC38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873" y="2639475"/>
                <a:ext cx="3624326" cy="15804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ECFE149A-537D-4C7D-97B1-5F748FCCD6BB}"/>
                  </a:ext>
                </a:extLst>
              </p:cNvPr>
              <p:cNvSpPr/>
              <p:nvPr/>
            </p:nvSpPr>
            <p:spPr>
              <a:xfrm>
                <a:off x="5826325" y="4680974"/>
                <a:ext cx="842346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ECFE149A-537D-4C7D-97B1-5F748FCCD6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325" y="4680974"/>
                <a:ext cx="842346" cy="7218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2C8CED20-BCD9-4DAA-8A13-266924B059C3}"/>
                  </a:ext>
                </a:extLst>
              </p:cNvPr>
              <p:cNvSpPr/>
              <p:nvPr/>
            </p:nvSpPr>
            <p:spPr>
              <a:xfrm>
                <a:off x="3020463" y="4433506"/>
                <a:ext cx="2878160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2C8CED20-BCD9-4DAA-8A13-266924B059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463" y="4433506"/>
                <a:ext cx="2878160" cy="12448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62811F9B-7AF5-415B-9ECF-15EBAE1F5674}"/>
                  </a:ext>
                </a:extLst>
              </p:cNvPr>
              <p:cNvSpPr/>
              <p:nvPr/>
            </p:nvSpPr>
            <p:spPr>
              <a:xfrm>
                <a:off x="8369467" y="2808942"/>
                <a:ext cx="3578928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62811F9B-7AF5-415B-9ECF-15EBAE1F56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9467" y="2808942"/>
                <a:ext cx="3578928" cy="12448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1E37A89A-BF09-4767-937F-EAEE98C1EB36}"/>
                  </a:ext>
                </a:extLst>
              </p:cNvPr>
              <p:cNvSpPr/>
              <p:nvPr/>
            </p:nvSpPr>
            <p:spPr>
              <a:xfrm>
                <a:off x="6532939" y="4736940"/>
                <a:ext cx="183652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1E37A89A-BF09-4767-937F-EAEE98C1EB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939" y="4736940"/>
                <a:ext cx="1836528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607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мка 9"/>
          <p:cNvSpPr/>
          <p:nvPr/>
        </p:nvSpPr>
        <p:spPr>
          <a:xfrm>
            <a:off x="84840" y="103695"/>
            <a:ext cx="12019175" cy="6655323"/>
          </a:xfrm>
          <a:prstGeom prst="frame">
            <a:avLst>
              <a:gd name="adj1" fmla="val 918"/>
            </a:avLst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8197" y="598102"/>
                <a:ext cx="11260483" cy="3279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funksiya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boshlang‘ich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funksiyasi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qiymatli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aniqlanmaydi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97" y="598102"/>
                <a:ext cx="11260483" cy="3279424"/>
              </a:xfrm>
              <a:prstGeom prst="rect">
                <a:avLst/>
              </a:prstGeom>
              <a:blipFill>
                <a:blip r:embed="rId2"/>
                <a:stretch>
                  <a:fillRect l="-2435" r="-2435" b="-87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84272" t="33736" r="749" b="5286"/>
          <a:stretch/>
        </p:blipFill>
        <p:spPr>
          <a:xfrm rot="16200000" flipH="1">
            <a:off x="8221860" y="3199823"/>
            <a:ext cx="1129425" cy="41870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84272" r="749" b="7346"/>
          <a:stretch/>
        </p:blipFill>
        <p:spPr>
          <a:xfrm rot="16200000" flipH="1">
            <a:off x="3541104" y="2162080"/>
            <a:ext cx="1129425" cy="636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5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4" y="-23812"/>
            <a:ext cx="12188825" cy="99477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5" name="TextBox 14"/>
          <p:cNvSpPr txBox="1"/>
          <p:nvPr/>
        </p:nvSpPr>
        <p:spPr>
          <a:xfrm>
            <a:off x="4835952" y="-44702"/>
            <a:ext cx="19984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Reja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75414" y="1074656"/>
            <a:ext cx="12000322" cy="5693789"/>
          </a:xfrm>
          <a:prstGeom prst="frame">
            <a:avLst>
              <a:gd name="adj1" fmla="val 110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80895590"/>
              </p:ext>
            </p:extLst>
          </p:nvPr>
        </p:nvGraphicFramePr>
        <p:xfrm>
          <a:off x="-447772" y="1263193"/>
          <a:ext cx="12301980" cy="5063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27897" y="2131971"/>
            <a:ext cx="878638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Boshlang‘ich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funksiya</a:t>
            </a:r>
            <a:r>
              <a:rPr lang="en-US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tushunchasi</a:t>
            </a:r>
            <a:endParaRPr lang="en-US" alt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27897" y="4751501"/>
            <a:ext cx="75071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238"/>
              </a:spcBef>
              <a:spcAft>
                <a:spcPts val="600"/>
              </a:spcAft>
              <a:buFontTx/>
              <a:buNone/>
            </a:pPr>
            <a:r>
              <a:rPr lang="en-US" altLang="ru-RU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Aniqmas</a:t>
            </a:r>
            <a:r>
              <a:rPr lang="en-US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integral </a:t>
            </a:r>
            <a:r>
              <a:rPr lang="en-US" alt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tushunchasi</a:t>
            </a:r>
            <a:endParaRPr lang="en-US" alt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22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151EC1D-9124-4C1A-AB59-B6E1ACD2D6A6}"/>
              </a:ext>
            </a:extLst>
          </p:cNvPr>
          <p:cNvSpPr/>
          <p:nvPr/>
        </p:nvSpPr>
        <p:spPr>
          <a:xfrm>
            <a:off x="0" y="-2217"/>
            <a:ext cx="12192000" cy="87921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E03A27-0D7C-4C24-8C60-6CA05E122664}"/>
              </a:ext>
            </a:extLst>
          </p:cNvPr>
          <p:cNvSpPr txBox="1"/>
          <p:nvPr/>
        </p:nvSpPr>
        <p:spPr>
          <a:xfrm>
            <a:off x="3785526" y="83448"/>
            <a:ext cx="43460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Aniqmas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integral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Рамка 9"/>
          <p:cNvSpPr/>
          <p:nvPr/>
        </p:nvSpPr>
        <p:spPr>
          <a:xfrm>
            <a:off x="84840" y="962663"/>
            <a:ext cx="12019175" cy="5796355"/>
          </a:xfrm>
          <a:prstGeom prst="frame">
            <a:avLst>
              <a:gd name="adj1" fmla="val 918"/>
            </a:avLst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3564" y="876998"/>
                <a:ext cx="11021726" cy="4029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4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ko‘rinishidagi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barcha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funksiyalar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to‘plami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ning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aniqmas</a:t>
                </a:r>
                <a:r>
                  <a:rPr lang="en-US" sz="44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integrali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deyiladi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quyidagi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ko‘rinishda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belgilanadi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:endParaRPr lang="ru-RU" sz="4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64" y="876998"/>
                <a:ext cx="11021726" cy="4029501"/>
              </a:xfrm>
              <a:prstGeom prst="rect">
                <a:avLst/>
              </a:prstGeom>
              <a:blipFill>
                <a:blip r:embed="rId2"/>
                <a:stretch>
                  <a:fillRect l="-2268" r="-2212" b="-62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84272" t="33736" r="749" b="5286"/>
          <a:stretch/>
        </p:blipFill>
        <p:spPr>
          <a:xfrm rot="16200000" flipH="1">
            <a:off x="8212433" y="3693627"/>
            <a:ext cx="1129425" cy="41870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84272" r="749" b="7346"/>
          <a:stretch/>
        </p:blipFill>
        <p:spPr>
          <a:xfrm rot="16200000" flipH="1">
            <a:off x="3531677" y="2655884"/>
            <a:ext cx="1129425" cy="63622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98557" y="4203926"/>
                <a:ext cx="2700226" cy="1937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ru-RU" sz="4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557" y="4203926"/>
                <a:ext cx="2700226" cy="19373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105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84840" y="84841"/>
            <a:ext cx="12019175" cy="6674178"/>
          </a:xfrm>
          <a:prstGeom prst="frame">
            <a:avLst>
              <a:gd name="adj1" fmla="val 918"/>
            </a:avLst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: скругленные противолежащие углы 6">
                <a:extLst>
                  <a:ext uri="{FF2B5EF4-FFF2-40B4-BE49-F238E27FC236}">
                    <a16:creationId xmlns:a16="http://schemas.microsoft.com/office/drawing/2014/main" id="{4C471E1D-F406-408C-9B38-091CB8455AB2}"/>
                  </a:ext>
                </a:extLst>
              </p:cNvPr>
              <p:cNvSpPr/>
              <p:nvPr/>
            </p:nvSpPr>
            <p:spPr>
              <a:xfrm>
                <a:off x="2243579" y="367646"/>
                <a:ext cx="7164372" cy="1866507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52700">
                    <a:schemeClr val="bg1"/>
                  </a:gs>
                  <a:gs pos="0">
                    <a:srgbClr val="00B0F0"/>
                  </a:gs>
                  <a:gs pos="100000">
                    <a:srgbClr val="00B0F0"/>
                  </a:gs>
                </a:gsLst>
                <a:lin ang="5400000" scaled="1"/>
              </a:gra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400" b="1" dirty="0">
                  <a:solidFill>
                    <a:schemeClr val="tx1"/>
                  </a:solidFill>
                </a:endParaRPr>
              </a:p>
              <a:p>
                <a:pPr algn="ctr"/>
                <a:endParaRPr lang="ru-RU" sz="4000" b="1" dirty="0"/>
              </a:p>
            </p:txBody>
          </p:sp>
        </mc:Choice>
        <mc:Fallback xmlns="">
          <p:sp>
            <p:nvSpPr>
              <p:cNvPr id="5" name="Прямоугольник: скругленные противолежащие углы 6">
                <a:extLst>
                  <a:ext uri="{FF2B5EF4-FFF2-40B4-BE49-F238E27FC236}">
                    <a16:creationId xmlns:a16="http://schemas.microsoft.com/office/drawing/2014/main" id="{4C471E1D-F406-408C-9B38-091CB8455A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579" y="367646"/>
                <a:ext cx="7164372" cy="1866507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Круг: прозрачная заливка 10">
            <a:extLst>
              <a:ext uri="{FF2B5EF4-FFF2-40B4-BE49-F238E27FC236}">
                <a16:creationId xmlns:a16="http://schemas.microsoft.com/office/drawing/2014/main" id="{B1C6E08F-C7D9-44BA-A983-43BB2B152A22}"/>
              </a:ext>
            </a:extLst>
          </p:cNvPr>
          <p:cNvSpPr/>
          <p:nvPr/>
        </p:nvSpPr>
        <p:spPr>
          <a:xfrm>
            <a:off x="2978870" y="454990"/>
            <a:ext cx="829559" cy="1535186"/>
          </a:xfrm>
          <a:prstGeom prst="donut">
            <a:avLst>
              <a:gd name="adj" fmla="val 3125"/>
            </a:avLst>
          </a:prstGeom>
          <a:solidFill>
            <a:srgbClr val="C000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026751CB-10C8-4155-A712-9A387745300C}"/>
              </a:ext>
            </a:extLst>
          </p:cNvPr>
          <p:cNvCxnSpPr>
            <a:cxnSpLocks/>
          </p:cNvCxnSpPr>
          <p:nvPr/>
        </p:nvCxnSpPr>
        <p:spPr>
          <a:xfrm>
            <a:off x="3393649" y="1990176"/>
            <a:ext cx="1451728" cy="143175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37229" y="297415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826017" y="3421930"/>
            <a:ext cx="45368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Integral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belgisi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22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84840" y="84841"/>
            <a:ext cx="12019175" cy="6674178"/>
          </a:xfrm>
          <a:prstGeom prst="frame">
            <a:avLst>
              <a:gd name="adj1" fmla="val 918"/>
            </a:avLst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: скругленные противолежащие углы 6">
                <a:extLst>
                  <a:ext uri="{FF2B5EF4-FFF2-40B4-BE49-F238E27FC236}">
                    <a16:creationId xmlns:a16="http://schemas.microsoft.com/office/drawing/2014/main" id="{4C471E1D-F406-408C-9B38-091CB8455AB2}"/>
                  </a:ext>
                </a:extLst>
              </p:cNvPr>
              <p:cNvSpPr/>
              <p:nvPr/>
            </p:nvSpPr>
            <p:spPr>
              <a:xfrm>
                <a:off x="2243579" y="367646"/>
                <a:ext cx="7164372" cy="1866507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52700">
                    <a:schemeClr val="bg1"/>
                  </a:gs>
                  <a:gs pos="0">
                    <a:srgbClr val="00B0F0"/>
                  </a:gs>
                  <a:gs pos="100000">
                    <a:srgbClr val="00B0F0"/>
                  </a:gs>
                </a:gsLst>
                <a:lin ang="5400000" scaled="1"/>
              </a:gra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400" b="1" dirty="0">
                  <a:solidFill>
                    <a:schemeClr val="tx1"/>
                  </a:solidFill>
                </a:endParaRPr>
              </a:p>
              <a:p>
                <a:pPr algn="ctr"/>
                <a:endParaRPr lang="ru-RU" sz="4000" b="1" dirty="0"/>
              </a:p>
            </p:txBody>
          </p:sp>
        </mc:Choice>
        <mc:Fallback xmlns="">
          <p:sp>
            <p:nvSpPr>
              <p:cNvPr id="5" name="Прямоугольник: скругленные противолежащие углы 6">
                <a:extLst>
                  <a:ext uri="{FF2B5EF4-FFF2-40B4-BE49-F238E27FC236}">
                    <a16:creationId xmlns:a16="http://schemas.microsoft.com/office/drawing/2014/main" id="{4C471E1D-F406-408C-9B38-091CB8455A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579" y="367646"/>
                <a:ext cx="7164372" cy="1866507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637229" y="297415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18" name="Круг: прозрачная заливка 10">
            <a:extLst>
              <a:ext uri="{FF2B5EF4-FFF2-40B4-BE49-F238E27FC236}">
                <a16:creationId xmlns:a16="http://schemas.microsoft.com/office/drawing/2014/main" id="{B1C6E08F-C7D9-44BA-A983-43BB2B152A22}"/>
              </a:ext>
            </a:extLst>
          </p:cNvPr>
          <p:cNvSpPr/>
          <p:nvPr/>
        </p:nvSpPr>
        <p:spPr>
          <a:xfrm>
            <a:off x="3638746" y="560596"/>
            <a:ext cx="1291473" cy="1323973"/>
          </a:xfrm>
          <a:prstGeom prst="donut">
            <a:avLst>
              <a:gd name="adj" fmla="val 3125"/>
            </a:avLst>
          </a:prstGeom>
          <a:solidFill>
            <a:srgbClr val="C000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026751CB-10C8-4155-A712-9A387745300C}"/>
              </a:ext>
            </a:extLst>
          </p:cNvPr>
          <p:cNvCxnSpPr>
            <a:cxnSpLocks/>
          </p:cNvCxnSpPr>
          <p:nvPr/>
        </p:nvCxnSpPr>
        <p:spPr>
          <a:xfrm>
            <a:off x="4284483" y="1884569"/>
            <a:ext cx="202676" cy="153736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75064" y="3424010"/>
            <a:ext cx="76209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Integral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ostidagi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funksiya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59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84840" y="84841"/>
            <a:ext cx="12019175" cy="6674178"/>
          </a:xfrm>
          <a:prstGeom prst="frame">
            <a:avLst>
              <a:gd name="adj1" fmla="val 918"/>
            </a:avLst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: скругленные противолежащие углы 6">
                <a:extLst>
                  <a:ext uri="{FF2B5EF4-FFF2-40B4-BE49-F238E27FC236}">
                    <a16:creationId xmlns:a16="http://schemas.microsoft.com/office/drawing/2014/main" id="{4C471E1D-F406-408C-9B38-091CB8455AB2}"/>
                  </a:ext>
                </a:extLst>
              </p:cNvPr>
              <p:cNvSpPr/>
              <p:nvPr/>
            </p:nvSpPr>
            <p:spPr>
              <a:xfrm>
                <a:off x="2243579" y="367646"/>
                <a:ext cx="7164372" cy="1866507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52700">
                    <a:schemeClr val="bg1"/>
                  </a:gs>
                  <a:gs pos="0">
                    <a:srgbClr val="00B0F0"/>
                  </a:gs>
                  <a:gs pos="100000">
                    <a:srgbClr val="00B0F0"/>
                  </a:gs>
                </a:gsLst>
                <a:lin ang="5400000" scaled="1"/>
              </a:gra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400" b="1" dirty="0">
                  <a:solidFill>
                    <a:schemeClr val="tx1"/>
                  </a:solidFill>
                </a:endParaRPr>
              </a:p>
              <a:p>
                <a:pPr algn="ctr"/>
                <a:endParaRPr lang="ru-RU" sz="4000" b="1" dirty="0"/>
              </a:p>
            </p:txBody>
          </p:sp>
        </mc:Choice>
        <mc:Fallback xmlns="">
          <p:sp>
            <p:nvSpPr>
              <p:cNvPr id="5" name="Прямоугольник: скругленные противолежащие углы 6">
                <a:extLst>
                  <a:ext uri="{FF2B5EF4-FFF2-40B4-BE49-F238E27FC236}">
                    <a16:creationId xmlns:a16="http://schemas.microsoft.com/office/drawing/2014/main" id="{4C471E1D-F406-408C-9B38-091CB8455A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579" y="367646"/>
                <a:ext cx="7164372" cy="1866507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637229" y="297415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18" name="Круг: прозрачная заливка 10">
            <a:extLst>
              <a:ext uri="{FF2B5EF4-FFF2-40B4-BE49-F238E27FC236}">
                <a16:creationId xmlns:a16="http://schemas.microsoft.com/office/drawing/2014/main" id="{B1C6E08F-C7D9-44BA-A983-43BB2B152A22}"/>
              </a:ext>
            </a:extLst>
          </p:cNvPr>
          <p:cNvSpPr/>
          <p:nvPr/>
        </p:nvSpPr>
        <p:spPr>
          <a:xfrm>
            <a:off x="3506771" y="618195"/>
            <a:ext cx="2234153" cy="1323973"/>
          </a:xfrm>
          <a:prstGeom prst="donut">
            <a:avLst>
              <a:gd name="adj" fmla="val 3125"/>
            </a:avLst>
          </a:prstGeom>
          <a:solidFill>
            <a:srgbClr val="C000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026751CB-10C8-4155-A712-9A387745300C}"/>
              </a:ext>
            </a:extLst>
          </p:cNvPr>
          <p:cNvCxnSpPr>
            <a:cxnSpLocks/>
          </p:cNvCxnSpPr>
          <p:nvPr/>
        </p:nvCxnSpPr>
        <p:spPr>
          <a:xfrm>
            <a:off x="4626203" y="1949834"/>
            <a:ext cx="221529" cy="154849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20650" y="3575659"/>
            <a:ext cx="6591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Integral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ostidagi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ifoda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26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84840" y="84841"/>
            <a:ext cx="12019175" cy="6674178"/>
          </a:xfrm>
          <a:prstGeom prst="frame">
            <a:avLst>
              <a:gd name="adj1" fmla="val 918"/>
            </a:avLst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: скругленные противолежащие углы 6">
                <a:extLst>
                  <a:ext uri="{FF2B5EF4-FFF2-40B4-BE49-F238E27FC236}">
                    <a16:creationId xmlns:a16="http://schemas.microsoft.com/office/drawing/2014/main" id="{4C471E1D-F406-408C-9B38-091CB8455AB2}"/>
                  </a:ext>
                </a:extLst>
              </p:cNvPr>
              <p:cNvSpPr/>
              <p:nvPr/>
            </p:nvSpPr>
            <p:spPr>
              <a:xfrm>
                <a:off x="2017334" y="367645"/>
                <a:ext cx="8154186" cy="1677973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52700">
                    <a:schemeClr val="bg1"/>
                  </a:gs>
                  <a:gs pos="0">
                    <a:srgbClr val="00B0F0"/>
                  </a:gs>
                  <a:gs pos="100000">
                    <a:srgbClr val="00B0F0"/>
                  </a:gs>
                </a:gsLst>
                <a:lin ang="5400000" scaled="1"/>
              </a:gra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:endParaRPr lang="en-US" sz="4000" b="1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𝒌</m:t>
                              </m:r>
                            </m:sup>
                          </m:sSup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𝒌</m:t>
                              </m:r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m:rPr>
                          <m:nor/>
                        </m:rPr>
                        <a:rPr lang="en-US" sz="4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≠−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4000" b="1" dirty="0">
                  <a:solidFill>
                    <a:schemeClr val="tx1"/>
                  </a:solidFill>
                </a:endParaRPr>
              </a:p>
              <a:p>
                <a:pPr algn="ctr"/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: скругленные противолежащие углы 6">
                <a:extLst>
                  <a:ext uri="{FF2B5EF4-FFF2-40B4-BE49-F238E27FC236}">
                    <a16:creationId xmlns:a16="http://schemas.microsoft.com/office/drawing/2014/main" id="{4C471E1D-F406-408C-9B38-091CB8455A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334" y="367645"/>
                <a:ext cx="8154186" cy="1677973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637229" y="297415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1392" y="2740347"/>
                <a:ext cx="3184077" cy="11671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4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000" b="1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𝒌</m:t>
                                    </m:r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𝟏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den>
                            </m:f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  <m:r>
                              <m:rPr>
                                <m:nor/>
                              </m:rPr>
                              <a:rPr lang="ru-RU" sz="4000" b="1" dirty="0"/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92" y="2740347"/>
                <a:ext cx="3184077" cy="11671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19762" y="2773354"/>
                <a:ext cx="3648756" cy="11671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4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000" b="1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𝒌</m:t>
                                    </m:r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𝟏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d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762" y="2773354"/>
                <a:ext cx="3648756" cy="11671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368518" y="2839989"/>
                <a:ext cx="4315990" cy="9678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ru-RU" sz="4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𝒌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𝟏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518" y="2839989"/>
                <a:ext cx="4315990" cy="967894"/>
              </a:xfrm>
              <a:prstGeom prst="rect">
                <a:avLst/>
              </a:prstGeom>
              <a:blipFill>
                <a:blip r:embed="rId5"/>
                <a:stretch>
                  <a:fillRect l="-1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1392" y="4246832"/>
                <a:ext cx="5835508" cy="8892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92" y="4246832"/>
                <a:ext cx="5835508" cy="8892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436900" y="4372090"/>
                <a:ext cx="662489" cy="6387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900" y="4372090"/>
                <a:ext cx="662489" cy="6387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164367" y="4394538"/>
                <a:ext cx="165186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367" y="4394538"/>
                <a:ext cx="1651862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48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1697DC-2625-4FE9-851A-E470B8DBF353}"/>
              </a:ext>
            </a:extLst>
          </p:cNvPr>
          <p:cNvSpPr/>
          <p:nvPr/>
        </p:nvSpPr>
        <p:spPr>
          <a:xfrm>
            <a:off x="0" y="-2217"/>
            <a:ext cx="12192000" cy="74118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38CCE9-E3B1-4837-B02C-EF820DF62056}"/>
              </a:ext>
            </a:extLst>
          </p:cNvPr>
          <p:cNvSpPr txBox="1"/>
          <p:nvPr/>
        </p:nvSpPr>
        <p:spPr>
          <a:xfrm>
            <a:off x="5053467" y="-27417"/>
            <a:ext cx="1981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мка 5">
            <a:extLst>
              <a:ext uri="{FF2B5EF4-FFF2-40B4-BE49-F238E27FC236}">
                <a16:creationId xmlns:a16="http://schemas.microsoft.com/office/drawing/2014/main" id="{C1A704E6-C870-4998-9E8B-B1A74AB4D423}"/>
              </a:ext>
            </a:extLst>
          </p:cNvPr>
          <p:cNvSpPr/>
          <p:nvPr/>
        </p:nvSpPr>
        <p:spPr>
          <a:xfrm>
            <a:off x="98474" y="838987"/>
            <a:ext cx="11957537" cy="5899438"/>
          </a:xfrm>
          <a:prstGeom prst="frame">
            <a:avLst>
              <a:gd name="adj1" fmla="val 710"/>
            </a:avLst>
          </a:prstGeom>
          <a:solidFill>
            <a:srgbClr val="45E73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626431" y="1264825"/>
                <a:ext cx="2526076" cy="7310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𝟕</m:t>
                          </m:r>
                        </m:sup>
                      </m:sSup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431" y="1264825"/>
                <a:ext cx="2526076" cy="7310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26982" y="907944"/>
                <a:ext cx="3106491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982" y="907944"/>
                <a:ext cx="3106491" cy="161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85386" y="2455517"/>
                <a:ext cx="2777875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386" y="2455517"/>
                <a:ext cx="2777875" cy="16145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08271" y="2455516"/>
                <a:ext cx="2314095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𝟕</m:t>
                              </m:r>
                            </m:sup>
                          </m:s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271" y="2455516"/>
                <a:ext cx="2314095" cy="16145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035100" y="2455516"/>
                <a:ext cx="2280240" cy="12705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𝟕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100" y="2455516"/>
                <a:ext cx="2280240" cy="12705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428074" y="2474881"/>
                <a:ext cx="2116605" cy="12511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𝟖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074" y="2474881"/>
                <a:ext cx="2116605" cy="12511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55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2702697F-B6AD-4DC9-9B9C-9E98164B1748}"/>
              </a:ext>
            </a:extLst>
          </p:cNvPr>
          <p:cNvSpPr/>
          <p:nvPr/>
        </p:nvSpPr>
        <p:spPr>
          <a:xfrm>
            <a:off x="414462" y="936711"/>
            <a:ext cx="9702932" cy="92333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4C40EF-DBF4-4CCF-AE73-D3E339D71EFB}"/>
              </a:ext>
            </a:extLst>
          </p:cNvPr>
          <p:cNvSpPr txBox="1"/>
          <p:nvPr/>
        </p:nvSpPr>
        <p:spPr>
          <a:xfrm>
            <a:off x="826228" y="1071626"/>
            <a:ext cx="8531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Рамка 6">
            <a:extLst>
              <a:ext uri="{FF2B5EF4-FFF2-40B4-BE49-F238E27FC236}">
                <a16:creationId xmlns:a16="http://schemas.microsoft.com/office/drawing/2014/main" id="{0B9D5FEE-1145-4926-8C91-3706F5CDB9B7}"/>
              </a:ext>
            </a:extLst>
          </p:cNvPr>
          <p:cNvSpPr/>
          <p:nvPr/>
        </p:nvSpPr>
        <p:spPr>
          <a:xfrm>
            <a:off x="132735" y="125156"/>
            <a:ext cx="11916697" cy="6614858"/>
          </a:xfrm>
          <a:prstGeom prst="frame">
            <a:avLst>
              <a:gd name="adj1" fmla="val 104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0" name="Picture 6" descr="Ликбез по банковским продуктам для юридических лиц - Кредитование  юридических лиц">
            <a:extLst>
              <a:ext uri="{FF2B5EF4-FFF2-40B4-BE49-F238E27FC236}">
                <a16:creationId xmlns:a16="http://schemas.microsoft.com/office/drawing/2014/main" id="{8E168442-C031-4835-A0CC-551BB96C9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145" y="312526"/>
            <a:ext cx="24384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70447616"/>
              </p:ext>
            </p:extLst>
          </p:nvPr>
        </p:nvGraphicFramePr>
        <p:xfrm>
          <a:off x="826228" y="2389958"/>
          <a:ext cx="5895083" cy="3674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Child, Children, Doing, Drawing, Homewor #189090 - PNG Images - PNGio">
            <a:extLst>
              <a:ext uri="{FF2B5EF4-FFF2-40B4-BE49-F238E27FC236}">
                <a16:creationId xmlns:a16="http://schemas.microsoft.com/office/drawing/2014/main" id="{DC0D16D3-8D8F-4CFC-A24F-B9301FFAF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62896" y="3843604"/>
            <a:ext cx="2432901" cy="216121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602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36307" y="3621463"/>
            <a:ext cx="10916240" cy="23001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мка 3"/>
          <p:cNvSpPr/>
          <p:nvPr/>
        </p:nvSpPr>
        <p:spPr>
          <a:xfrm>
            <a:off x="84840" y="84841"/>
            <a:ext cx="12019175" cy="6674178"/>
          </a:xfrm>
          <a:prstGeom prst="frame">
            <a:avLst>
              <a:gd name="adj1" fmla="val 918"/>
            </a:avLst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6307" y="546755"/>
            <a:ext cx="10916240" cy="23001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6F5117-5CBA-43DD-AC10-AD50ED362E89}"/>
                  </a:ext>
                </a:extLst>
              </p:cNvPr>
              <p:cNvSpPr txBox="1"/>
              <p:nvPr/>
            </p:nvSpPr>
            <p:spPr>
              <a:xfrm>
                <a:off x="6197042" y="1131464"/>
                <a:ext cx="4222887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  <m:d>
                        <m:dPr>
                          <m:ctrlP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ru-RU" sz="6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6F5117-5CBA-43DD-AC10-AD50ED362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042" y="1131464"/>
                <a:ext cx="4222887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6F5117-5CBA-43DD-AC10-AD50ED362E89}"/>
                  </a:ext>
                </a:extLst>
              </p:cNvPr>
              <p:cNvSpPr txBox="1"/>
              <p:nvPr/>
            </p:nvSpPr>
            <p:spPr>
              <a:xfrm>
                <a:off x="6283455" y="4309868"/>
                <a:ext cx="4222887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  <m:d>
                        <m:dPr>
                          <m:ctrlP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ru-RU" sz="6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6F5117-5CBA-43DD-AC10-AD50ED362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455" y="4309868"/>
                <a:ext cx="4222887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Первообразная | Царица Математи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81" y="3894644"/>
            <a:ext cx="48768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719" y="3814568"/>
            <a:ext cx="609600" cy="495300"/>
          </a:xfrm>
          <a:prstGeom prst="rect">
            <a:avLst/>
          </a:prstGeom>
        </p:spPr>
      </p:pic>
      <p:pic>
        <p:nvPicPr>
          <p:cNvPr id="13" name="Picture 2" descr="Первообразная | Царица Математи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09" y="882415"/>
            <a:ext cx="48768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2747" y="802339"/>
            <a:ext cx="609600" cy="495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29319" y="5048532"/>
                <a:ext cx="4953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400" b="1" i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319" y="5048532"/>
                <a:ext cx="495327" cy="369332"/>
              </a:xfrm>
              <a:prstGeom prst="rect">
                <a:avLst/>
              </a:prstGeom>
              <a:blipFill>
                <a:blip r:embed="rId6"/>
                <a:stretch>
                  <a:fillRect l="-6098" r="-13415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99883" y="912017"/>
                <a:ext cx="4953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400" b="1" i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883" y="912017"/>
                <a:ext cx="495327" cy="369332"/>
              </a:xfrm>
              <a:prstGeom prst="rect">
                <a:avLst/>
              </a:prstGeom>
              <a:blipFill>
                <a:blip r:embed="rId7"/>
                <a:stretch>
                  <a:fillRect l="-6173" r="-13580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728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151EC1D-9124-4C1A-AB59-B6E1ACD2D6A6}"/>
              </a:ext>
            </a:extLst>
          </p:cNvPr>
          <p:cNvSpPr/>
          <p:nvPr/>
        </p:nvSpPr>
        <p:spPr>
          <a:xfrm>
            <a:off x="0" y="-2217"/>
            <a:ext cx="12192000" cy="87921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E03A27-0D7C-4C24-8C60-6CA05E122664}"/>
              </a:ext>
            </a:extLst>
          </p:cNvPr>
          <p:cNvSpPr txBox="1"/>
          <p:nvPr/>
        </p:nvSpPr>
        <p:spPr>
          <a:xfrm>
            <a:off x="3408454" y="18741"/>
            <a:ext cx="5625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Boshlang‘ich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funksiya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Рамка 9"/>
          <p:cNvSpPr/>
          <p:nvPr/>
        </p:nvSpPr>
        <p:spPr>
          <a:xfrm>
            <a:off x="84840" y="962663"/>
            <a:ext cx="12019175" cy="5796355"/>
          </a:xfrm>
          <a:prstGeom prst="frame">
            <a:avLst>
              <a:gd name="adj1" fmla="val 918"/>
            </a:avLst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3951" y="1569062"/>
                <a:ext cx="11736371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Agar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tegishli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ixtiyoriy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𝑭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funksiya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oraliqda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boshlang‘ich</a:t>
                </a:r>
                <a:r>
                  <a:rPr lang="en-US" sz="44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funksiyasi</a:t>
                </a:r>
                <a:r>
                  <a:rPr lang="en-US" sz="44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deyiladi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51" y="1569062"/>
                <a:ext cx="11736371" cy="2800767"/>
              </a:xfrm>
              <a:prstGeom prst="rect">
                <a:avLst/>
              </a:prstGeom>
              <a:blipFill>
                <a:blip r:embed="rId2"/>
                <a:stretch>
                  <a:fillRect l="-2077" t="-4565" r="-2077" b="-91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84272" t="33736" r="749" b="5286"/>
          <a:stretch/>
        </p:blipFill>
        <p:spPr>
          <a:xfrm rot="16200000" flipH="1">
            <a:off x="8212433" y="3693627"/>
            <a:ext cx="1129425" cy="41870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84272" r="749" b="7346"/>
          <a:stretch/>
        </p:blipFill>
        <p:spPr>
          <a:xfrm rot="16200000" flipH="1">
            <a:off x="3531677" y="2655884"/>
            <a:ext cx="1129425" cy="636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9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151EC1D-9124-4C1A-AB59-B6E1ACD2D6A6}"/>
              </a:ext>
            </a:extLst>
          </p:cNvPr>
          <p:cNvSpPr/>
          <p:nvPr/>
        </p:nvSpPr>
        <p:spPr>
          <a:xfrm>
            <a:off x="0" y="-2217"/>
            <a:ext cx="12192000" cy="87921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id="{C869BA8D-E439-413A-95F3-F81A503AC8D7}"/>
              </a:ext>
            </a:extLst>
          </p:cNvPr>
          <p:cNvSpPr/>
          <p:nvPr/>
        </p:nvSpPr>
        <p:spPr>
          <a:xfrm>
            <a:off x="98474" y="961103"/>
            <a:ext cx="11957537" cy="5777321"/>
          </a:xfrm>
          <a:prstGeom prst="frame">
            <a:avLst>
              <a:gd name="adj1" fmla="val 710"/>
            </a:avLst>
          </a:prstGeom>
          <a:solidFill>
            <a:srgbClr val="45E73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E03A27-0D7C-4C24-8C60-6CA05E122664}"/>
              </a:ext>
            </a:extLst>
          </p:cNvPr>
          <p:cNvSpPr txBox="1"/>
          <p:nvPr/>
        </p:nvSpPr>
        <p:spPr>
          <a:xfrm>
            <a:off x="5086425" y="83448"/>
            <a:ext cx="1981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DDFEBA-2197-4128-874B-34F5A9E4A98A}"/>
                  </a:ext>
                </a:extLst>
              </p:cNvPr>
              <p:cNvSpPr txBox="1"/>
              <p:nvPr/>
            </p:nvSpPr>
            <p:spPr>
              <a:xfrm>
                <a:off x="1030701" y="1196238"/>
                <a:ext cx="546002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biror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son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DDFEBA-2197-4128-874B-34F5A9E4A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701" y="1196238"/>
                <a:ext cx="5460021" cy="615553"/>
              </a:xfrm>
              <a:prstGeom prst="rect">
                <a:avLst/>
              </a:prstGeom>
              <a:blipFill>
                <a:blip r:embed="rId3"/>
                <a:stretch>
                  <a:fillRect t="-24752" r="-4799" b="-495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E4C25F-0063-4C56-A7B5-95FD64FAA023}"/>
                  </a:ext>
                </a:extLst>
              </p:cNvPr>
              <p:cNvSpPr txBox="1"/>
              <p:nvPr/>
            </p:nvSpPr>
            <p:spPr>
              <a:xfrm>
                <a:off x="904434" y="2166106"/>
                <a:ext cx="229447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  <m:d>
                        <m:dPr>
                          <m:ctrlPr>
                            <a:rPr lang="ru-R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𝒂𝒕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E4C25F-0063-4C56-A7B5-95FD64FAA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434" y="2166106"/>
                <a:ext cx="2294474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FB2999-2C71-4FB6-8349-385ECD210E62}"/>
                  </a:ext>
                </a:extLst>
              </p:cNvPr>
              <p:cNvSpPr txBox="1"/>
              <p:nvPr/>
            </p:nvSpPr>
            <p:spPr>
              <a:xfrm>
                <a:off x="5800852" y="1903997"/>
                <a:ext cx="2853282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  <m:d>
                        <m:dPr>
                          <m:ctrlPr>
                            <a:rPr lang="ru-R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FB2999-2C71-4FB6-8349-385ECD210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852" y="1903997"/>
                <a:ext cx="2853282" cy="11524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815F5E-20BE-4CAC-BE43-6D7CF2D90ED5}"/>
                  </a:ext>
                </a:extLst>
              </p:cNvPr>
              <p:cNvSpPr txBox="1"/>
              <p:nvPr/>
            </p:nvSpPr>
            <p:spPr>
              <a:xfrm>
                <a:off x="7479473" y="3869214"/>
                <a:ext cx="2244910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815F5E-20BE-4CAC-BE43-6D7CF2D90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473" y="3869214"/>
                <a:ext cx="2244910" cy="11524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Круг: прозрачная заливка 10">
            <a:extLst>
              <a:ext uri="{FF2B5EF4-FFF2-40B4-BE49-F238E27FC236}">
                <a16:creationId xmlns:a16="http://schemas.microsoft.com/office/drawing/2014/main" id="{B1C6E08F-C7D9-44BA-A983-43BB2B152A22}"/>
              </a:ext>
            </a:extLst>
          </p:cNvPr>
          <p:cNvSpPr/>
          <p:nvPr/>
        </p:nvSpPr>
        <p:spPr>
          <a:xfrm>
            <a:off x="2438283" y="2082331"/>
            <a:ext cx="914400" cy="832321"/>
          </a:xfrm>
          <a:prstGeom prst="donut">
            <a:avLst>
              <a:gd name="adj" fmla="val 4974"/>
            </a:avLst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Левая круглая скобка 11">
            <a:extLst>
              <a:ext uri="{FF2B5EF4-FFF2-40B4-BE49-F238E27FC236}">
                <a16:creationId xmlns:a16="http://schemas.microsoft.com/office/drawing/2014/main" id="{23C0C2FC-F8CF-45C9-965A-9EAB1DB39F9B}"/>
              </a:ext>
            </a:extLst>
          </p:cNvPr>
          <p:cNvSpPr/>
          <p:nvPr/>
        </p:nvSpPr>
        <p:spPr>
          <a:xfrm rot="5400000" flipH="1">
            <a:off x="1387177" y="2466013"/>
            <a:ext cx="83775" cy="715065"/>
          </a:xfrm>
          <a:prstGeom prst="leftBracket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EE454C3-3B33-45A3-BE4A-B27E152E0CAE}"/>
              </a:ext>
            </a:extLst>
          </p:cNvPr>
          <p:cNvCxnSpPr>
            <a:cxnSpLocks/>
          </p:cNvCxnSpPr>
          <p:nvPr/>
        </p:nvCxnSpPr>
        <p:spPr>
          <a:xfrm>
            <a:off x="1434905" y="2865433"/>
            <a:ext cx="0" cy="563567"/>
          </a:xfrm>
          <a:prstGeom prst="line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25F0E78E-777B-406F-A139-8B1704E72860}"/>
              </a:ext>
            </a:extLst>
          </p:cNvPr>
          <p:cNvCxnSpPr>
            <a:cxnSpLocks/>
          </p:cNvCxnSpPr>
          <p:nvPr/>
        </p:nvCxnSpPr>
        <p:spPr>
          <a:xfrm flipV="1">
            <a:off x="1429064" y="3410807"/>
            <a:ext cx="8648885" cy="1402"/>
          </a:xfrm>
          <a:prstGeom prst="line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026751CB-10C8-4155-A712-9A387745300C}"/>
              </a:ext>
            </a:extLst>
          </p:cNvPr>
          <p:cNvCxnSpPr/>
          <p:nvPr/>
        </p:nvCxnSpPr>
        <p:spPr>
          <a:xfrm>
            <a:off x="10077949" y="3390753"/>
            <a:ext cx="271" cy="687417"/>
          </a:xfrm>
          <a:prstGeom prst="straightConnector1">
            <a:avLst/>
          </a:prstGeom>
          <a:ln w="3810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617F40BE-E26A-43B7-829C-867F9C59A788}"/>
              </a:ext>
            </a:extLst>
          </p:cNvPr>
          <p:cNvCxnSpPr/>
          <p:nvPr/>
        </p:nvCxnSpPr>
        <p:spPr>
          <a:xfrm>
            <a:off x="8878096" y="2587082"/>
            <a:ext cx="322466" cy="0"/>
          </a:xfrm>
          <a:prstGeom prst="straightConnector1">
            <a:avLst/>
          </a:prstGeom>
          <a:ln w="57150"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08F6EB7-6D12-4FC1-B9B9-6EC123B4B857}"/>
              </a:ext>
            </a:extLst>
          </p:cNvPr>
          <p:cNvSpPr txBox="1"/>
          <p:nvPr/>
        </p:nvSpPr>
        <p:spPr>
          <a:xfrm>
            <a:off x="9407439" y="2082331"/>
            <a:ext cx="24416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Boshlang‘ich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funksiya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815F5E-20BE-4CAC-BE43-6D7CF2D90ED5}"/>
                  </a:ext>
                </a:extLst>
              </p:cNvPr>
              <p:cNvSpPr txBox="1"/>
              <p:nvPr/>
            </p:nvSpPr>
            <p:spPr>
              <a:xfrm>
                <a:off x="254581" y="3750849"/>
                <a:ext cx="4276171" cy="14616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815F5E-20BE-4CAC-BE43-6D7CF2D90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81" y="3750849"/>
                <a:ext cx="4276171" cy="14616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7815F5E-20BE-4CAC-BE43-6D7CF2D90ED5}"/>
                  </a:ext>
                </a:extLst>
              </p:cNvPr>
              <p:cNvSpPr txBox="1"/>
              <p:nvPr/>
            </p:nvSpPr>
            <p:spPr>
              <a:xfrm>
                <a:off x="4553963" y="3881454"/>
                <a:ext cx="2799676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7815F5E-20BE-4CAC-BE43-6D7CF2D90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963" y="3881454"/>
                <a:ext cx="2799676" cy="11524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8F0FDBAD-9035-4FA9-BE5F-40AAFE25B53B}"/>
              </a:ext>
            </a:extLst>
          </p:cNvPr>
          <p:cNvCxnSpPr/>
          <p:nvPr/>
        </p:nvCxnSpPr>
        <p:spPr>
          <a:xfrm>
            <a:off x="8537458" y="4269968"/>
            <a:ext cx="479252" cy="594118"/>
          </a:xfrm>
          <a:prstGeom prst="line">
            <a:avLst/>
          </a:prstGeom>
          <a:ln w="571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C6B44A00-0472-4630-9E2F-C7063C17DAAE}"/>
              </a:ext>
            </a:extLst>
          </p:cNvPr>
          <p:cNvCxnSpPr/>
          <p:nvPr/>
        </p:nvCxnSpPr>
        <p:spPr>
          <a:xfrm>
            <a:off x="7486068" y="4601381"/>
            <a:ext cx="498242" cy="660351"/>
          </a:xfrm>
          <a:prstGeom prst="line">
            <a:avLst/>
          </a:prstGeom>
          <a:ln w="571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Круг: прозрачная заливка 9">
            <a:extLst>
              <a:ext uri="{FF2B5EF4-FFF2-40B4-BE49-F238E27FC236}">
                <a16:creationId xmlns:a16="http://schemas.microsoft.com/office/drawing/2014/main" id="{CB5C70BF-FA3D-41D0-94BB-294E9888E2E7}"/>
              </a:ext>
            </a:extLst>
          </p:cNvPr>
          <p:cNvSpPr/>
          <p:nvPr/>
        </p:nvSpPr>
        <p:spPr>
          <a:xfrm>
            <a:off x="9621020" y="4078170"/>
            <a:ext cx="914400" cy="832321"/>
          </a:xfrm>
          <a:prstGeom prst="donut">
            <a:avLst>
              <a:gd name="adj" fmla="val 4974"/>
            </a:avLst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7815F5E-20BE-4CAC-BE43-6D7CF2D90ED5}"/>
                  </a:ext>
                </a:extLst>
              </p:cNvPr>
              <p:cNvSpPr txBox="1"/>
              <p:nvPr/>
            </p:nvSpPr>
            <p:spPr>
              <a:xfrm>
                <a:off x="9739384" y="4173913"/>
                <a:ext cx="64921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𝒂𝒕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7815F5E-20BE-4CAC-BE43-6D7CF2D90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9384" y="4173913"/>
                <a:ext cx="649216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7815F5E-20BE-4CAC-BE43-6D7CF2D90ED5}"/>
                  </a:ext>
                </a:extLst>
              </p:cNvPr>
              <p:cNvSpPr txBox="1"/>
              <p:nvPr/>
            </p:nvSpPr>
            <p:spPr>
              <a:xfrm>
                <a:off x="10388600" y="4181179"/>
                <a:ext cx="161820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  <m:d>
                        <m:dPr>
                          <m:ctrlPr>
                            <a:rPr lang="ru-RU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7815F5E-20BE-4CAC-BE43-6D7CF2D90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8600" y="4181179"/>
                <a:ext cx="1618200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86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 animBg="1"/>
      <p:bldP spid="11" grpId="1" animBg="1"/>
      <p:bldP spid="12" grpId="0" animBg="1"/>
      <p:bldP spid="12" grpId="1" animBg="1"/>
      <p:bldP spid="26" grpId="0"/>
      <p:bldP spid="18" grpId="0"/>
      <p:bldP spid="20" grpId="0"/>
      <p:bldP spid="24" grpId="0" animBg="1"/>
      <p:bldP spid="24" grpId="1" animBg="1"/>
      <p:bldP spid="27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151EC1D-9124-4C1A-AB59-B6E1ACD2D6A6}"/>
              </a:ext>
            </a:extLst>
          </p:cNvPr>
          <p:cNvSpPr/>
          <p:nvPr/>
        </p:nvSpPr>
        <p:spPr>
          <a:xfrm>
            <a:off x="0" y="-2217"/>
            <a:ext cx="12192000" cy="8792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id="{C869BA8D-E439-413A-95F3-F81A503AC8D7}"/>
              </a:ext>
            </a:extLst>
          </p:cNvPr>
          <p:cNvSpPr/>
          <p:nvPr/>
        </p:nvSpPr>
        <p:spPr>
          <a:xfrm>
            <a:off x="98474" y="961103"/>
            <a:ext cx="11957537" cy="5777321"/>
          </a:xfrm>
          <a:prstGeom prst="frame">
            <a:avLst>
              <a:gd name="adj1" fmla="val 710"/>
            </a:avLst>
          </a:prstGeom>
          <a:solidFill>
            <a:srgbClr val="45E73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E03A27-0D7C-4C24-8C60-6CA05E122664}"/>
              </a:ext>
            </a:extLst>
          </p:cNvPr>
          <p:cNvSpPr txBox="1"/>
          <p:nvPr/>
        </p:nvSpPr>
        <p:spPr>
          <a:xfrm>
            <a:off x="5086425" y="83448"/>
            <a:ext cx="1981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DDFEBA-2197-4128-874B-34F5A9E4A98A}"/>
                  </a:ext>
                </a:extLst>
              </p:cNvPr>
              <p:cNvSpPr txBox="1"/>
              <p:nvPr/>
            </p:nvSpPr>
            <p:spPr>
              <a:xfrm>
                <a:off x="904434" y="1185414"/>
                <a:ext cx="2363852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DDFEBA-2197-4128-874B-34F5A9E4A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434" y="1185414"/>
                <a:ext cx="2363852" cy="6294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E4C25F-0063-4C56-A7B5-95FD64FAA023}"/>
                  </a:ext>
                </a:extLst>
              </p:cNvPr>
              <p:cNvSpPr txBox="1"/>
              <p:nvPr/>
            </p:nvSpPr>
            <p:spPr>
              <a:xfrm>
                <a:off x="904434" y="2292982"/>
                <a:ext cx="2766719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E4C25F-0063-4C56-A7B5-95FD64FAA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434" y="2292982"/>
                <a:ext cx="2766719" cy="11564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815F5E-20BE-4CAC-BE43-6D7CF2D90ED5}"/>
                  </a:ext>
                </a:extLst>
              </p:cNvPr>
              <p:cNvSpPr txBox="1"/>
              <p:nvPr/>
            </p:nvSpPr>
            <p:spPr>
              <a:xfrm>
                <a:off x="417776" y="3975628"/>
                <a:ext cx="4189608" cy="14616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815F5E-20BE-4CAC-BE43-6D7CF2D90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76" y="3975628"/>
                <a:ext cx="4189608" cy="14616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Круг: прозрачная заливка 10">
            <a:extLst>
              <a:ext uri="{FF2B5EF4-FFF2-40B4-BE49-F238E27FC236}">
                <a16:creationId xmlns:a16="http://schemas.microsoft.com/office/drawing/2014/main" id="{B1C6E08F-C7D9-44BA-A983-43BB2B152A22}"/>
              </a:ext>
            </a:extLst>
          </p:cNvPr>
          <p:cNvSpPr/>
          <p:nvPr/>
        </p:nvSpPr>
        <p:spPr>
          <a:xfrm>
            <a:off x="2492463" y="1100775"/>
            <a:ext cx="914400" cy="832321"/>
          </a:xfrm>
          <a:prstGeom prst="donut">
            <a:avLst>
              <a:gd name="adj" fmla="val 4974"/>
            </a:avLst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Левая круглая скобка 11">
            <a:extLst>
              <a:ext uri="{FF2B5EF4-FFF2-40B4-BE49-F238E27FC236}">
                <a16:creationId xmlns:a16="http://schemas.microsoft.com/office/drawing/2014/main" id="{23C0C2FC-F8CF-45C9-965A-9EAB1DB39F9B}"/>
              </a:ext>
            </a:extLst>
          </p:cNvPr>
          <p:cNvSpPr/>
          <p:nvPr/>
        </p:nvSpPr>
        <p:spPr>
          <a:xfrm rot="5400000" flipH="1">
            <a:off x="1393017" y="1528530"/>
            <a:ext cx="83775" cy="715065"/>
          </a:xfrm>
          <a:prstGeom prst="leftBracket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EE454C3-3B33-45A3-BE4A-B27E152E0CAE}"/>
              </a:ext>
            </a:extLst>
          </p:cNvPr>
          <p:cNvCxnSpPr>
            <a:cxnSpLocks/>
          </p:cNvCxnSpPr>
          <p:nvPr/>
        </p:nvCxnSpPr>
        <p:spPr>
          <a:xfrm>
            <a:off x="1434904" y="1916677"/>
            <a:ext cx="0" cy="291245"/>
          </a:xfrm>
          <a:prstGeom prst="line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25F0E78E-777B-406F-A139-8B1704E72860}"/>
              </a:ext>
            </a:extLst>
          </p:cNvPr>
          <p:cNvCxnSpPr>
            <a:cxnSpLocks/>
          </p:cNvCxnSpPr>
          <p:nvPr/>
        </p:nvCxnSpPr>
        <p:spPr>
          <a:xfrm>
            <a:off x="1434904" y="2200543"/>
            <a:ext cx="8246424" cy="4775"/>
          </a:xfrm>
          <a:prstGeom prst="line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026751CB-10C8-4155-A712-9A387745300C}"/>
              </a:ext>
            </a:extLst>
          </p:cNvPr>
          <p:cNvCxnSpPr>
            <a:cxnSpLocks/>
          </p:cNvCxnSpPr>
          <p:nvPr/>
        </p:nvCxnSpPr>
        <p:spPr>
          <a:xfrm flipH="1">
            <a:off x="9675473" y="2200543"/>
            <a:ext cx="5855" cy="2102949"/>
          </a:xfrm>
          <a:prstGeom prst="straightConnector1">
            <a:avLst/>
          </a:prstGeom>
          <a:ln w="3810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617F40BE-E26A-43B7-829C-867F9C59A788}"/>
              </a:ext>
            </a:extLst>
          </p:cNvPr>
          <p:cNvCxnSpPr/>
          <p:nvPr/>
        </p:nvCxnSpPr>
        <p:spPr>
          <a:xfrm>
            <a:off x="3937282" y="2943312"/>
            <a:ext cx="501805" cy="0"/>
          </a:xfrm>
          <a:prstGeom prst="straightConnector1">
            <a:avLst/>
          </a:prstGeom>
          <a:ln w="57150"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08F6EB7-6D12-4FC1-B9B9-6EC123B4B857}"/>
              </a:ext>
            </a:extLst>
          </p:cNvPr>
          <p:cNvSpPr txBox="1"/>
          <p:nvPr/>
        </p:nvSpPr>
        <p:spPr>
          <a:xfrm>
            <a:off x="4806224" y="2285689"/>
            <a:ext cx="3082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Boshlang‘ich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funksiya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CFB5C85-78D0-4451-A6AF-AB8F6C04B047}"/>
                  </a:ext>
                </a:extLst>
              </p:cNvPr>
              <p:cNvSpPr txBox="1"/>
              <p:nvPr/>
            </p:nvSpPr>
            <p:spPr>
              <a:xfrm>
                <a:off x="3943545" y="1185414"/>
                <a:ext cx="332732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−∞;+∞</m:t>
                          </m:r>
                        </m:e>
                      </m:d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CFB5C85-78D0-4451-A6AF-AB8F6C04B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545" y="1185414"/>
                <a:ext cx="3327321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7815F5E-20BE-4CAC-BE43-6D7CF2D90ED5}"/>
                  </a:ext>
                </a:extLst>
              </p:cNvPr>
              <p:cNvSpPr txBox="1"/>
              <p:nvPr/>
            </p:nvSpPr>
            <p:spPr>
              <a:xfrm>
                <a:off x="9344599" y="4431727"/>
                <a:ext cx="657681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7815F5E-20BE-4CAC-BE43-6D7CF2D90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599" y="4431727"/>
                <a:ext cx="657681" cy="6294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7815F5E-20BE-4CAC-BE43-6D7CF2D90ED5}"/>
                  </a:ext>
                </a:extLst>
              </p:cNvPr>
              <p:cNvSpPr txBox="1"/>
              <p:nvPr/>
            </p:nvSpPr>
            <p:spPr>
              <a:xfrm>
                <a:off x="4653561" y="4128234"/>
                <a:ext cx="2476960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7815F5E-20BE-4CAC-BE43-6D7CF2D90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561" y="4128234"/>
                <a:ext cx="2476960" cy="11564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7815F5E-20BE-4CAC-BE43-6D7CF2D90ED5}"/>
                  </a:ext>
                </a:extLst>
              </p:cNvPr>
              <p:cNvSpPr txBox="1"/>
              <p:nvPr/>
            </p:nvSpPr>
            <p:spPr>
              <a:xfrm>
                <a:off x="7176698" y="4128234"/>
                <a:ext cx="2167901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7815F5E-20BE-4CAC-BE43-6D7CF2D90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698" y="4128234"/>
                <a:ext cx="2167901" cy="11564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Круг: прозрачная заливка 9">
            <a:extLst>
              <a:ext uri="{FF2B5EF4-FFF2-40B4-BE49-F238E27FC236}">
                <a16:creationId xmlns:a16="http://schemas.microsoft.com/office/drawing/2014/main" id="{CB5C70BF-FA3D-41D0-94BB-294E9888E2E7}"/>
              </a:ext>
            </a:extLst>
          </p:cNvPr>
          <p:cNvSpPr/>
          <p:nvPr/>
        </p:nvSpPr>
        <p:spPr>
          <a:xfrm>
            <a:off x="9196917" y="4316538"/>
            <a:ext cx="914400" cy="832321"/>
          </a:xfrm>
          <a:prstGeom prst="donut">
            <a:avLst>
              <a:gd name="adj" fmla="val 4974"/>
            </a:avLst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8F0FDBAD-9035-4FA9-BE5F-40AAFE25B53B}"/>
              </a:ext>
            </a:extLst>
          </p:cNvPr>
          <p:cNvCxnSpPr/>
          <p:nvPr/>
        </p:nvCxnSpPr>
        <p:spPr>
          <a:xfrm flipH="1">
            <a:off x="7889119" y="4394235"/>
            <a:ext cx="356839" cy="624468"/>
          </a:xfrm>
          <a:prstGeom prst="line">
            <a:avLst/>
          </a:prstGeom>
          <a:ln w="571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C6B44A00-0472-4630-9E2F-C7063C17DAAE}"/>
              </a:ext>
            </a:extLst>
          </p:cNvPr>
          <p:cNvCxnSpPr/>
          <p:nvPr/>
        </p:nvCxnSpPr>
        <p:spPr>
          <a:xfrm flipH="1">
            <a:off x="7216471" y="4732699"/>
            <a:ext cx="356839" cy="624468"/>
          </a:xfrm>
          <a:prstGeom prst="line">
            <a:avLst/>
          </a:prstGeom>
          <a:ln w="571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7815F5E-20BE-4CAC-BE43-6D7CF2D90ED5}"/>
                  </a:ext>
                </a:extLst>
              </p:cNvPr>
              <p:cNvSpPr txBox="1"/>
              <p:nvPr/>
            </p:nvSpPr>
            <p:spPr>
              <a:xfrm>
                <a:off x="9963634" y="4458688"/>
                <a:ext cx="165186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7815F5E-20BE-4CAC-BE43-6D7CF2D90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3634" y="4458688"/>
                <a:ext cx="1651862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171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 animBg="1"/>
      <p:bldP spid="11" grpId="1" animBg="1"/>
      <p:bldP spid="12" grpId="0" animBg="1"/>
      <p:bldP spid="12" grpId="1" animBg="1"/>
      <p:bldP spid="26" grpId="0"/>
      <p:bldP spid="18" grpId="0"/>
      <p:bldP spid="20" grpId="0"/>
      <p:bldP spid="22" grpId="0"/>
      <p:bldP spid="24" grpId="0"/>
      <p:bldP spid="27" grpId="0" animBg="1"/>
      <p:bldP spid="27" grpId="1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151EC1D-9124-4C1A-AB59-B6E1ACD2D6A6}"/>
              </a:ext>
            </a:extLst>
          </p:cNvPr>
          <p:cNvSpPr/>
          <p:nvPr/>
        </p:nvSpPr>
        <p:spPr>
          <a:xfrm>
            <a:off x="0" y="-2217"/>
            <a:ext cx="12192000" cy="8792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id="{C869BA8D-E439-413A-95F3-F81A503AC8D7}"/>
              </a:ext>
            </a:extLst>
          </p:cNvPr>
          <p:cNvSpPr/>
          <p:nvPr/>
        </p:nvSpPr>
        <p:spPr>
          <a:xfrm>
            <a:off x="98474" y="961103"/>
            <a:ext cx="11957537" cy="5777321"/>
          </a:xfrm>
          <a:prstGeom prst="frame">
            <a:avLst>
              <a:gd name="adj1" fmla="val 710"/>
            </a:avLst>
          </a:prstGeom>
          <a:solidFill>
            <a:srgbClr val="45E73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E03A27-0D7C-4C24-8C60-6CA05E122664}"/>
              </a:ext>
            </a:extLst>
          </p:cNvPr>
          <p:cNvSpPr txBox="1"/>
          <p:nvPr/>
        </p:nvSpPr>
        <p:spPr>
          <a:xfrm>
            <a:off x="5086425" y="83448"/>
            <a:ext cx="1981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DDFEBA-2197-4128-874B-34F5A9E4A98A}"/>
                  </a:ext>
                </a:extLst>
              </p:cNvPr>
              <p:cNvSpPr txBox="1"/>
              <p:nvPr/>
            </p:nvSpPr>
            <p:spPr>
              <a:xfrm>
                <a:off x="904434" y="1185414"/>
                <a:ext cx="3178178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DDFEBA-2197-4128-874B-34F5A9E4A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434" y="1185414"/>
                <a:ext cx="3178178" cy="11564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E4C25F-0063-4C56-A7B5-95FD64FAA023}"/>
                  </a:ext>
                </a:extLst>
              </p:cNvPr>
              <p:cNvSpPr txBox="1"/>
              <p:nvPr/>
            </p:nvSpPr>
            <p:spPr>
              <a:xfrm>
                <a:off x="904434" y="3273009"/>
                <a:ext cx="269201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𝒕𝒈𝒙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E4C25F-0063-4C56-A7B5-95FD64FAA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434" y="3273009"/>
                <a:ext cx="2692019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815F5E-20BE-4CAC-BE43-6D7CF2D90ED5}"/>
                  </a:ext>
                </a:extLst>
              </p:cNvPr>
              <p:cNvSpPr txBox="1"/>
              <p:nvPr/>
            </p:nvSpPr>
            <p:spPr>
              <a:xfrm>
                <a:off x="904434" y="4864397"/>
                <a:ext cx="395204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𝒕𝒈𝒙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815F5E-20BE-4CAC-BE43-6D7CF2D90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434" y="4864397"/>
                <a:ext cx="3952043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Круг: прозрачная заливка 10">
            <a:extLst>
              <a:ext uri="{FF2B5EF4-FFF2-40B4-BE49-F238E27FC236}">
                <a16:creationId xmlns:a16="http://schemas.microsoft.com/office/drawing/2014/main" id="{B1C6E08F-C7D9-44BA-A983-43BB2B152A22}"/>
              </a:ext>
            </a:extLst>
          </p:cNvPr>
          <p:cNvSpPr/>
          <p:nvPr/>
        </p:nvSpPr>
        <p:spPr>
          <a:xfrm>
            <a:off x="2438384" y="1060962"/>
            <a:ext cx="1775091" cy="1692594"/>
          </a:xfrm>
          <a:prstGeom prst="donut">
            <a:avLst>
              <a:gd name="adj" fmla="val 1582"/>
            </a:avLst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Левая круглая скобка 11">
            <a:extLst>
              <a:ext uri="{FF2B5EF4-FFF2-40B4-BE49-F238E27FC236}">
                <a16:creationId xmlns:a16="http://schemas.microsoft.com/office/drawing/2014/main" id="{23C0C2FC-F8CF-45C9-965A-9EAB1DB39F9B}"/>
              </a:ext>
            </a:extLst>
          </p:cNvPr>
          <p:cNvSpPr/>
          <p:nvPr/>
        </p:nvSpPr>
        <p:spPr>
          <a:xfrm rot="5400000" flipH="1">
            <a:off x="1392881" y="1885289"/>
            <a:ext cx="83775" cy="715065"/>
          </a:xfrm>
          <a:prstGeom prst="leftBracket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EE454C3-3B33-45A3-BE4A-B27E152E0CAE}"/>
              </a:ext>
            </a:extLst>
          </p:cNvPr>
          <p:cNvCxnSpPr>
            <a:cxnSpLocks/>
          </p:cNvCxnSpPr>
          <p:nvPr/>
        </p:nvCxnSpPr>
        <p:spPr>
          <a:xfrm>
            <a:off x="1434768" y="2260460"/>
            <a:ext cx="0" cy="744629"/>
          </a:xfrm>
          <a:prstGeom prst="line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25F0E78E-777B-406F-A139-8B1704E72860}"/>
              </a:ext>
            </a:extLst>
          </p:cNvPr>
          <p:cNvCxnSpPr>
            <a:cxnSpLocks/>
          </p:cNvCxnSpPr>
          <p:nvPr/>
        </p:nvCxnSpPr>
        <p:spPr>
          <a:xfrm flipH="1">
            <a:off x="502202" y="3005089"/>
            <a:ext cx="954000" cy="0"/>
          </a:xfrm>
          <a:prstGeom prst="line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026751CB-10C8-4155-A712-9A387745300C}"/>
              </a:ext>
            </a:extLst>
          </p:cNvPr>
          <p:cNvCxnSpPr>
            <a:cxnSpLocks/>
          </p:cNvCxnSpPr>
          <p:nvPr/>
        </p:nvCxnSpPr>
        <p:spPr>
          <a:xfrm>
            <a:off x="514210" y="5826961"/>
            <a:ext cx="4399391" cy="0"/>
          </a:xfrm>
          <a:prstGeom prst="straightConnector1">
            <a:avLst/>
          </a:prstGeom>
          <a:ln w="3810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617F40BE-E26A-43B7-829C-867F9C59A788}"/>
              </a:ext>
            </a:extLst>
          </p:cNvPr>
          <p:cNvCxnSpPr/>
          <p:nvPr/>
        </p:nvCxnSpPr>
        <p:spPr>
          <a:xfrm>
            <a:off x="3831709" y="3641905"/>
            <a:ext cx="501805" cy="0"/>
          </a:xfrm>
          <a:prstGeom prst="straightConnector1">
            <a:avLst/>
          </a:prstGeom>
          <a:ln w="57150"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08F6EB7-6D12-4FC1-B9B9-6EC123B4B857}"/>
              </a:ext>
            </a:extLst>
          </p:cNvPr>
          <p:cNvSpPr txBox="1"/>
          <p:nvPr/>
        </p:nvSpPr>
        <p:spPr>
          <a:xfrm>
            <a:off x="4511310" y="3283655"/>
            <a:ext cx="5892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Boshlang‘ich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funksiya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CFB5C85-78D0-4451-A6AF-AB8F6C04B047}"/>
                  </a:ext>
                </a:extLst>
              </p:cNvPr>
              <p:cNvSpPr txBox="1"/>
              <p:nvPr/>
            </p:nvSpPr>
            <p:spPr>
              <a:xfrm>
                <a:off x="6327555" y="1234368"/>
                <a:ext cx="4153509" cy="10550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CFB5C85-78D0-4451-A6AF-AB8F6C04B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555" y="1234368"/>
                <a:ext cx="4153509" cy="10550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Круг: прозрачная заливка 19">
            <a:extLst>
              <a:ext uri="{FF2B5EF4-FFF2-40B4-BE49-F238E27FC236}">
                <a16:creationId xmlns:a16="http://schemas.microsoft.com/office/drawing/2014/main" id="{FE17C77C-16EE-48DB-8A29-3D0CA0F29442}"/>
              </a:ext>
            </a:extLst>
          </p:cNvPr>
          <p:cNvSpPr/>
          <p:nvPr/>
        </p:nvSpPr>
        <p:spPr>
          <a:xfrm>
            <a:off x="4762719" y="4444534"/>
            <a:ext cx="1773770" cy="1692594"/>
          </a:xfrm>
          <a:prstGeom prst="donut">
            <a:avLst>
              <a:gd name="adj" fmla="val 1582"/>
            </a:avLst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33DDD8C5-EB3D-4CD4-83E1-C2514AFE68D6}"/>
              </a:ext>
            </a:extLst>
          </p:cNvPr>
          <p:cNvCxnSpPr>
            <a:cxnSpLocks/>
          </p:cNvCxnSpPr>
          <p:nvPr/>
        </p:nvCxnSpPr>
        <p:spPr>
          <a:xfrm>
            <a:off x="514210" y="3005089"/>
            <a:ext cx="0" cy="2821872"/>
          </a:xfrm>
          <a:prstGeom prst="line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405698" y="4813356"/>
                <a:ext cx="183652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698" y="4813356"/>
                <a:ext cx="1836528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7815F5E-20BE-4CAC-BE43-6D7CF2D90ED5}"/>
                  </a:ext>
                </a:extLst>
              </p:cNvPr>
              <p:cNvSpPr txBox="1"/>
              <p:nvPr/>
            </p:nvSpPr>
            <p:spPr>
              <a:xfrm>
                <a:off x="4913601" y="4575993"/>
                <a:ext cx="1472006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7815F5E-20BE-4CAC-BE43-6D7CF2D90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601" y="4575993"/>
                <a:ext cx="1472006" cy="11564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655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 animBg="1"/>
      <p:bldP spid="11" grpId="1" animBg="1"/>
      <p:bldP spid="12" grpId="0" animBg="1"/>
      <p:bldP spid="12" grpId="1" animBg="1"/>
      <p:bldP spid="26" grpId="0"/>
      <p:bldP spid="18" grpId="0"/>
      <p:bldP spid="20" grpId="0" animBg="1"/>
      <p:bldP spid="20" grpId="1" animBg="1"/>
      <p:bldP spid="3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151EC1D-9124-4C1A-AB59-B6E1ACD2D6A6}"/>
              </a:ext>
            </a:extLst>
          </p:cNvPr>
          <p:cNvSpPr/>
          <p:nvPr/>
        </p:nvSpPr>
        <p:spPr>
          <a:xfrm>
            <a:off x="0" y="-2217"/>
            <a:ext cx="12192000" cy="8792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id="{C869BA8D-E439-413A-95F3-F81A503AC8D7}"/>
              </a:ext>
            </a:extLst>
          </p:cNvPr>
          <p:cNvSpPr/>
          <p:nvPr/>
        </p:nvSpPr>
        <p:spPr>
          <a:xfrm>
            <a:off x="98474" y="961103"/>
            <a:ext cx="11957537" cy="5777321"/>
          </a:xfrm>
          <a:prstGeom prst="frame">
            <a:avLst>
              <a:gd name="adj1" fmla="val 710"/>
            </a:avLst>
          </a:prstGeom>
          <a:solidFill>
            <a:srgbClr val="45E73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E03A27-0D7C-4C24-8C60-6CA05E122664}"/>
              </a:ext>
            </a:extLst>
          </p:cNvPr>
          <p:cNvSpPr txBox="1"/>
          <p:nvPr/>
        </p:nvSpPr>
        <p:spPr>
          <a:xfrm>
            <a:off x="5086425" y="83448"/>
            <a:ext cx="1981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DDFEBA-2197-4128-874B-34F5A9E4A98A}"/>
                  </a:ext>
                </a:extLst>
              </p:cNvPr>
              <p:cNvSpPr txBox="1"/>
              <p:nvPr/>
            </p:nvSpPr>
            <p:spPr>
              <a:xfrm>
                <a:off x="904434" y="1185414"/>
                <a:ext cx="2127762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DDFEBA-2197-4128-874B-34F5A9E4A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434" y="1185414"/>
                <a:ext cx="2127762" cy="11564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E4C25F-0063-4C56-A7B5-95FD64FAA023}"/>
                  </a:ext>
                </a:extLst>
              </p:cNvPr>
              <p:cNvSpPr txBox="1"/>
              <p:nvPr/>
            </p:nvSpPr>
            <p:spPr>
              <a:xfrm>
                <a:off x="904434" y="3273009"/>
                <a:ext cx="265034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𝒍𝒏𝒙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E4C25F-0063-4C56-A7B5-95FD64FAA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434" y="3273009"/>
                <a:ext cx="2650341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815F5E-20BE-4CAC-BE43-6D7CF2D90ED5}"/>
                  </a:ext>
                </a:extLst>
              </p:cNvPr>
              <p:cNvSpPr txBox="1"/>
              <p:nvPr/>
            </p:nvSpPr>
            <p:spPr>
              <a:xfrm>
                <a:off x="904434" y="4854692"/>
                <a:ext cx="391036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𝒍𝒏𝒙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815F5E-20BE-4CAC-BE43-6D7CF2D90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434" y="4854692"/>
                <a:ext cx="3910366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Круг: прозрачная заливка 10">
            <a:extLst>
              <a:ext uri="{FF2B5EF4-FFF2-40B4-BE49-F238E27FC236}">
                <a16:creationId xmlns:a16="http://schemas.microsoft.com/office/drawing/2014/main" id="{B1C6E08F-C7D9-44BA-A983-43BB2B152A22}"/>
              </a:ext>
            </a:extLst>
          </p:cNvPr>
          <p:cNvSpPr/>
          <p:nvPr/>
        </p:nvSpPr>
        <p:spPr>
          <a:xfrm>
            <a:off x="2437860" y="1039452"/>
            <a:ext cx="710446" cy="1535186"/>
          </a:xfrm>
          <a:prstGeom prst="donut">
            <a:avLst>
              <a:gd name="adj" fmla="val 3125"/>
            </a:avLst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Левая круглая скобка 11">
            <a:extLst>
              <a:ext uri="{FF2B5EF4-FFF2-40B4-BE49-F238E27FC236}">
                <a16:creationId xmlns:a16="http://schemas.microsoft.com/office/drawing/2014/main" id="{23C0C2FC-F8CF-45C9-965A-9EAB1DB39F9B}"/>
              </a:ext>
            </a:extLst>
          </p:cNvPr>
          <p:cNvSpPr/>
          <p:nvPr/>
        </p:nvSpPr>
        <p:spPr>
          <a:xfrm rot="5400000" flipH="1">
            <a:off x="1392881" y="1885289"/>
            <a:ext cx="83775" cy="715065"/>
          </a:xfrm>
          <a:prstGeom prst="leftBracket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EE454C3-3B33-45A3-BE4A-B27E152E0CAE}"/>
              </a:ext>
            </a:extLst>
          </p:cNvPr>
          <p:cNvCxnSpPr>
            <a:cxnSpLocks/>
          </p:cNvCxnSpPr>
          <p:nvPr/>
        </p:nvCxnSpPr>
        <p:spPr>
          <a:xfrm>
            <a:off x="1434768" y="2260460"/>
            <a:ext cx="0" cy="744629"/>
          </a:xfrm>
          <a:prstGeom prst="line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25F0E78E-777B-406F-A139-8B1704E72860}"/>
              </a:ext>
            </a:extLst>
          </p:cNvPr>
          <p:cNvCxnSpPr>
            <a:cxnSpLocks/>
          </p:cNvCxnSpPr>
          <p:nvPr/>
        </p:nvCxnSpPr>
        <p:spPr>
          <a:xfrm>
            <a:off x="1434768" y="2988522"/>
            <a:ext cx="8819577" cy="0"/>
          </a:xfrm>
          <a:prstGeom prst="line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026751CB-10C8-4155-A712-9A387745300C}"/>
              </a:ext>
            </a:extLst>
          </p:cNvPr>
          <p:cNvCxnSpPr>
            <a:cxnSpLocks/>
          </p:cNvCxnSpPr>
          <p:nvPr/>
        </p:nvCxnSpPr>
        <p:spPr>
          <a:xfrm flipH="1">
            <a:off x="5367515" y="4568421"/>
            <a:ext cx="4886830" cy="1"/>
          </a:xfrm>
          <a:prstGeom prst="straightConnector1">
            <a:avLst/>
          </a:prstGeom>
          <a:ln w="3810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617F40BE-E26A-43B7-829C-867F9C59A788}"/>
              </a:ext>
            </a:extLst>
          </p:cNvPr>
          <p:cNvCxnSpPr/>
          <p:nvPr/>
        </p:nvCxnSpPr>
        <p:spPr>
          <a:xfrm>
            <a:off x="3873670" y="3588810"/>
            <a:ext cx="501805" cy="0"/>
          </a:xfrm>
          <a:prstGeom prst="straightConnector1">
            <a:avLst/>
          </a:prstGeom>
          <a:ln w="57150"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08F6EB7-6D12-4FC1-B9B9-6EC123B4B857}"/>
              </a:ext>
            </a:extLst>
          </p:cNvPr>
          <p:cNvSpPr txBox="1"/>
          <p:nvPr/>
        </p:nvSpPr>
        <p:spPr>
          <a:xfrm>
            <a:off x="4694407" y="3242231"/>
            <a:ext cx="5063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Boshlang‘ich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funksiya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CFB5C85-78D0-4451-A6AF-AB8F6C04B047}"/>
                  </a:ext>
                </a:extLst>
              </p:cNvPr>
              <p:cNvSpPr txBox="1"/>
              <p:nvPr/>
            </p:nvSpPr>
            <p:spPr>
              <a:xfrm>
                <a:off x="4788196" y="1465635"/>
                <a:ext cx="141506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CFB5C85-78D0-4451-A6AF-AB8F6C04B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196" y="1465635"/>
                <a:ext cx="1415067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33DDD8C5-EB3D-4CD4-83E1-C2514AFE68D6}"/>
              </a:ext>
            </a:extLst>
          </p:cNvPr>
          <p:cNvCxnSpPr>
            <a:cxnSpLocks/>
          </p:cNvCxnSpPr>
          <p:nvPr/>
        </p:nvCxnSpPr>
        <p:spPr>
          <a:xfrm>
            <a:off x="10254345" y="2988522"/>
            <a:ext cx="0" cy="1579899"/>
          </a:xfrm>
          <a:prstGeom prst="line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7815F5E-20BE-4CAC-BE43-6D7CF2D90ED5}"/>
                  </a:ext>
                </a:extLst>
              </p:cNvPr>
              <p:cNvSpPr txBox="1"/>
              <p:nvPr/>
            </p:nvSpPr>
            <p:spPr>
              <a:xfrm>
                <a:off x="4945926" y="4568421"/>
                <a:ext cx="421589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7815F5E-20BE-4CAC-BE43-6D7CF2D90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926" y="4568421"/>
                <a:ext cx="421589" cy="11564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Круг: прозрачная заливка 21">
            <a:extLst>
              <a:ext uri="{FF2B5EF4-FFF2-40B4-BE49-F238E27FC236}">
                <a16:creationId xmlns:a16="http://schemas.microsoft.com/office/drawing/2014/main" id="{207CF983-76FA-45A2-ABD7-CC16E785877B}"/>
              </a:ext>
            </a:extLst>
          </p:cNvPr>
          <p:cNvSpPr/>
          <p:nvPr/>
        </p:nvSpPr>
        <p:spPr>
          <a:xfrm>
            <a:off x="4788196" y="4397401"/>
            <a:ext cx="710446" cy="1535186"/>
          </a:xfrm>
          <a:prstGeom prst="donut">
            <a:avLst>
              <a:gd name="adj" fmla="val 3125"/>
            </a:avLst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608407" y="4792713"/>
                <a:ext cx="183652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407" y="4792713"/>
                <a:ext cx="1836528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80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 animBg="1"/>
      <p:bldP spid="11" grpId="1" animBg="1"/>
      <p:bldP spid="12" grpId="0" animBg="1"/>
      <p:bldP spid="12" grpId="1" animBg="1"/>
      <p:bldP spid="26" grpId="0"/>
      <p:bldP spid="18" grpId="0"/>
      <p:bldP spid="20" grpId="0"/>
      <p:bldP spid="21" grpId="0" animBg="1"/>
      <p:bldP spid="21" grpId="1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97645DD-8758-4821-96CF-41F13D766FF6}"/>
              </a:ext>
            </a:extLst>
          </p:cNvPr>
          <p:cNvSpPr/>
          <p:nvPr/>
        </p:nvSpPr>
        <p:spPr>
          <a:xfrm>
            <a:off x="0" y="-2217"/>
            <a:ext cx="12192000" cy="8792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ACBA2C-9044-4842-AF73-DED411D33A25}"/>
              </a:ext>
            </a:extLst>
          </p:cNvPr>
          <p:cNvSpPr txBox="1"/>
          <p:nvPr/>
        </p:nvSpPr>
        <p:spPr>
          <a:xfrm>
            <a:off x="5086425" y="83448"/>
            <a:ext cx="1981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id="{AB4F301A-0068-4BF8-9880-8EC0ECA8A748}"/>
              </a:ext>
            </a:extLst>
          </p:cNvPr>
          <p:cNvSpPr/>
          <p:nvPr/>
        </p:nvSpPr>
        <p:spPr>
          <a:xfrm>
            <a:off x="98474" y="961103"/>
            <a:ext cx="11957537" cy="5777321"/>
          </a:xfrm>
          <a:prstGeom prst="frame">
            <a:avLst>
              <a:gd name="adj1" fmla="val 710"/>
            </a:avLst>
          </a:prstGeom>
          <a:solidFill>
            <a:srgbClr val="45E73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C83195-505E-4F34-805A-7F66E2FABBC6}"/>
                  </a:ext>
                </a:extLst>
              </p:cNvPr>
              <p:cNvSpPr txBox="1"/>
              <p:nvPr/>
            </p:nvSpPr>
            <p:spPr>
              <a:xfrm>
                <a:off x="782403" y="1176996"/>
                <a:ext cx="1058967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Haqiqiy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sonlar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to‘plami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−∞;∞</m:t>
                        </m:r>
                      </m:e>
                    </m:d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da </a:t>
                </a:r>
              </a:p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funksiya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funksiyaning</a:t>
                </a:r>
              </a:p>
              <a:p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boshlang‘ich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funksiya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ekanini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isbotlang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C83195-505E-4F34-805A-7F66E2FAB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03" y="1176996"/>
                <a:ext cx="10589676" cy="1938992"/>
              </a:xfrm>
              <a:prstGeom prst="rect">
                <a:avLst/>
              </a:prstGeom>
              <a:blipFill>
                <a:blip r:embed="rId2"/>
                <a:stretch>
                  <a:fillRect l="-2015" t="-5660" r="-2360" b="-12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6B65FB89-0D68-40E5-A325-2A0C4990A28F}"/>
                  </a:ext>
                </a:extLst>
              </p:cNvPr>
              <p:cNvSpPr/>
              <p:nvPr/>
            </p:nvSpPr>
            <p:spPr>
              <a:xfrm>
                <a:off x="985431" y="3427279"/>
                <a:ext cx="799262" cy="747584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6B65FB89-0D68-40E5-A325-2A0C4990A2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431" y="3427279"/>
                <a:ext cx="799262" cy="7475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2E028B-09A2-4FD9-9604-ABEA2AD48BD9}"/>
                  </a:ext>
                </a:extLst>
              </p:cNvPr>
              <p:cNvSpPr txBox="1"/>
              <p:nvPr/>
            </p:nvSpPr>
            <p:spPr>
              <a:xfrm>
                <a:off x="2424514" y="3468807"/>
                <a:ext cx="6205417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𝟐𝟎𝟏𝟖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2E028B-09A2-4FD9-9604-ABEA2AD48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514" y="3468807"/>
                <a:ext cx="6205417" cy="6294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9D3AD8-3FB3-4DB0-8941-DB13DAB2C818}"/>
                  </a:ext>
                </a:extLst>
              </p:cNvPr>
              <p:cNvSpPr txBox="1"/>
              <p:nvPr/>
            </p:nvSpPr>
            <p:spPr>
              <a:xfrm>
                <a:off x="2424513" y="4721599"/>
                <a:ext cx="473142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9D3AD8-3FB3-4DB0-8941-DB13DAB2C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513" y="4721599"/>
                <a:ext cx="4731423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194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Широкоэкранный</PresentationFormat>
  <Paragraphs>168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44</cp:revision>
  <dcterms:created xsi:type="dcterms:W3CDTF">2020-12-03T16:57:59Z</dcterms:created>
  <dcterms:modified xsi:type="dcterms:W3CDTF">2021-02-20T12:24:41Z</dcterms:modified>
</cp:coreProperties>
</file>