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22" r:id="rId2"/>
    <p:sldId id="260" r:id="rId3"/>
    <p:sldId id="256" r:id="rId4"/>
    <p:sldId id="286" r:id="rId5"/>
    <p:sldId id="288" r:id="rId6"/>
    <p:sldId id="289" r:id="rId7"/>
    <p:sldId id="291" r:id="rId8"/>
    <p:sldId id="292" r:id="rId9"/>
    <p:sldId id="293" r:id="rId10"/>
    <p:sldId id="294" r:id="rId11"/>
    <p:sldId id="296" r:id="rId12"/>
    <p:sldId id="297" r:id="rId13"/>
    <p:sldId id="299" r:id="rId14"/>
    <p:sldId id="300" r:id="rId15"/>
    <p:sldId id="310" r:id="rId16"/>
    <p:sldId id="311" r:id="rId17"/>
    <p:sldId id="1405" r:id="rId18"/>
    <p:sldId id="1406" r:id="rId19"/>
    <p:sldId id="1407" r:id="rId20"/>
    <p:sldId id="1408" r:id="rId21"/>
    <p:sldId id="1409" r:id="rId22"/>
    <p:sldId id="1420" r:id="rId23"/>
    <p:sldId id="1410" r:id="rId24"/>
    <p:sldId id="1411" r:id="rId25"/>
    <p:sldId id="1421" r:id="rId26"/>
    <p:sldId id="1412" r:id="rId27"/>
    <p:sldId id="1413" r:id="rId28"/>
    <p:sldId id="28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99"/>
    <a:srgbClr val="6600CC"/>
    <a:srgbClr val="990099"/>
    <a:srgbClr val="FF99C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B06CC3-3581-449E-A97A-138009E9158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7317EA-4650-404E-9C78-17E3FB5A0410}">
      <dgm:prSet phldrT="[Текст]" custT="1"/>
      <dgm:spPr>
        <a:gradFill rotWithShape="0">
          <a:gsLst>
            <a:gs pos="43000">
              <a:schemeClr val="accent4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Geometrik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mazmunli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endParaRPr lang="ru-RU" sz="40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95434-DDA0-44FA-9037-895FD6AADC76}" type="parTrans" cxnId="{D44D2A81-B7D1-450A-9590-08EDDBE39338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96DE1-972F-4A41-A913-F41208D6707E}" type="sibTrans" cxnId="{D44D2A81-B7D1-450A-9590-08EDDBE39338}">
      <dgm:prSet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D1D14-3D8D-4D3E-81A6-9C3C8D0C5672}">
      <dgm:prSet phldrT="[Текст]" custT="1"/>
      <dgm:spPr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Fizik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mazmunli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endParaRPr lang="ru-RU" sz="40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85185B-26FD-46CD-90A2-2CCCAEDC8EDD}" type="parTrans" cxnId="{984C6BAF-4363-4436-8357-80BEC22BE733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065F29-771F-47B8-B124-1F0E8CB1C92C}" type="sibTrans" cxnId="{984C6BAF-4363-4436-8357-80BEC22BE733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EEA6BE-7F56-44BA-A70B-9889B9A4E7D2}">
      <dgm:prSet phldrT="[Текст]" custT="1"/>
      <dgm:spPr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mazmunli</a:t>
          </a:r>
          <a:r>
            <a:rPr lang="en-US" sz="40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endParaRPr lang="ru-RU" sz="4000" b="1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117190-9618-4C93-8A31-42FD7633FB1D}" type="parTrans" cxnId="{54164170-40AA-4893-9887-E07A3EEBA48E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DACB5-BB22-4AA4-AB45-45983C8FBAC6}" type="sibTrans" cxnId="{54164170-40AA-4893-9887-E07A3EEBA48E}">
      <dgm:prSet/>
      <dgm:spPr/>
      <dgm:t>
        <a:bodyPr/>
        <a:lstStyle/>
        <a:p>
          <a:endParaRPr lang="ru-RU" sz="4000" b="1" i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CB604-A4EF-49C4-838E-8FEC52EBD78E}" type="pres">
      <dgm:prSet presAssocID="{C2B06CC3-3581-449E-A97A-138009E915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DD96503-B104-4516-9B87-B536954D8C52}" type="pres">
      <dgm:prSet presAssocID="{C2B06CC3-3581-449E-A97A-138009E91580}" presName="Name1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8972B2CC-9FC6-466D-8A29-F1AC441FDC6B}" type="pres">
      <dgm:prSet presAssocID="{C2B06CC3-3581-449E-A97A-138009E91580}" presName="cycle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167BB4F9-50BA-45CC-8073-EFA0E7BC30F4}" type="pres">
      <dgm:prSet presAssocID="{C2B06CC3-3581-449E-A97A-138009E91580}" presName="srcNode" presStyleLbl="nod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E44BB7B4-201D-4CFF-BA01-16C3DD8867DE}" type="pres">
      <dgm:prSet presAssocID="{C2B06CC3-3581-449E-A97A-138009E91580}" presName="conn" presStyleLbl="parChTrans1D2" presStyleIdx="0" presStyleCnt="1"/>
      <dgm:spPr/>
      <dgm:t>
        <a:bodyPr/>
        <a:lstStyle/>
        <a:p>
          <a:endParaRPr lang="ru-RU"/>
        </a:p>
      </dgm:t>
    </dgm:pt>
    <dgm:pt modelId="{C3F74311-D36F-492D-9D58-145E7798CCF8}" type="pres">
      <dgm:prSet presAssocID="{C2B06CC3-3581-449E-A97A-138009E91580}" presName="extraNode" presStyleLbl="nod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DDF03129-AF0B-4F95-8B23-C9F293D768CF}" type="pres">
      <dgm:prSet presAssocID="{C2B06CC3-3581-449E-A97A-138009E91580}" presName="dstNode" presStyleLbl="node1" presStyleIdx="0" presStyleCnt="3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E0750491-E036-458D-8A93-DFFED6E55259}" type="pres">
      <dgm:prSet presAssocID="{BF7317EA-4650-404E-9C78-17E3FB5A0410}" presName="text_1" presStyleLbl="node1" presStyleIdx="0" presStyleCnt="3" custScaleY="122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0EA78-D77B-44AD-A8BE-E8E4D4427B9F}" type="pres">
      <dgm:prSet presAssocID="{BF7317EA-4650-404E-9C78-17E3FB5A0410}" presName="accent_1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14168F51-91B4-47FD-BA48-0D3FF2209D28}" type="pres">
      <dgm:prSet presAssocID="{BF7317EA-4650-404E-9C78-17E3FB5A0410}" presName="accentRepeatNode" presStyleLbl="solidFgAcc1" presStyleIdx="0" presStyleCnt="3"/>
      <dgm:spPr>
        <a:gradFill rotWithShape="0">
          <a:gsLst>
            <a:gs pos="49000">
              <a:srgbClr val="FFC000"/>
            </a:gs>
            <a:gs pos="100000">
              <a:schemeClr val="bg1"/>
            </a:gs>
          </a:gsLst>
          <a:lin ang="5400000" scaled="1"/>
        </a:gradFill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  <dgm:pt modelId="{C6C6F07F-3E68-4455-AC49-F8ABC67FFD36}" type="pres">
      <dgm:prSet presAssocID="{C2DD1D14-3D8D-4D3E-81A6-9C3C8D0C5672}" presName="text_2" presStyleLbl="node1" presStyleIdx="1" presStyleCnt="3" custScaleY="119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F735EF-4235-4A6D-983A-4392143548C1}" type="pres">
      <dgm:prSet presAssocID="{C2DD1D14-3D8D-4D3E-81A6-9C3C8D0C5672}" presName="accent_2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8CCDF5CA-B326-4902-8DF9-7887496BFED1}" type="pres">
      <dgm:prSet presAssocID="{C2DD1D14-3D8D-4D3E-81A6-9C3C8D0C5672}" presName="accentRepeatNode" presStyleLbl="solidFgAcc1" presStyleIdx="1" presStyleCnt="3"/>
      <dgm:spPr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  <dgm:pt modelId="{C0250C6E-C486-49F3-913B-A30343E5A36F}" type="pres">
      <dgm:prSet presAssocID="{60EEA6BE-7F56-44BA-A70B-9889B9A4E7D2}" presName="text_3" presStyleLbl="node1" presStyleIdx="2" presStyleCnt="3" custScaleY="120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63711-8543-44C9-A5B4-94E2538A997E}" type="pres">
      <dgm:prSet presAssocID="{60EEA6BE-7F56-44BA-A70B-9889B9A4E7D2}" presName="accent_3" presStyleCnt="0"/>
      <dgm:spPr>
        <a:scene3d>
          <a:camera prst="orthographicFront"/>
          <a:lightRig rig="threePt" dir="t"/>
        </a:scene3d>
        <a:sp3d>
          <a:bevelT prst="convex"/>
        </a:sp3d>
      </dgm:spPr>
    </dgm:pt>
    <dgm:pt modelId="{62129D15-554A-45E3-8A93-BA4F6E33043B}" type="pres">
      <dgm:prSet presAssocID="{60EEA6BE-7F56-44BA-A70B-9889B9A4E7D2}" presName="accentRepeatNode" presStyleLbl="solidFgAcc1" presStyleIdx="2" presStyleCnt="3"/>
      <dgm:spPr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ln>
          <a:solidFill>
            <a:srgbClr val="FF99CC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</dgm:ptLst>
  <dgm:cxnLst>
    <dgm:cxn modelId="{54164170-40AA-4893-9887-E07A3EEBA48E}" srcId="{C2B06CC3-3581-449E-A97A-138009E91580}" destId="{60EEA6BE-7F56-44BA-A70B-9889B9A4E7D2}" srcOrd="2" destOrd="0" parTransId="{67117190-9618-4C93-8A31-42FD7633FB1D}" sibTransId="{4C0DACB5-BB22-4AA4-AB45-45983C8FBAC6}"/>
    <dgm:cxn modelId="{889FDA30-3F92-454C-8CDE-C688634A2D14}" type="presOf" srcId="{60EEA6BE-7F56-44BA-A70B-9889B9A4E7D2}" destId="{C0250C6E-C486-49F3-913B-A30343E5A36F}" srcOrd="0" destOrd="0" presId="urn:microsoft.com/office/officeart/2008/layout/VerticalCurvedList"/>
    <dgm:cxn modelId="{DFDD61B2-0BEE-469C-99D1-B5705B431A65}" type="presOf" srcId="{C2DD1D14-3D8D-4D3E-81A6-9C3C8D0C5672}" destId="{C6C6F07F-3E68-4455-AC49-F8ABC67FFD36}" srcOrd="0" destOrd="0" presId="urn:microsoft.com/office/officeart/2008/layout/VerticalCurvedList"/>
    <dgm:cxn modelId="{D44D2A81-B7D1-450A-9590-08EDDBE39338}" srcId="{C2B06CC3-3581-449E-A97A-138009E91580}" destId="{BF7317EA-4650-404E-9C78-17E3FB5A0410}" srcOrd="0" destOrd="0" parTransId="{06A95434-DDA0-44FA-9037-895FD6AADC76}" sibTransId="{5FE96DE1-972F-4A41-A913-F41208D6707E}"/>
    <dgm:cxn modelId="{FA351CC9-D58C-443A-9046-A0FE717C6595}" type="presOf" srcId="{BF7317EA-4650-404E-9C78-17E3FB5A0410}" destId="{E0750491-E036-458D-8A93-DFFED6E55259}" srcOrd="0" destOrd="0" presId="urn:microsoft.com/office/officeart/2008/layout/VerticalCurvedList"/>
    <dgm:cxn modelId="{10CE7E16-8F4E-4495-845A-CC3F64E425A0}" type="presOf" srcId="{C2B06CC3-3581-449E-A97A-138009E91580}" destId="{C83CB604-A4EF-49C4-838E-8FEC52EBD78E}" srcOrd="0" destOrd="0" presId="urn:microsoft.com/office/officeart/2008/layout/VerticalCurvedList"/>
    <dgm:cxn modelId="{984C6BAF-4363-4436-8357-80BEC22BE733}" srcId="{C2B06CC3-3581-449E-A97A-138009E91580}" destId="{C2DD1D14-3D8D-4D3E-81A6-9C3C8D0C5672}" srcOrd="1" destOrd="0" parTransId="{9185185B-26FD-46CD-90A2-2CCCAEDC8EDD}" sibTransId="{34065F29-771F-47B8-B124-1F0E8CB1C92C}"/>
    <dgm:cxn modelId="{450D66E5-6C13-4DAB-99C7-A4E2989DD34D}" type="presOf" srcId="{5FE96DE1-972F-4A41-A913-F41208D6707E}" destId="{E44BB7B4-201D-4CFF-BA01-16C3DD8867DE}" srcOrd="0" destOrd="0" presId="urn:microsoft.com/office/officeart/2008/layout/VerticalCurvedList"/>
    <dgm:cxn modelId="{12ECC5B5-50C1-423B-B348-7210961886C0}" type="presParOf" srcId="{C83CB604-A4EF-49C4-838E-8FEC52EBD78E}" destId="{9DD96503-B104-4516-9B87-B536954D8C52}" srcOrd="0" destOrd="0" presId="urn:microsoft.com/office/officeart/2008/layout/VerticalCurvedList"/>
    <dgm:cxn modelId="{66185289-25D5-4177-980B-C5D576819EC6}" type="presParOf" srcId="{9DD96503-B104-4516-9B87-B536954D8C52}" destId="{8972B2CC-9FC6-466D-8A29-F1AC441FDC6B}" srcOrd="0" destOrd="0" presId="urn:microsoft.com/office/officeart/2008/layout/VerticalCurvedList"/>
    <dgm:cxn modelId="{5C049207-16DD-4464-89A2-2A4533B9269A}" type="presParOf" srcId="{8972B2CC-9FC6-466D-8A29-F1AC441FDC6B}" destId="{167BB4F9-50BA-45CC-8073-EFA0E7BC30F4}" srcOrd="0" destOrd="0" presId="urn:microsoft.com/office/officeart/2008/layout/VerticalCurvedList"/>
    <dgm:cxn modelId="{CD00B387-C656-4B44-A698-EB8E3964B930}" type="presParOf" srcId="{8972B2CC-9FC6-466D-8A29-F1AC441FDC6B}" destId="{E44BB7B4-201D-4CFF-BA01-16C3DD8867DE}" srcOrd="1" destOrd="0" presId="urn:microsoft.com/office/officeart/2008/layout/VerticalCurvedList"/>
    <dgm:cxn modelId="{D7D508EB-9112-4F2A-97B2-785F07D4872B}" type="presParOf" srcId="{8972B2CC-9FC6-466D-8A29-F1AC441FDC6B}" destId="{C3F74311-D36F-492D-9D58-145E7798CCF8}" srcOrd="2" destOrd="0" presId="urn:microsoft.com/office/officeart/2008/layout/VerticalCurvedList"/>
    <dgm:cxn modelId="{A7B977D1-25C3-4750-A434-F17E5224EB24}" type="presParOf" srcId="{8972B2CC-9FC6-466D-8A29-F1AC441FDC6B}" destId="{DDF03129-AF0B-4F95-8B23-C9F293D768CF}" srcOrd="3" destOrd="0" presId="urn:microsoft.com/office/officeart/2008/layout/VerticalCurvedList"/>
    <dgm:cxn modelId="{02A60081-2224-4774-8A77-F6F123DDF58A}" type="presParOf" srcId="{9DD96503-B104-4516-9B87-B536954D8C52}" destId="{E0750491-E036-458D-8A93-DFFED6E55259}" srcOrd="1" destOrd="0" presId="urn:microsoft.com/office/officeart/2008/layout/VerticalCurvedList"/>
    <dgm:cxn modelId="{248FD8EB-64F9-4CB4-A8B4-D9E9072AB9A1}" type="presParOf" srcId="{9DD96503-B104-4516-9B87-B536954D8C52}" destId="{CDB0EA78-D77B-44AD-A8BE-E8E4D4427B9F}" srcOrd="2" destOrd="0" presId="urn:microsoft.com/office/officeart/2008/layout/VerticalCurvedList"/>
    <dgm:cxn modelId="{0BE5D095-97B1-4B9D-A0BE-8BFF095D9BB3}" type="presParOf" srcId="{CDB0EA78-D77B-44AD-A8BE-E8E4D4427B9F}" destId="{14168F51-91B4-47FD-BA48-0D3FF2209D28}" srcOrd="0" destOrd="0" presId="urn:microsoft.com/office/officeart/2008/layout/VerticalCurvedList"/>
    <dgm:cxn modelId="{DFEDD129-339E-4B5E-8D49-84ACA6836B09}" type="presParOf" srcId="{9DD96503-B104-4516-9B87-B536954D8C52}" destId="{C6C6F07F-3E68-4455-AC49-F8ABC67FFD36}" srcOrd="3" destOrd="0" presId="urn:microsoft.com/office/officeart/2008/layout/VerticalCurvedList"/>
    <dgm:cxn modelId="{2CC29AC4-498B-49D1-B27F-418298994B74}" type="presParOf" srcId="{9DD96503-B104-4516-9B87-B536954D8C52}" destId="{26F735EF-4235-4A6D-983A-4392143548C1}" srcOrd="4" destOrd="0" presId="urn:microsoft.com/office/officeart/2008/layout/VerticalCurvedList"/>
    <dgm:cxn modelId="{45D6BE9D-E764-431F-A704-57143810A8B8}" type="presParOf" srcId="{26F735EF-4235-4A6D-983A-4392143548C1}" destId="{8CCDF5CA-B326-4902-8DF9-7887496BFED1}" srcOrd="0" destOrd="0" presId="urn:microsoft.com/office/officeart/2008/layout/VerticalCurvedList"/>
    <dgm:cxn modelId="{5A0AA66A-C76A-411C-AB74-50B8D4CD4748}" type="presParOf" srcId="{9DD96503-B104-4516-9B87-B536954D8C52}" destId="{C0250C6E-C486-49F3-913B-A30343E5A36F}" srcOrd="5" destOrd="0" presId="urn:microsoft.com/office/officeart/2008/layout/VerticalCurvedList"/>
    <dgm:cxn modelId="{51576AEF-041E-4A79-AE9E-93FC62EEC0D5}" type="presParOf" srcId="{9DD96503-B104-4516-9B87-B536954D8C52}" destId="{52163711-8543-44C9-A5B4-94E2538A997E}" srcOrd="6" destOrd="0" presId="urn:microsoft.com/office/officeart/2008/layout/VerticalCurvedList"/>
    <dgm:cxn modelId="{6B6D0A5D-385A-4624-B4F1-B48F328AD131}" type="presParOf" srcId="{52163711-8543-44C9-A5B4-94E2538A997E}" destId="{62129D15-554A-45E3-8A93-BA4F6E33043B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BDA6C0-47D4-4E12-A505-466456362111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762CC6A-ECBD-4416-B9D8-15FC466917F9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76-sahifa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719926-AF04-4AF1-97EA-3998C8F2C3FA}" type="parTrans" cxnId="{1B2CCFC1-7C9F-4881-A247-69582571C53F}">
      <dgm:prSet/>
      <dgm:spPr/>
      <dgm:t>
        <a:bodyPr/>
        <a:lstStyle/>
        <a:p>
          <a:endParaRPr lang="ru-RU"/>
        </a:p>
      </dgm:t>
    </dgm:pt>
    <dgm:pt modelId="{FAE1E1E4-0E2B-4CA9-A202-FEEF3B6A605C}" type="sibTrans" cxnId="{1B2CCFC1-7C9F-4881-A247-69582571C53F}">
      <dgm:prSet/>
      <dgm:spPr/>
      <dgm:t>
        <a:bodyPr/>
        <a:lstStyle/>
        <a:p>
          <a:endParaRPr lang="ru-RU"/>
        </a:p>
      </dgm:t>
    </dgm:pt>
    <dgm:pt modelId="{0922CFF1-34FA-4119-8F09-CECC1C15A81A}">
      <dgm:prSet phldrT="[Текст]" custT="1"/>
      <dgm:spPr>
        <a:solidFill>
          <a:srgbClr val="FF7C8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76-sahifa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4E6971-3EFA-4A44-A170-59989C06E2FE}" type="parTrans" cxnId="{97FC8134-6395-4FF0-84B2-D8B79F80211C}">
      <dgm:prSet/>
      <dgm:spPr/>
      <dgm:t>
        <a:bodyPr/>
        <a:lstStyle/>
        <a:p>
          <a:endParaRPr lang="ru-RU"/>
        </a:p>
      </dgm:t>
    </dgm:pt>
    <dgm:pt modelId="{81707ECE-2C6D-414E-A936-687A7C08879C}" type="sibTrans" cxnId="{97FC8134-6395-4FF0-84B2-D8B79F80211C}">
      <dgm:prSet/>
      <dgm:spPr/>
      <dgm:t>
        <a:bodyPr/>
        <a:lstStyle/>
        <a:p>
          <a:endParaRPr lang="ru-RU"/>
        </a:p>
      </dgm:t>
    </dgm:pt>
    <dgm:pt modelId="{EB7F055A-C627-47E3-A826-8B5AABB85654}" type="pres">
      <dgm:prSet presAssocID="{4FBDA6C0-47D4-4E12-A505-4664563621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CF3FD97-16D6-4A65-A9F1-E037367DD872}" type="pres">
      <dgm:prSet presAssocID="{4FBDA6C0-47D4-4E12-A505-466456362111}" presName="dot1" presStyleLbl="alignNode1" presStyleIdx="0" presStyleCnt="10"/>
      <dgm:spPr/>
    </dgm:pt>
    <dgm:pt modelId="{2D4066F6-DD70-47D6-9575-981BD5EABD22}" type="pres">
      <dgm:prSet presAssocID="{4FBDA6C0-47D4-4E12-A505-466456362111}" presName="dot2" presStyleLbl="alignNode1" presStyleIdx="1" presStyleCnt="10"/>
      <dgm:spPr/>
    </dgm:pt>
    <dgm:pt modelId="{4B2274BD-522E-4BA0-AAD8-AD4EC8F5CED4}" type="pres">
      <dgm:prSet presAssocID="{4FBDA6C0-47D4-4E12-A505-466456362111}" presName="dot3" presStyleLbl="alignNode1" presStyleIdx="2" presStyleCnt="10"/>
      <dgm:spPr/>
    </dgm:pt>
    <dgm:pt modelId="{6D7AD4FC-DAC6-4FC8-A41A-FE51F14100A5}" type="pres">
      <dgm:prSet presAssocID="{4FBDA6C0-47D4-4E12-A505-466456362111}" presName="dotArrow1" presStyleLbl="alignNode1" presStyleIdx="3" presStyleCnt="10"/>
      <dgm:spPr/>
    </dgm:pt>
    <dgm:pt modelId="{0729F4C5-8AE2-41E6-8A20-A8FDD438BB77}" type="pres">
      <dgm:prSet presAssocID="{4FBDA6C0-47D4-4E12-A505-466456362111}" presName="dotArrow2" presStyleLbl="alignNode1" presStyleIdx="4" presStyleCnt="10"/>
      <dgm:spPr/>
    </dgm:pt>
    <dgm:pt modelId="{D4DDB2FA-59D8-423F-A357-82ED4226A5B4}" type="pres">
      <dgm:prSet presAssocID="{4FBDA6C0-47D4-4E12-A505-466456362111}" presName="dotArrow3" presStyleLbl="alignNode1" presStyleIdx="5" presStyleCnt="10"/>
      <dgm:spPr/>
    </dgm:pt>
    <dgm:pt modelId="{D3872187-297E-4DE6-967C-6CC69B9DAC36}" type="pres">
      <dgm:prSet presAssocID="{4FBDA6C0-47D4-4E12-A505-466456362111}" presName="dotArrow4" presStyleLbl="alignNode1" presStyleIdx="6" presStyleCnt="10"/>
      <dgm:spPr/>
    </dgm:pt>
    <dgm:pt modelId="{E7F9219F-27D2-4F26-966C-CF8843EB5D02}" type="pres">
      <dgm:prSet presAssocID="{4FBDA6C0-47D4-4E12-A505-466456362111}" presName="dotArrow5" presStyleLbl="alignNode1" presStyleIdx="7" presStyleCnt="10"/>
      <dgm:spPr/>
    </dgm:pt>
    <dgm:pt modelId="{C568FDA4-6613-4739-A5EE-FC3262C22520}" type="pres">
      <dgm:prSet presAssocID="{4FBDA6C0-47D4-4E12-A505-466456362111}" presName="dotArrow6" presStyleLbl="alignNode1" presStyleIdx="8" presStyleCnt="10"/>
      <dgm:spPr/>
    </dgm:pt>
    <dgm:pt modelId="{332DE026-343D-4BC8-81AC-B20121E1048B}" type="pres">
      <dgm:prSet presAssocID="{4FBDA6C0-47D4-4E12-A505-466456362111}" presName="dotArrow7" presStyleLbl="alignNode1" presStyleIdx="9" presStyleCnt="10"/>
      <dgm:spPr/>
    </dgm:pt>
    <dgm:pt modelId="{253756C7-8892-4214-9C81-52EE4FCF122F}" type="pres">
      <dgm:prSet presAssocID="{B762CC6A-ECBD-4416-B9D8-15FC466917F9}" presName="parTx1" presStyleLbl="node1" presStyleIdx="0" presStyleCnt="2"/>
      <dgm:spPr/>
      <dgm:t>
        <a:bodyPr/>
        <a:lstStyle/>
        <a:p>
          <a:endParaRPr lang="ru-RU"/>
        </a:p>
      </dgm:t>
    </dgm:pt>
    <dgm:pt modelId="{C77A558A-2BF9-4EB5-9C05-EF7A342FB99A}" type="pres">
      <dgm:prSet presAssocID="{FAE1E1E4-0E2B-4CA9-A202-FEEF3B6A605C}" presName="picture1" presStyleCnt="0"/>
      <dgm:spPr/>
    </dgm:pt>
    <dgm:pt modelId="{4008067F-9FA3-4D41-A555-679EC7E69099}" type="pres">
      <dgm:prSet presAssocID="{FAE1E1E4-0E2B-4CA9-A202-FEEF3B6A605C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5F9A25EB-5DEE-44E7-8725-5D00ACEE9556}" type="pres">
      <dgm:prSet presAssocID="{0922CFF1-34FA-4119-8F09-CECC1C15A81A}" presName="parTx2" presStyleLbl="node1" presStyleIdx="1" presStyleCnt="2"/>
      <dgm:spPr/>
      <dgm:t>
        <a:bodyPr/>
        <a:lstStyle/>
        <a:p>
          <a:endParaRPr lang="ru-RU"/>
        </a:p>
      </dgm:t>
    </dgm:pt>
    <dgm:pt modelId="{532C4907-3BA0-4B8F-9693-6F0DDA1E0CFA}" type="pres">
      <dgm:prSet presAssocID="{81707ECE-2C6D-414E-A936-687A7C08879C}" presName="picture2" presStyleCnt="0"/>
      <dgm:spPr/>
    </dgm:pt>
    <dgm:pt modelId="{A45BEE35-7269-4FF7-984B-E421988CD5AF}" type="pres">
      <dgm:prSet presAssocID="{81707ECE-2C6D-414E-A936-687A7C08879C}" presName="imageRepeatNode" presStyleLbl="fgImgPlace1" presStyleIdx="1" presStyleCnt="2"/>
      <dgm:spPr/>
      <dgm:t>
        <a:bodyPr/>
        <a:lstStyle/>
        <a:p>
          <a:endParaRPr lang="ru-RU"/>
        </a:p>
      </dgm:t>
    </dgm:pt>
  </dgm:ptLst>
  <dgm:cxnLst>
    <dgm:cxn modelId="{97FC8134-6395-4FF0-84B2-D8B79F80211C}" srcId="{4FBDA6C0-47D4-4E12-A505-466456362111}" destId="{0922CFF1-34FA-4119-8F09-CECC1C15A81A}" srcOrd="1" destOrd="0" parTransId="{2C4E6971-3EFA-4A44-A170-59989C06E2FE}" sibTransId="{81707ECE-2C6D-414E-A936-687A7C08879C}"/>
    <dgm:cxn modelId="{BC6AC271-3B47-4CFD-B657-06B80C7D0E46}" type="presOf" srcId="{FAE1E1E4-0E2B-4CA9-A202-FEEF3B6A605C}" destId="{4008067F-9FA3-4D41-A555-679EC7E69099}" srcOrd="0" destOrd="0" presId="urn:microsoft.com/office/officeart/2008/layout/AscendingPictureAccentProcess"/>
    <dgm:cxn modelId="{F75A392F-2E9C-4009-AD1A-7B8587F0C282}" type="presOf" srcId="{81707ECE-2C6D-414E-A936-687A7C08879C}" destId="{A45BEE35-7269-4FF7-984B-E421988CD5AF}" srcOrd="0" destOrd="0" presId="urn:microsoft.com/office/officeart/2008/layout/AscendingPictureAccentProcess"/>
    <dgm:cxn modelId="{1B2CCFC1-7C9F-4881-A247-69582571C53F}" srcId="{4FBDA6C0-47D4-4E12-A505-466456362111}" destId="{B762CC6A-ECBD-4416-B9D8-15FC466917F9}" srcOrd="0" destOrd="0" parTransId="{CC719926-AF04-4AF1-97EA-3998C8F2C3FA}" sibTransId="{FAE1E1E4-0E2B-4CA9-A202-FEEF3B6A605C}"/>
    <dgm:cxn modelId="{2D974D93-B937-404D-A76E-1F2F85314BAD}" type="presOf" srcId="{4FBDA6C0-47D4-4E12-A505-466456362111}" destId="{EB7F055A-C627-47E3-A826-8B5AABB85654}" srcOrd="0" destOrd="0" presId="urn:microsoft.com/office/officeart/2008/layout/AscendingPictureAccentProcess"/>
    <dgm:cxn modelId="{881E4DEF-6C56-44B8-BF36-1D8BD6F12060}" type="presOf" srcId="{B762CC6A-ECBD-4416-B9D8-15FC466917F9}" destId="{253756C7-8892-4214-9C81-52EE4FCF122F}" srcOrd="0" destOrd="0" presId="urn:microsoft.com/office/officeart/2008/layout/AscendingPictureAccentProcess"/>
    <dgm:cxn modelId="{7754CFE3-9DA7-46C0-98FF-0685E45CA6E3}" type="presOf" srcId="{0922CFF1-34FA-4119-8F09-CECC1C15A81A}" destId="{5F9A25EB-5DEE-44E7-8725-5D00ACEE9556}" srcOrd="0" destOrd="0" presId="urn:microsoft.com/office/officeart/2008/layout/AscendingPictureAccentProcess"/>
    <dgm:cxn modelId="{20C9A268-C56A-408A-B41B-F732CB155B04}" type="presParOf" srcId="{EB7F055A-C627-47E3-A826-8B5AABB85654}" destId="{FCF3FD97-16D6-4A65-A9F1-E037367DD872}" srcOrd="0" destOrd="0" presId="urn:microsoft.com/office/officeart/2008/layout/AscendingPictureAccentProcess"/>
    <dgm:cxn modelId="{89C85537-40A8-4C3B-A2CB-F1B3F0F15AF7}" type="presParOf" srcId="{EB7F055A-C627-47E3-A826-8B5AABB85654}" destId="{2D4066F6-DD70-47D6-9575-981BD5EABD22}" srcOrd="1" destOrd="0" presId="urn:microsoft.com/office/officeart/2008/layout/AscendingPictureAccentProcess"/>
    <dgm:cxn modelId="{46330E09-F597-4B1B-8652-5CBD54FE6F9B}" type="presParOf" srcId="{EB7F055A-C627-47E3-A826-8B5AABB85654}" destId="{4B2274BD-522E-4BA0-AAD8-AD4EC8F5CED4}" srcOrd="2" destOrd="0" presId="urn:microsoft.com/office/officeart/2008/layout/AscendingPictureAccentProcess"/>
    <dgm:cxn modelId="{70408F33-C602-406C-8F33-437051B46860}" type="presParOf" srcId="{EB7F055A-C627-47E3-A826-8B5AABB85654}" destId="{6D7AD4FC-DAC6-4FC8-A41A-FE51F14100A5}" srcOrd="3" destOrd="0" presId="urn:microsoft.com/office/officeart/2008/layout/AscendingPictureAccentProcess"/>
    <dgm:cxn modelId="{F15B74F7-B09A-4FDB-BB27-3E44EAB3AB46}" type="presParOf" srcId="{EB7F055A-C627-47E3-A826-8B5AABB85654}" destId="{0729F4C5-8AE2-41E6-8A20-A8FDD438BB77}" srcOrd="4" destOrd="0" presId="urn:microsoft.com/office/officeart/2008/layout/AscendingPictureAccentProcess"/>
    <dgm:cxn modelId="{600C304D-934A-495C-ABE2-02A0E9B72C5B}" type="presParOf" srcId="{EB7F055A-C627-47E3-A826-8B5AABB85654}" destId="{D4DDB2FA-59D8-423F-A357-82ED4226A5B4}" srcOrd="5" destOrd="0" presId="urn:microsoft.com/office/officeart/2008/layout/AscendingPictureAccentProcess"/>
    <dgm:cxn modelId="{ED95A8D4-2269-4C3A-A82C-59DB456EBE59}" type="presParOf" srcId="{EB7F055A-C627-47E3-A826-8B5AABB85654}" destId="{D3872187-297E-4DE6-967C-6CC69B9DAC36}" srcOrd="6" destOrd="0" presId="urn:microsoft.com/office/officeart/2008/layout/AscendingPictureAccentProcess"/>
    <dgm:cxn modelId="{585C62ED-2A0F-400A-9793-99A951AF2484}" type="presParOf" srcId="{EB7F055A-C627-47E3-A826-8B5AABB85654}" destId="{E7F9219F-27D2-4F26-966C-CF8843EB5D02}" srcOrd="7" destOrd="0" presId="urn:microsoft.com/office/officeart/2008/layout/AscendingPictureAccentProcess"/>
    <dgm:cxn modelId="{8CCD2018-0DDE-44F1-9150-427F943219FB}" type="presParOf" srcId="{EB7F055A-C627-47E3-A826-8B5AABB85654}" destId="{C568FDA4-6613-4739-A5EE-FC3262C22520}" srcOrd="8" destOrd="0" presId="urn:microsoft.com/office/officeart/2008/layout/AscendingPictureAccentProcess"/>
    <dgm:cxn modelId="{9596908A-4048-4FE6-A609-35DC4098A362}" type="presParOf" srcId="{EB7F055A-C627-47E3-A826-8B5AABB85654}" destId="{332DE026-343D-4BC8-81AC-B20121E1048B}" srcOrd="9" destOrd="0" presId="urn:microsoft.com/office/officeart/2008/layout/AscendingPictureAccentProcess"/>
    <dgm:cxn modelId="{80645864-56D1-4A26-A245-2175A6749F2E}" type="presParOf" srcId="{EB7F055A-C627-47E3-A826-8B5AABB85654}" destId="{253756C7-8892-4214-9C81-52EE4FCF122F}" srcOrd="10" destOrd="0" presId="urn:microsoft.com/office/officeart/2008/layout/AscendingPictureAccentProcess"/>
    <dgm:cxn modelId="{76ACC71F-CBD2-4BB3-A1A3-E9B3390D9A45}" type="presParOf" srcId="{EB7F055A-C627-47E3-A826-8B5AABB85654}" destId="{C77A558A-2BF9-4EB5-9C05-EF7A342FB99A}" srcOrd="11" destOrd="0" presId="urn:microsoft.com/office/officeart/2008/layout/AscendingPictureAccentProcess"/>
    <dgm:cxn modelId="{D9A8E113-41D2-4254-8EF2-B243163A6C21}" type="presParOf" srcId="{C77A558A-2BF9-4EB5-9C05-EF7A342FB99A}" destId="{4008067F-9FA3-4D41-A555-679EC7E69099}" srcOrd="0" destOrd="0" presId="urn:microsoft.com/office/officeart/2008/layout/AscendingPictureAccentProcess"/>
    <dgm:cxn modelId="{B1671CA5-4FEF-4C78-A90E-806F3F4BFE35}" type="presParOf" srcId="{EB7F055A-C627-47E3-A826-8B5AABB85654}" destId="{5F9A25EB-5DEE-44E7-8725-5D00ACEE9556}" srcOrd="12" destOrd="0" presId="urn:microsoft.com/office/officeart/2008/layout/AscendingPictureAccentProcess"/>
    <dgm:cxn modelId="{03FFC735-154E-4A90-895F-688E2922B889}" type="presParOf" srcId="{EB7F055A-C627-47E3-A826-8B5AABB85654}" destId="{532C4907-3BA0-4B8F-9693-6F0DDA1E0CFA}" srcOrd="13" destOrd="0" presId="urn:microsoft.com/office/officeart/2008/layout/AscendingPictureAccentProcess"/>
    <dgm:cxn modelId="{9E0B9E23-5708-4E51-90FA-AF1F2D62725C}" type="presParOf" srcId="{532C4907-3BA0-4B8F-9693-6F0DDA1E0CFA}" destId="{A45BEE35-7269-4FF7-984B-E421988CD5A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BB7B4-201D-4CFF-BA01-16C3DD8867DE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750491-E036-458D-8A93-DFFED6E55259}">
      <dsp:nvSpPr>
        <dsp:cNvPr id="0" name=""/>
        <dsp:cNvSpPr/>
      </dsp:nvSpPr>
      <dsp:spPr>
        <a:xfrm>
          <a:off x="752110" y="417405"/>
          <a:ext cx="10574535" cy="1332656"/>
        </a:xfrm>
        <a:prstGeom prst="rect">
          <a:avLst/>
        </a:prstGeom>
        <a:gradFill rotWithShape="0">
          <a:gsLst>
            <a:gs pos="43000">
              <a:schemeClr val="accent4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Geometrik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mazmunli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endParaRPr lang="ru-RU" sz="40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110" y="417405"/>
        <a:ext cx="10574535" cy="1332656"/>
      </dsp:txXfrm>
    </dsp:sp>
    <dsp:sp modelId="{14168F51-91B4-47FD-BA48-0D3FF2209D28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gradFill rotWithShape="0">
          <a:gsLst>
            <a:gs pos="49000">
              <a:srgbClr val="FFC00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C0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C6F07F-3E68-4455-AC49-F8ABC67FFD36}">
      <dsp:nvSpPr>
        <dsp:cNvPr id="0" name=""/>
        <dsp:cNvSpPr/>
      </dsp:nvSpPr>
      <dsp:spPr>
        <a:xfrm>
          <a:off x="1146048" y="2064387"/>
          <a:ext cx="10180598" cy="1289892"/>
        </a:xfrm>
        <a:prstGeom prst="rect">
          <a:avLst/>
        </a:prstGeom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Fizik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mazmunli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endParaRPr lang="ru-RU" sz="40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6048" y="2064387"/>
        <a:ext cx="10180598" cy="1289892"/>
      </dsp:txXfrm>
    </dsp:sp>
    <dsp:sp modelId="{8CCDF5CA-B326-4902-8DF9-7887496BFED1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gradFill rotWithShape="0">
          <a:gsLst>
            <a:gs pos="49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92D05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50C6E-C486-49F3-913B-A30343E5A36F}">
      <dsp:nvSpPr>
        <dsp:cNvPr id="0" name=""/>
        <dsp:cNvSpPr/>
      </dsp:nvSpPr>
      <dsp:spPr>
        <a:xfrm>
          <a:off x="752110" y="3683636"/>
          <a:ext cx="10574535" cy="1302593"/>
        </a:xfrm>
        <a:prstGeom prst="rect">
          <a:avLst/>
        </a:prstGeom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mazmunli</a:t>
          </a:r>
          <a:r>
            <a:rPr lang="en-US" sz="40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endParaRPr lang="ru-RU" sz="4000" b="1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110" y="3683636"/>
        <a:ext cx="10574535" cy="1302593"/>
      </dsp:txXfrm>
    </dsp:sp>
    <dsp:sp modelId="{62129D15-554A-45E3-8A93-BA4F6E33043B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gradFill rotWithShape="0">
          <a:gsLst>
            <a:gs pos="49000">
              <a:srgbClr val="FF99CC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99CC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3FD97-16D6-4A65-A9F1-E037367DD872}">
      <dsp:nvSpPr>
        <dsp:cNvPr id="0" name=""/>
        <dsp:cNvSpPr/>
      </dsp:nvSpPr>
      <dsp:spPr>
        <a:xfrm>
          <a:off x="3447191" y="2783358"/>
          <a:ext cx="157886" cy="1578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066F6-DD70-47D6-9575-981BD5EABD22}">
      <dsp:nvSpPr>
        <dsp:cNvPr id="0" name=""/>
        <dsp:cNvSpPr/>
      </dsp:nvSpPr>
      <dsp:spPr>
        <a:xfrm>
          <a:off x="3308882" y="3005003"/>
          <a:ext cx="157886" cy="157886"/>
        </a:xfrm>
        <a:prstGeom prst="ellipse">
          <a:avLst/>
        </a:prstGeom>
        <a:solidFill>
          <a:schemeClr val="accent4">
            <a:hueOff val="1155077"/>
            <a:satOff val="-5330"/>
            <a:lumOff val="196"/>
            <a:alphaOff val="0"/>
          </a:schemeClr>
        </a:solidFill>
        <a:ln w="12700" cap="flat" cmpd="sng" algn="ctr">
          <a:solidFill>
            <a:schemeClr val="accent4">
              <a:hueOff val="1155077"/>
              <a:satOff val="-5330"/>
              <a:lumOff val="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274BD-522E-4BA0-AAD8-AD4EC8F5CED4}">
      <dsp:nvSpPr>
        <dsp:cNvPr id="0" name=""/>
        <dsp:cNvSpPr/>
      </dsp:nvSpPr>
      <dsp:spPr>
        <a:xfrm>
          <a:off x="3144049" y="3196901"/>
          <a:ext cx="157886" cy="157886"/>
        </a:xfrm>
        <a:prstGeom prst="ellipse">
          <a:avLst/>
        </a:prstGeom>
        <a:solidFill>
          <a:schemeClr val="accent4">
            <a:hueOff val="2310154"/>
            <a:satOff val="-10660"/>
            <a:lumOff val="392"/>
            <a:alphaOff val="0"/>
          </a:schemeClr>
        </a:solidFill>
        <a:ln w="12700" cap="flat" cmpd="sng" algn="ctr">
          <a:solidFill>
            <a:schemeClr val="accent4">
              <a:hueOff val="2310154"/>
              <a:satOff val="-10660"/>
              <a:lumOff val="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AD4FC-DAC6-4FC8-A41A-FE51F14100A5}">
      <dsp:nvSpPr>
        <dsp:cNvPr id="0" name=""/>
        <dsp:cNvSpPr/>
      </dsp:nvSpPr>
      <dsp:spPr>
        <a:xfrm>
          <a:off x="3341091" y="552652"/>
          <a:ext cx="157886" cy="157886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9F4C5-8AE2-41E6-8A20-A8FDD438BB77}">
      <dsp:nvSpPr>
        <dsp:cNvPr id="0" name=""/>
        <dsp:cNvSpPr/>
      </dsp:nvSpPr>
      <dsp:spPr>
        <a:xfrm>
          <a:off x="3552027" y="426955"/>
          <a:ext cx="157886" cy="157886"/>
        </a:xfrm>
        <a:prstGeom prst="ellipse">
          <a:avLst/>
        </a:prstGeom>
        <a:solidFill>
          <a:schemeClr val="accent4">
            <a:hueOff val="4620308"/>
            <a:satOff val="-21319"/>
            <a:lumOff val="784"/>
            <a:alphaOff val="0"/>
          </a:schemeClr>
        </a:solidFill>
        <a:ln w="12700" cap="flat" cmpd="sng" algn="ctr">
          <a:solidFill>
            <a:schemeClr val="accent4">
              <a:hueOff val="4620308"/>
              <a:satOff val="-21319"/>
              <a:lumOff val="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DB2FA-59D8-423F-A357-82ED4226A5B4}">
      <dsp:nvSpPr>
        <dsp:cNvPr id="0" name=""/>
        <dsp:cNvSpPr/>
      </dsp:nvSpPr>
      <dsp:spPr>
        <a:xfrm>
          <a:off x="3762331" y="301258"/>
          <a:ext cx="157886" cy="157886"/>
        </a:xfrm>
        <a:prstGeom prst="ellipse">
          <a:avLst/>
        </a:prstGeom>
        <a:solidFill>
          <a:schemeClr val="accent4">
            <a:hueOff val="5775385"/>
            <a:satOff val="-26649"/>
            <a:lumOff val="981"/>
            <a:alphaOff val="0"/>
          </a:schemeClr>
        </a:solidFill>
        <a:ln w="12700" cap="flat" cmpd="sng" algn="ctr">
          <a:solidFill>
            <a:schemeClr val="accent4">
              <a:hueOff val="5775385"/>
              <a:satOff val="-26649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72187-297E-4DE6-967C-6CC69B9DAC36}">
      <dsp:nvSpPr>
        <dsp:cNvPr id="0" name=""/>
        <dsp:cNvSpPr/>
      </dsp:nvSpPr>
      <dsp:spPr>
        <a:xfrm>
          <a:off x="3972636" y="426955"/>
          <a:ext cx="157886" cy="157886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9219F-27D2-4F26-966C-CF8843EB5D02}">
      <dsp:nvSpPr>
        <dsp:cNvPr id="0" name=""/>
        <dsp:cNvSpPr/>
      </dsp:nvSpPr>
      <dsp:spPr>
        <a:xfrm>
          <a:off x="4183571" y="552652"/>
          <a:ext cx="157886" cy="157886"/>
        </a:xfrm>
        <a:prstGeom prst="ellipse">
          <a:avLst/>
        </a:prstGeom>
        <a:solidFill>
          <a:schemeClr val="accent4">
            <a:hueOff val="8085538"/>
            <a:satOff val="-37308"/>
            <a:lumOff val="1373"/>
            <a:alphaOff val="0"/>
          </a:schemeClr>
        </a:solidFill>
        <a:ln w="12700" cap="flat" cmpd="sng" algn="ctr">
          <a:solidFill>
            <a:schemeClr val="accent4">
              <a:hueOff val="8085538"/>
              <a:satOff val="-37308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8FDA4-6613-4739-A5EE-FC3262C22520}">
      <dsp:nvSpPr>
        <dsp:cNvPr id="0" name=""/>
        <dsp:cNvSpPr/>
      </dsp:nvSpPr>
      <dsp:spPr>
        <a:xfrm>
          <a:off x="3762331" y="566479"/>
          <a:ext cx="157886" cy="157886"/>
        </a:xfrm>
        <a:prstGeom prst="ellipse">
          <a:avLst/>
        </a:prstGeom>
        <a:solidFill>
          <a:schemeClr val="accent4">
            <a:hueOff val="9240615"/>
            <a:satOff val="-42638"/>
            <a:lumOff val="1569"/>
            <a:alphaOff val="0"/>
          </a:schemeClr>
        </a:solidFill>
        <a:ln w="12700" cap="flat" cmpd="sng" algn="ctr">
          <a:solidFill>
            <a:schemeClr val="accent4">
              <a:hueOff val="9240615"/>
              <a:satOff val="-42638"/>
              <a:lumOff val="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DE026-343D-4BC8-81AC-B20121E1048B}">
      <dsp:nvSpPr>
        <dsp:cNvPr id="0" name=""/>
        <dsp:cNvSpPr/>
      </dsp:nvSpPr>
      <dsp:spPr>
        <a:xfrm>
          <a:off x="3762331" y="831700"/>
          <a:ext cx="157886" cy="157886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756C7-8892-4214-9C81-52EE4FCF122F}">
      <dsp:nvSpPr>
        <dsp:cNvPr id="0" name=""/>
        <dsp:cNvSpPr/>
      </dsp:nvSpPr>
      <dsp:spPr>
        <a:xfrm>
          <a:off x="2477770" y="3773605"/>
          <a:ext cx="3405287" cy="913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786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76-sahifa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22358" y="3818193"/>
        <a:ext cx="3316111" cy="824223"/>
      </dsp:txXfrm>
    </dsp:sp>
    <dsp:sp modelId="{4008067F-9FA3-4D41-A555-679EC7E69099}">
      <dsp:nvSpPr>
        <dsp:cNvPr id="0" name=""/>
        <dsp:cNvSpPr/>
      </dsp:nvSpPr>
      <dsp:spPr>
        <a:xfrm>
          <a:off x="1533611" y="2878641"/>
          <a:ext cx="1578860" cy="1578756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A25EB-5DEE-44E7-8725-5D00ACEE9556}">
      <dsp:nvSpPr>
        <dsp:cNvPr id="0" name=""/>
        <dsp:cNvSpPr/>
      </dsp:nvSpPr>
      <dsp:spPr>
        <a:xfrm>
          <a:off x="3917060" y="1987029"/>
          <a:ext cx="3405287" cy="913399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786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76-sahifa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1648" y="2031617"/>
        <a:ext cx="3316111" cy="824223"/>
      </dsp:txXfrm>
    </dsp:sp>
    <dsp:sp modelId="{A45BEE35-7269-4FF7-984B-E421988CD5AF}">
      <dsp:nvSpPr>
        <dsp:cNvPr id="0" name=""/>
        <dsp:cNvSpPr/>
      </dsp:nvSpPr>
      <dsp:spPr>
        <a:xfrm>
          <a:off x="2972901" y="1092066"/>
          <a:ext cx="1578860" cy="1578756"/>
        </a:xfrm>
        <a:prstGeom prst="ellipse">
          <a:avLst/>
        </a:prstGeom>
        <a:solidFill>
          <a:schemeClr val="accent4">
            <a:tint val="50000"/>
            <a:hueOff val="11447524"/>
            <a:satOff val="-60156"/>
            <a:lumOff val="-4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67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5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0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535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30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0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9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14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99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18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43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AFC8E-6749-4A16-BAC2-7C5F20F4166A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0DC25-6E30-43F5-A6A7-0548AC4CF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28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1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8.png"/><Relationship Id="rId7" Type="http://schemas.openxmlformats.org/officeDocument/2006/relationships/image" Target="../media/image52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72.png"/><Relationship Id="rId7" Type="http://schemas.openxmlformats.org/officeDocument/2006/relationships/image" Target="../media/image31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5" Type="http://schemas.openxmlformats.org/officeDocument/2006/relationships/image" Target="../media/image74.png"/><Relationship Id="rId10" Type="http://schemas.openxmlformats.org/officeDocument/2006/relationships/image" Target="../media/image76.png"/><Relationship Id="rId4" Type="http://schemas.openxmlformats.org/officeDocument/2006/relationships/image" Target="../media/image73.png"/><Relationship Id="rId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13" Type="http://schemas.openxmlformats.org/officeDocument/2006/relationships/image" Target="../media/image93.png"/><Relationship Id="rId3" Type="http://schemas.openxmlformats.org/officeDocument/2006/relationships/image" Target="../media/image87.png"/><Relationship Id="rId7" Type="http://schemas.openxmlformats.org/officeDocument/2006/relationships/image" Target="../media/image500.png"/><Relationship Id="rId12" Type="http://schemas.openxmlformats.org/officeDocument/2006/relationships/image" Target="../media/image9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91.png"/><Relationship Id="rId5" Type="http://schemas.openxmlformats.org/officeDocument/2006/relationships/image" Target="../media/image89.png"/><Relationship Id="rId10" Type="http://schemas.openxmlformats.org/officeDocument/2006/relationships/image" Target="../media/image530.png"/><Relationship Id="rId4" Type="http://schemas.openxmlformats.org/officeDocument/2006/relationships/image" Target="../media/image88.png"/><Relationship Id="rId9" Type="http://schemas.openxmlformats.org/officeDocument/2006/relationships/image" Target="../media/image90.png"/><Relationship Id="rId1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0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0.png"/><Relationship Id="rId13" Type="http://schemas.openxmlformats.org/officeDocument/2006/relationships/image" Target="../media/image124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111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3.png"/><Relationship Id="rId5" Type="http://schemas.openxmlformats.org/officeDocument/2006/relationships/image" Target="../media/image120.png"/><Relationship Id="rId10" Type="http://schemas.openxmlformats.org/officeDocument/2006/relationships/image" Target="../media/image1090.png"/><Relationship Id="rId4" Type="http://schemas.openxmlformats.org/officeDocument/2006/relationships/image" Target="../media/image119.png"/><Relationship Id="rId9" Type="http://schemas.openxmlformats.org/officeDocument/2006/relationships/image" Target="../media/image1080.png"/><Relationship Id="rId14" Type="http://schemas.openxmlformats.org/officeDocument/2006/relationships/image" Target="../media/image1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110.png"/><Relationship Id="rId9" Type="http://schemas.openxmlformats.org/officeDocument/2006/relationships/image" Target="../media/image2.png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45116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5188348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2641867"/>
            <a:ext cx="7040111" cy="7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3837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32A38132-8FDD-40F4-AF7A-3511C2C0B8C5}"/>
              </a:ext>
            </a:extLst>
          </p:cNvPr>
          <p:cNvSpPr/>
          <p:nvPr/>
        </p:nvSpPr>
        <p:spPr>
          <a:xfrm>
            <a:off x="119856" y="138239"/>
            <a:ext cx="11952288" cy="6581522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4D4087-CEEC-4063-B23B-4752888BCEDC}"/>
                  </a:ext>
                </a:extLst>
              </p:cNvPr>
              <p:cNvSpPr txBox="1"/>
              <p:nvPr/>
            </p:nvSpPr>
            <p:spPr>
              <a:xfrm>
                <a:off x="343582" y="434402"/>
                <a:ext cx="552869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4D4087-CEEC-4063-B23B-4752888BC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82" y="434402"/>
                <a:ext cx="5528693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7C4F0E-16CA-4242-BD8E-984FEF40D795}"/>
                  </a:ext>
                </a:extLst>
              </p:cNvPr>
              <p:cNvSpPr txBox="1"/>
              <p:nvPr/>
            </p:nvSpPr>
            <p:spPr>
              <a:xfrm>
                <a:off x="5872275" y="434402"/>
                <a:ext cx="338176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7C4F0E-16CA-4242-BD8E-984FEF40D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275" y="434402"/>
                <a:ext cx="3381760" cy="1152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17873-6C47-4919-9491-A074E04EE6AB}"/>
                  </a:ext>
                </a:extLst>
              </p:cNvPr>
              <p:cNvSpPr txBox="1"/>
              <p:nvPr/>
            </p:nvSpPr>
            <p:spPr>
              <a:xfrm>
                <a:off x="9254035" y="339953"/>
                <a:ext cx="2423420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217873-6C47-4919-9491-A074E04EE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035" y="339953"/>
                <a:ext cx="2423420" cy="1246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66C463-A7A9-4C86-8B70-CBEAF45F6E4A}"/>
                  </a:ext>
                </a:extLst>
              </p:cNvPr>
              <p:cNvSpPr txBox="1"/>
              <p:nvPr/>
            </p:nvSpPr>
            <p:spPr>
              <a:xfrm>
                <a:off x="1549810" y="1879733"/>
                <a:ext cx="4615815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66C463-A7A9-4C86-8B70-CBEAF45F6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810" y="1879733"/>
                <a:ext cx="4615815" cy="12469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4553C1-109C-4D24-8676-2392D97F1614}"/>
                  </a:ext>
                </a:extLst>
              </p:cNvPr>
              <p:cNvSpPr txBox="1"/>
              <p:nvPr/>
            </p:nvSpPr>
            <p:spPr>
              <a:xfrm>
                <a:off x="8145976" y="2277705"/>
                <a:ext cx="13199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4553C1-109C-4D24-8676-2392D97F1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976" y="2277705"/>
                <a:ext cx="131991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E964BA-AC11-478C-91CA-8DA88B4528BD}"/>
                  </a:ext>
                </a:extLst>
              </p:cNvPr>
              <p:cNvSpPr txBox="1"/>
              <p:nvPr/>
            </p:nvSpPr>
            <p:spPr>
              <a:xfrm>
                <a:off x="1478550" y="3817485"/>
                <a:ext cx="9320372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E964BA-AC11-478C-91CA-8DA88B452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550" y="3817485"/>
                <a:ext cx="9320372" cy="12469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2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>
            <a:extLst>
              <a:ext uri="{FF2B5EF4-FFF2-40B4-BE49-F238E27FC236}">
                <a16:creationId xmlns:a16="http://schemas.microsoft.com/office/drawing/2014/main" id="{FEFC69DD-1D93-4450-9793-6ED2B311A7B3}"/>
              </a:ext>
            </a:extLst>
          </p:cNvPr>
          <p:cNvSpPr/>
          <p:nvPr/>
        </p:nvSpPr>
        <p:spPr>
          <a:xfrm>
            <a:off x="119856" y="138239"/>
            <a:ext cx="11952288" cy="6581522"/>
          </a:xfrm>
          <a:prstGeom prst="frame">
            <a:avLst>
              <a:gd name="adj1" fmla="val 85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76AE41-3BFB-4E72-8789-5716124F8A75}"/>
                  </a:ext>
                </a:extLst>
              </p:cNvPr>
              <p:cNvSpPr txBox="1"/>
              <p:nvPr/>
            </p:nvSpPr>
            <p:spPr>
              <a:xfrm>
                <a:off x="1090049" y="4125854"/>
                <a:ext cx="3399199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𝟑𝟐𝟎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76AE41-3BFB-4E72-8789-5716124F8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049" y="4125854"/>
                <a:ext cx="3399199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362E52-CD9F-4ECA-ACB7-D1C10C969CEF}"/>
                  </a:ext>
                </a:extLst>
              </p:cNvPr>
              <p:cNvSpPr txBox="1"/>
              <p:nvPr/>
            </p:nvSpPr>
            <p:spPr>
              <a:xfrm>
                <a:off x="5194669" y="5422998"/>
                <a:ext cx="2468625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ru-RU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𝟑𝟐𝟎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8362E52-CD9F-4ECA-ACB7-D1C10C969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4669" y="5422998"/>
                <a:ext cx="2468625" cy="889154"/>
              </a:xfrm>
              <a:prstGeom prst="rect">
                <a:avLst/>
              </a:prstGeom>
              <a:blipFill>
                <a:blip r:embed="rId3"/>
                <a:stretch>
                  <a:fillRect l="-12346" t="-3448" b="-17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0C23F1F-4DB9-4194-AEAF-21E8CDED28A8}"/>
                  </a:ext>
                </a:extLst>
              </p:cNvPr>
              <p:cNvSpPr txBox="1"/>
              <p:nvPr/>
            </p:nvSpPr>
            <p:spPr>
              <a:xfrm>
                <a:off x="4278233" y="315554"/>
                <a:ext cx="3620735" cy="880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𝟏𝟔𝟎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b="1" i="1" dirty="0"/>
                  <a:t> </a:t>
                </a:r>
                <a:endParaRPr lang="ru-RU" sz="3600" b="1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0C23F1F-4DB9-4194-AEAF-21E8CDED2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233" y="315554"/>
                <a:ext cx="3620735" cy="8804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70AEE7-AC7B-4400-B441-550AA9274E45}"/>
                  </a:ext>
                </a:extLst>
              </p:cNvPr>
              <p:cNvSpPr txBox="1"/>
              <p:nvPr/>
            </p:nvSpPr>
            <p:spPr>
              <a:xfrm>
                <a:off x="4278233" y="1487318"/>
                <a:ext cx="4301499" cy="8291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𝟏𝟔𝟎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b="1" i="1" dirty="0"/>
                  <a:t> </a:t>
                </a:r>
                <a:endParaRPr lang="ru-RU" sz="3600" b="1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570AEE7-AC7B-4400-B441-550AA9274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233" y="1487318"/>
                <a:ext cx="4301499" cy="8291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E8CB49-F3EC-4874-B1F4-7690EB863316}"/>
                  </a:ext>
                </a:extLst>
              </p:cNvPr>
              <p:cNvSpPr txBox="1"/>
              <p:nvPr/>
            </p:nvSpPr>
            <p:spPr>
              <a:xfrm>
                <a:off x="4256470" y="2725908"/>
                <a:ext cx="14682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E8CB49-F3EC-4874-B1F4-7690EB863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470" y="2725908"/>
                <a:ext cx="1468287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4E3FB4-93B2-4A3F-8A59-998293FB61BA}"/>
                  </a:ext>
                </a:extLst>
              </p:cNvPr>
              <p:cNvSpPr txBox="1"/>
              <p:nvPr/>
            </p:nvSpPr>
            <p:spPr>
              <a:xfrm>
                <a:off x="6999715" y="3645388"/>
                <a:ext cx="1798506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𝟑𝟐𝟎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i="1" dirty="0"/>
                  <a:t> </a:t>
                </a:r>
                <a:endParaRPr lang="ru-RU" sz="3600" b="1" i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4E3FB4-93B2-4A3F-8A59-998293FB6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715" y="3645388"/>
                <a:ext cx="1798506" cy="800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A82529D-073C-4AD3-B748-208381B9FB96}"/>
                  </a:ext>
                </a:extLst>
              </p:cNvPr>
              <p:cNvSpPr txBox="1"/>
              <p:nvPr/>
            </p:nvSpPr>
            <p:spPr>
              <a:xfrm>
                <a:off x="6938176" y="2490921"/>
                <a:ext cx="3283112" cy="889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𝟏𝟔𝟎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A82529D-073C-4AD3-B748-208381B9F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176" y="2490921"/>
                <a:ext cx="3283112" cy="8899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7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33401" y="989597"/>
                <a:ext cx="11115558" cy="1854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Konserva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banka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𝟓𝟏𝟐</m:t>
                    </m:r>
                    <m:r>
                      <a:rPr lang="en-US" alt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alt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alt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altLang="ru-RU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alt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1" y="989597"/>
                <a:ext cx="11115558" cy="1854803"/>
              </a:xfrm>
              <a:prstGeom prst="rect">
                <a:avLst/>
              </a:prstGeom>
              <a:blipFill>
                <a:blip r:embed="rId4"/>
                <a:stretch>
                  <a:fillRect l="-1975" b="-12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33401" y="2725427"/>
            <a:ext cx="80803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Bankaga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sig‘ishi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banka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9082"/>
          <a:stretch/>
        </p:blipFill>
        <p:spPr>
          <a:xfrm>
            <a:off x="8818075" y="2518902"/>
            <a:ext cx="3028472" cy="380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5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4B8B77D-4C48-45E9-9CC1-989087CF93AD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EE376701-C256-4175-8BAF-65F9CAAEBCF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18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Цилиндр 5">
            <a:extLst>
              <a:ext uri="{FF2B5EF4-FFF2-40B4-BE49-F238E27FC236}">
                <a16:creationId xmlns:a16="http://schemas.microsoft.com/office/drawing/2014/main" id="{CD4DF622-1498-4414-AA41-34D7BF7ACF73}"/>
              </a:ext>
            </a:extLst>
          </p:cNvPr>
          <p:cNvSpPr/>
          <p:nvPr/>
        </p:nvSpPr>
        <p:spPr>
          <a:xfrm>
            <a:off x="8178799" y="1744133"/>
            <a:ext cx="2607734" cy="3708400"/>
          </a:xfrm>
          <a:prstGeom prst="can">
            <a:avLst/>
          </a:prstGeom>
          <a:gradFill>
            <a:gsLst>
              <a:gs pos="0">
                <a:srgbClr val="00FF00"/>
              </a:gs>
              <a:gs pos="96721">
                <a:srgbClr val="00FF00"/>
              </a:gs>
              <a:gs pos="100000">
                <a:schemeClr val="bg1"/>
              </a:gs>
            </a:gsLst>
            <a:lin ang="2700000" scaled="1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04E3C90-359F-47CE-ABF4-8ABEFEA6E1BC}"/>
              </a:ext>
            </a:extLst>
          </p:cNvPr>
          <p:cNvCxnSpPr/>
          <p:nvPr/>
        </p:nvCxnSpPr>
        <p:spPr>
          <a:xfrm>
            <a:off x="9470760" y="2061633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5A3D8C23-328D-489A-8322-16D8B74945D7}"/>
              </a:ext>
            </a:extLst>
          </p:cNvPr>
          <p:cNvSpPr/>
          <p:nvPr/>
        </p:nvSpPr>
        <p:spPr>
          <a:xfrm>
            <a:off x="8190705" y="4809066"/>
            <a:ext cx="2583922" cy="643467"/>
          </a:xfrm>
          <a:prstGeom prst="ellipse">
            <a:avLst/>
          </a:prstGeom>
          <a:solidFill>
            <a:srgbClr val="00FF00"/>
          </a:soli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9307096-EA04-4B92-BF02-B33333479C81}"/>
              </a:ext>
            </a:extLst>
          </p:cNvPr>
          <p:cNvCxnSpPr/>
          <p:nvPr/>
        </p:nvCxnSpPr>
        <p:spPr>
          <a:xfrm>
            <a:off x="9482665" y="5130799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8E96D60-21D0-4880-9FF5-132E90DBE181}"/>
              </a:ext>
            </a:extLst>
          </p:cNvPr>
          <p:cNvCxnSpPr>
            <a:cxnSpLocks/>
          </p:cNvCxnSpPr>
          <p:nvPr/>
        </p:nvCxnSpPr>
        <p:spPr>
          <a:xfrm flipV="1">
            <a:off x="9479951" y="2038126"/>
            <a:ext cx="11905" cy="3120413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D653E38-C864-45D8-B485-D0FB2D6955EB}"/>
                  </a:ext>
                </a:extLst>
              </p:cNvPr>
              <p:cNvSpPr txBox="1"/>
              <p:nvPr/>
            </p:nvSpPr>
            <p:spPr>
              <a:xfrm>
                <a:off x="8928493" y="3290555"/>
                <a:ext cx="5193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D653E38-C864-45D8-B485-D0FB2D695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8493" y="3290555"/>
                <a:ext cx="51937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629FBE-CC44-49C4-AF76-517E05E72C8D}"/>
                  </a:ext>
                </a:extLst>
              </p:cNvPr>
              <p:cNvSpPr txBox="1"/>
              <p:nvPr/>
            </p:nvSpPr>
            <p:spPr>
              <a:xfrm>
                <a:off x="9863006" y="1466821"/>
                <a:ext cx="4728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8629FBE-CC44-49C4-AF76-517E05E72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006" y="1466821"/>
                <a:ext cx="47288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164E65-99B3-4770-BA1F-7D0CF52F4EED}"/>
                  </a:ext>
                </a:extLst>
              </p:cNvPr>
              <p:cNvSpPr txBox="1"/>
              <p:nvPr/>
            </p:nvSpPr>
            <p:spPr>
              <a:xfrm>
                <a:off x="9863006" y="4561387"/>
                <a:ext cx="47288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164E65-99B3-4770-BA1F-7D0CF52F4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006" y="4561387"/>
                <a:ext cx="47288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D7423E1-05CE-4B54-8422-09C7B2F6D61D}"/>
              </a:ext>
            </a:extLst>
          </p:cNvPr>
          <p:cNvCxnSpPr/>
          <p:nvPr/>
        </p:nvCxnSpPr>
        <p:spPr>
          <a:xfrm>
            <a:off x="8190705" y="2072216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666CD0F-3FF5-4AD5-ADBB-71D2F730195A}"/>
              </a:ext>
            </a:extLst>
          </p:cNvPr>
          <p:cNvCxnSpPr/>
          <p:nvPr/>
        </p:nvCxnSpPr>
        <p:spPr>
          <a:xfrm>
            <a:off x="8190705" y="5130799"/>
            <a:ext cx="1303867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:a16="http://schemas.microsoft.com/office/drawing/2014/main" id="{A0CAC6B7-FAA9-467C-9327-FA36BA3628AE}"/>
              </a:ext>
            </a:extLst>
          </p:cNvPr>
          <p:cNvSpPr/>
          <p:nvPr/>
        </p:nvSpPr>
        <p:spPr>
          <a:xfrm>
            <a:off x="9403866" y="5048251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3ECF57C0-1703-4CF5-89D7-B0957696D8DF}"/>
              </a:ext>
            </a:extLst>
          </p:cNvPr>
          <p:cNvSpPr/>
          <p:nvPr/>
        </p:nvSpPr>
        <p:spPr>
          <a:xfrm>
            <a:off x="9410609" y="1970618"/>
            <a:ext cx="150588" cy="156631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57A7C2-F592-4260-AB9C-08F0CF40F170}"/>
              </a:ext>
            </a:extLst>
          </p:cNvPr>
          <p:cNvSpPr txBox="1"/>
          <p:nvPr/>
        </p:nvSpPr>
        <p:spPr>
          <a:xfrm>
            <a:off x="5636712" y="288098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EA73A8-C431-497F-B01C-64EBC9A8531E}"/>
                  </a:ext>
                </a:extLst>
              </p:cNvPr>
              <p:cNvSpPr txBox="1"/>
              <p:nvPr/>
            </p:nvSpPr>
            <p:spPr>
              <a:xfrm>
                <a:off x="967733" y="1201778"/>
                <a:ext cx="449510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𝟓𝟏𝟐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alt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alt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EA73A8-C431-497F-B01C-64EBC9A85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33" y="1201778"/>
                <a:ext cx="4495102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A23469C-C9BF-4199-BA00-3EA604136F65}"/>
                  </a:ext>
                </a:extLst>
              </p:cNvPr>
              <p:cNvSpPr txBox="1"/>
              <p:nvPr/>
            </p:nvSpPr>
            <p:spPr>
              <a:xfrm>
                <a:off x="998327" y="3121614"/>
                <a:ext cx="6093912" cy="764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𝒂𝒔𝒐𝒔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A23469C-C9BF-4199-BA00-3EA604136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27" y="3121614"/>
                <a:ext cx="6093912" cy="7644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16BC66-71C4-4F31-BAB8-321602C557FD}"/>
                  </a:ext>
                </a:extLst>
              </p:cNvPr>
              <p:cNvSpPr txBox="1"/>
              <p:nvPr/>
            </p:nvSpPr>
            <p:spPr>
              <a:xfrm>
                <a:off x="892240" y="2161696"/>
                <a:ext cx="361580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      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16BC66-71C4-4F31-BAB8-321602C55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40" y="2161696"/>
                <a:ext cx="3615808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0E84E33-19E8-46A2-9B3E-66A1B17C2A7E}"/>
                  </a:ext>
                </a:extLst>
              </p:cNvPr>
              <p:cNvSpPr txBox="1"/>
              <p:nvPr/>
            </p:nvSpPr>
            <p:spPr>
              <a:xfrm>
                <a:off x="998327" y="4081532"/>
                <a:ext cx="3260522" cy="764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𝑹𝑯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0E84E33-19E8-46A2-9B3E-66A1B17C2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27" y="4081532"/>
                <a:ext cx="3260522" cy="7644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D09C99-E5D9-4C8F-9660-D210A26CAC0A}"/>
                  </a:ext>
                </a:extLst>
              </p:cNvPr>
              <p:cNvSpPr txBox="1"/>
              <p:nvPr/>
            </p:nvSpPr>
            <p:spPr>
              <a:xfrm>
                <a:off x="967733" y="4950440"/>
                <a:ext cx="304546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D09C99-E5D9-4C8F-9660-D210A26CA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33" y="4950440"/>
                <a:ext cx="3045469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850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864D5283-4E80-43F2-B513-3FFD9C474CF9}"/>
              </a:ext>
            </a:extLst>
          </p:cNvPr>
          <p:cNvSpPr/>
          <p:nvPr/>
        </p:nvSpPr>
        <p:spPr>
          <a:xfrm>
            <a:off x="114300" y="137786"/>
            <a:ext cx="11952288" cy="6590040"/>
          </a:xfrm>
          <a:prstGeom prst="frame">
            <a:avLst>
              <a:gd name="adj1" fmla="val 121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11FA19-3ECF-4BAA-AC14-9AD1861EC467}"/>
                  </a:ext>
                </a:extLst>
              </p:cNvPr>
              <p:cNvSpPr txBox="1"/>
              <p:nvPr/>
            </p:nvSpPr>
            <p:spPr>
              <a:xfrm>
                <a:off x="2904253" y="481642"/>
                <a:ext cx="609391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𝟓𝟏𝟐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11FA19-3ECF-4BAA-AC14-9AD1861EC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253" y="481642"/>
                <a:ext cx="6093912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67DD124-4DC1-4944-872A-370DED52E181}"/>
              </a:ext>
            </a:extLst>
          </p:cNvPr>
          <p:cNvCxnSpPr/>
          <p:nvPr/>
        </p:nvCxnSpPr>
        <p:spPr>
          <a:xfrm flipH="1">
            <a:off x="8744494" y="415160"/>
            <a:ext cx="398462" cy="847725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28B3CE-2A9E-405E-9A23-659C35BB6237}"/>
                  </a:ext>
                </a:extLst>
              </p:cNvPr>
              <p:cNvSpPr txBox="1"/>
              <p:nvPr/>
            </p:nvSpPr>
            <p:spPr>
              <a:xfrm>
                <a:off x="9287747" y="534767"/>
                <a:ext cx="9927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28B3CE-2A9E-405E-9A23-659C35BB6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747" y="534767"/>
                <a:ext cx="99277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335804-D3A2-4F9E-918C-5270A189F79A}"/>
                  </a:ext>
                </a:extLst>
              </p:cNvPr>
              <p:cNvSpPr txBox="1"/>
              <p:nvPr/>
            </p:nvSpPr>
            <p:spPr>
              <a:xfrm>
                <a:off x="3355190" y="1203443"/>
                <a:ext cx="4210531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4335804-D3A2-4F9E-918C-5270A189F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190" y="1203443"/>
                <a:ext cx="4210531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7ACEB3-C42E-4AB9-8B19-BCCD7CDF9AED}"/>
                  </a:ext>
                </a:extLst>
              </p:cNvPr>
              <p:cNvSpPr txBox="1"/>
              <p:nvPr/>
            </p:nvSpPr>
            <p:spPr>
              <a:xfrm>
                <a:off x="3499239" y="1925244"/>
                <a:ext cx="3922432" cy="13392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𝟐𝟓𝟔</m:t>
                          </m:r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7ACEB3-C42E-4AB9-8B19-BCCD7CDF9A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239" y="1925244"/>
                <a:ext cx="3922432" cy="13392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8B5FC9-3E63-464C-8684-9EBCABE952F1}"/>
                  </a:ext>
                </a:extLst>
              </p:cNvPr>
              <p:cNvSpPr txBox="1"/>
              <p:nvPr/>
            </p:nvSpPr>
            <p:spPr>
              <a:xfrm>
                <a:off x="422753" y="3493974"/>
                <a:ext cx="7683129" cy="124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𝟐𝟓𝟔</m:t>
                          </m:r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den>
                      </m:f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8B5FC9-3E63-464C-8684-9EBCABE952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53" y="3493974"/>
                <a:ext cx="7683129" cy="12469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C2C5F0F5-A71D-4281-B1DD-8CD4A28E17F4}"/>
              </a:ext>
            </a:extLst>
          </p:cNvPr>
          <p:cNvSpPr/>
          <p:nvPr/>
        </p:nvSpPr>
        <p:spPr>
          <a:xfrm>
            <a:off x="4659345" y="1741118"/>
            <a:ext cx="2862197" cy="1627591"/>
          </a:xfrm>
          <a:prstGeom prst="donut">
            <a:avLst>
              <a:gd name="adj" fmla="val 3332"/>
            </a:avLst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BAD0147-255F-4A3D-8707-44C2E6F90BB4}"/>
              </a:ext>
            </a:extLst>
          </p:cNvPr>
          <p:cNvCxnSpPr>
            <a:cxnSpLocks/>
          </p:cNvCxnSpPr>
          <p:nvPr/>
        </p:nvCxnSpPr>
        <p:spPr>
          <a:xfrm flipH="1" flipV="1">
            <a:off x="4714735" y="3904288"/>
            <a:ext cx="338202" cy="311488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5B2F5A3-1120-4DDE-AB8B-9E55D9ED56C4}"/>
              </a:ext>
            </a:extLst>
          </p:cNvPr>
          <p:cNvCxnSpPr>
            <a:cxnSpLocks/>
          </p:cNvCxnSpPr>
          <p:nvPr/>
        </p:nvCxnSpPr>
        <p:spPr>
          <a:xfrm flipH="1" flipV="1">
            <a:off x="6207420" y="4391115"/>
            <a:ext cx="473901" cy="33703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831EAA-5B0A-45A3-9613-B8D321A0ABC0}"/>
                  </a:ext>
                </a:extLst>
              </p:cNvPr>
              <p:cNvSpPr txBox="1"/>
              <p:nvPr/>
            </p:nvSpPr>
            <p:spPr>
              <a:xfrm>
                <a:off x="8012163" y="3811702"/>
                <a:ext cx="3789948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𝟐𝟓𝟔</m:t>
                          </m:r>
                          <m:r>
                            <a:rPr lang="en-US" altLang="ru-RU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831EAA-5B0A-45A3-9613-B8D321A0A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163" y="3811702"/>
                <a:ext cx="3789948" cy="6948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211AB7-D0F5-4ABE-BE3D-0050441802E5}"/>
                  </a:ext>
                </a:extLst>
              </p:cNvPr>
              <p:cNvSpPr txBox="1"/>
              <p:nvPr/>
            </p:nvSpPr>
            <p:spPr>
              <a:xfrm>
                <a:off x="292125" y="4811312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𝟐𝟓𝟔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211AB7-D0F5-4ABE-BE3D-005044180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25" y="4811312"/>
                <a:ext cx="4618973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3EB520-4695-42E9-A1B1-59AB8E41A5C4}"/>
                  </a:ext>
                </a:extLst>
              </p:cNvPr>
              <p:cNvSpPr txBox="1"/>
              <p:nvPr/>
            </p:nvSpPr>
            <p:spPr>
              <a:xfrm>
                <a:off x="292125" y="5660909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𝟐𝟓𝟔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3EB520-4695-42E9-A1B1-59AB8E41A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25" y="5660909"/>
                <a:ext cx="4618973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8C805C-B3F1-4A3C-8CF0-045A8370F57E}"/>
                  </a:ext>
                </a:extLst>
              </p:cNvPr>
              <p:cNvSpPr txBox="1"/>
              <p:nvPr/>
            </p:nvSpPr>
            <p:spPr>
              <a:xfrm>
                <a:off x="7160310" y="5672683"/>
                <a:ext cx="187994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′=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8C805C-B3F1-4A3C-8CF0-045A8370F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310" y="5672683"/>
                <a:ext cx="1879949" cy="721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45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C67AA6-81FE-406D-ACE5-9FFAF3BABDF2}"/>
                  </a:ext>
                </a:extLst>
              </p:cNvPr>
              <p:cNvSpPr txBox="1"/>
              <p:nvPr/>
            </p:nvSpPr>
            <p:spPr>
              <a:xfrm>
                <a:off x="385905" y="449478"/>
                <a:ext cx="46189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𝟐𝟓𝟔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altLang="ru-RU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alt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C67AA6-81FE-406D-ACE5-9FFAF3BAB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05" y="449478"/>
                <a:ext cx="4618973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B6C622-AC58-4491-8FB7-747C704D184A}"/>
                  </a:ext>
                </a:extLst>
              </p:cNvPr>
              <p:cNvSpPr txBox="1"/>
              <p:nvPr/>
            </p:nvSpPr>
            <p:spPr>
              <a:xfrm>
                <a:off x="624182" y="1490439"/>
                <a:ext cx="4618973" cy="10202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𝟐𝟓𝟔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𝝅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𝟐𝟓𝟔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B6C622-AC58-4491-8FB7-747C704D1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82" y="1490439"/>
                <a:ext cx="4618973" cy="1020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5E5EDF-7208-420D-B54E-9D5D1DB3564E}"/>
                  </a:ext>
                </a:extLst>
              </p:cNvPr>
              <p:cNvSpPr txBox="1"/>
              <p:nvPr/>
            </p:nvSpPr>
            <p:spPr>
              <a:xfrm>
                <a:off x="5601846" y="1251811"/>
                <a:ext cx="4531490" cy="134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𝟐𝟓𝟔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4000" dirty="0"/>
                          <m:t> </m:t>
                        </m:r>
                        <m:r>
                          <m:rPr>
                            <m:nor/>
                          </m:rPr>
                          <a:rPr lang="ru-RU" sz="4000" dirty="0"/>
                          <m:t> 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5E5EDF-7208-420D-B54E-9D5D1DB35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1846" y="1251811"/>
                <a:ext cx="4531490" cy="13449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D9D771C-0BDB-4C1A-91E9-F2B3BF64B7CC}"/>
                  </a:ext>
                </a:extLst>
              </p:cNvPr>
              <p:cNvSpPr txBox="1"/>
              <p:nvPr/>
            </p:nvSpPr>
            <p:spPr>
              <a:xfrm>
                <a:off x="644253" y="2889399"/>
                <a:ext cx="10052776" cy="17364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alt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  <m:r>
                      <a:rPr lang="en-US" alt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𝟐𝟓𝟔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𝟏𝟔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40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40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𝟑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𝟏𝟔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en-US" alt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𝟐𝟓𝟔</m:t>
                        </m:r>
                        <m:r>
                          <a:rPr lang="en-US" alt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𝟐𝟓𝟔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𝟏𝟔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en-US" altLang="ru-RU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𝟐𝟓𝟔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altLang="ru-RU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ru-RU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altLang="ru-RU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D9D771C-0BDB-4C1A-91E9-F2B3BF64B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53" y="2889399"/>
                <a:ext cx="10052776" cy="17364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92F875-18E6-4A35-AD44-262C9704B23A}"/>
                  </a:ext>
                </a:extLst>
              </p:cNvPr>
              <p:cNvSpPr txBox="1"/>
              <p:nvPr/>
            </p:nvSpPr>
            <p:spPr>
              <a:xfrm>
                <a:off x="3445553" y="5043274"/>
                <a:ext cx="5289781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92F875-18E6-4A35-AD44-262C9704B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553" y="5043274"/>
                <a:ext cx="5289781" cy="917302"/>
              </a:xfrm>
              <a:prstGeom prst="rect">
                <a:avLst/>
              </a:prstGeom>
              <a:blipFill>
                <a:blip r:embed="rId6"/>
                <a:stretch>
                  <a:fillRect l="-5760" t="-2649" b="-139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F6A3E844-129C-4A17-87E9-A74FA1932F28}"/>
              </a:ext>
            </a:extLst>
          </p:cNvPr>
          <p:cNvSpPr/>
          <p:nvPr/>
        </p:nvSpPr>
        <p:spPr>
          <a:xfrm>
            <a:off x="114300" y="137786"/>
            <a:ext cx="11952288" cy="6590040"/>
          </a:xfrm>
          <a:prstGeom prst="frame">
            <a:avLst>
              <a:gd name="adj1" fmla="val 121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49520" y="517960"/>
                <a:ext cx="11683582" cy="23671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Moddiy nuqta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𝒔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qonuniyat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20" y="517960"/>
                <a:ext cx="11683582" cy="2367186"/>
              </a:xfrm>
              <a:prstGeom prst="rect">
                <a:avLst/>
              </a:prstGeom>
              <a:blipFill>
                <a:blip r:embed="rId3"/>
                <a:stretch>
                  <a:fillRect l="-1878" r="-1408" b="-10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418119" y="3119782"/>
                <a:ext cx="8696851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>
                  <a:buAutoNum type="arabicParenR"/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erishiladigan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19" y="3119782"/>
                <a:ext cx="8696851" cy="3170099"/>
              </a:xfrm>
              <a:prstGeom prst="rect">
                <a:avLst/>
              </a:prstGeom>
              <a:blipFill>
                <a:blip r:embed="rId4"/>
                <a:stretch>
                  <a:fillRect l="-2525" t="-3462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9082"/>
          <a:stretch/>
        </p:blipFill>
        <p:spPr>
          <a:xfrm>
            <a:off x="8818074" y="2949535"/>
            <a:ext cx="2797521" cy="351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5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CEBC1E4-47AD-4BAB-83E3-687BFDCD9B6E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4629A4-A2A8-4191-854E-7FCF0FA464C3}"/>
                  </a:ext>
                </a:extLst>
              </p:cNvPr>
              <p:cNvSpPr txBox="1"/>
              <p:nvPr/>
            </p:nvSpPr>
            <p:spPr>
              <a:xfrm>
                <a:off x="956602" y="1216855"/>
                <a:ext cx="10033452" cy="14881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4629A4-A2A8-4191-854E-7FCF0FA46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2" y="1216855"/>
                <a:ext cx="10033452" cy="14881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9DD2E1-408C-4B71-B633-65378F9B14EE}"/>
                  </a:ext>
                </a:extLst>
              </p:cNvPr>
              <p:cNvSpPr txBox="1"/>
              <p:nvPr/>
            </p:nvSpPr>
            <p:spPr>
              <a:xfrm>
                <a:off x="1002512" y="3427370"/>
                <a:ext cx="9941632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𝟑𝟎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9DD2E1-408C-4B71-B633-65378F9B1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512" y="3427370"/>
                <a:ext cx="9941632" cy="773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49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1256CA-036E-495C-976F-522879D1433A}"/>
                  </a:ext>
                </a:extLst>
              </p:cNvPr>
              <p:cNvSpPr txBox="1"/>
              <p:nvPr/>
            </p:nvSpPr>
            <p:spPr>
              <a:xfrm>
                <a:off x="1078429" y="1509533"/>
                <a:ext cx="433112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1256CA-036E-495C-976F-522879D14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429" y="1509533"/>
                <a:ext cx="4331122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1E8FCA-547D-41D7-969C-0C6D6C91A269}"/>
                  </a:ext>
                </a:extLst>
              </p:cNvPr>
              <p:cNvSpPr txBox="1"/>
              <p:nvPr/>
            </p:nvSpPr>
            <p:spPr>
              <a:xfrm>
                <a:off x="1112720" y="2300324"/>
                <a:ext cx="40249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1E8FCA-547D-41D7-969C-0C6D6C91A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720" y="2300324"/>
                <a:ext cx="402494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B1E36F-4E8A-4904-B467-2DF5542B225D}"/>
                  </a:ext>
                </a:extLst>
              </p:cNvPr>
              <p:cNvSpPr txBox="1"/>
              <p:nvPr/>
            </p:nvSpPr>
            <p:spPr>
              <a:xfrm>
                <a:off x="1322489" y="2910899"/>
                <a:ext cx="33294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B1E36F-4E8A-4904-B467-2DF5542B2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489" y="2910899"/>
                <a:ext cx="332943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619403-1222-4428-BB3E-890AD412B421}"/>
                  </a:ext>
                </a:extLst>
              </p:cNvPr>
              <p:cNvSpPr txBox="1"/>
              <p:nvPr/>
            </p:nvSpPr>
            <p:spPr>
              <a:xfrm>
                <a:off x="2263772" y="3526452"/>
                <a:ext cx="17228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619403-1222-4428-BB3E-890AD412B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772" y="3526452"/>
                <a:ext cx="172284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FD50CDD-9262-4832-A35B-06A8D5502626}"/>
              </a:ext>
            </a:extLst>
          </p:cNvPr>
          <p:cNvCxnSpPr>
            <a:cxnSpLocks/>
          </p:cNvCxnSpPr>
          <p:nvPr/>
        </p:nvCxnSpPr>
        <p:spPr>
          <a:xfrm>
            <a:off x="7132948" y="1678168"/>
            <a:ext cx="348891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87AC671B-0A29-4ACE-BEC4-D80EBA802EC0}"/>
              </a:ext>
            </a:extLst>
          </p:cNvPr>
          <p:cNvSpPr/>
          <p:nvPr/>
        </p:nvSpPr>
        <p:spPr>
          <a:xfrm>
            <a:off x="8750092" y="1100811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E60B0EAE-FF77-4A4C-B1D0-452577886931}"/>
              </a:ext>
            </a:extLst>
          </p:cNvPr>
          <p:cNvSpPr/>
          <p:nvPr/>
        </p:nvSpPr>
        <p:spPr>
          <a:xfrm flipH="1">
            <a:off x="7311817" y="1134450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3A0288-1B96-4B14-B2D0-8D69C724A9BD}"/>
                  </a:ext>
                </a:extLst>
              </p:cNvPr>
              <p:cNvSpPr txBox="1"/>
              <p:nvPr/>
            </p:nvSpPr>
            <p:spPr>
              <a:xfrm>
                <a:off x="9525934" y="1170098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3A0288-1B96-4B14-B2D0-8D69C724A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934" y="1170098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B7BDF-5FCE-4354-982C-C714366DC971}"/>
                  </a:ext>
                </a:extLst>
              </p:cNvPr>
              <p:cNvSpPr txBox="1"/>
              <p:nvPr/>
            </p:nvSpPr>
            <p:spPr>
              <a:xfrm>
                <a:off x="7856228" y="1170098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B7BDF-5FCE-4354-982C-C714366DC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228" y="1170098"/>
                <a:ext cx="3494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67B75-C4A2-4BBF-95F3-1C1783B30BA3}"/>
                  </a:ext>
                </a:extLst>
              </p:cNvPr>
              <p:cNvSpPr txBox="1"/>
              <p:nvPr/>
            </p:nvSpPr>
            <p:spPr>
              <a:xfrm>
                <a:off x="10651231" y="1450888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67B75-C4A2-4BBF-95F3-1C1783B30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1231" y="1450888"/>
                <a:ext cx="379046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00D6F4-DD81-42B7-9FA2-4BD2804E67CA}"/>
                  </a:ext>
                </a:extLst>
              </p:cNvPr>
              <p:cNvSpPr txBox="1"/>
              <p:nvPr/>
            </p:nvSpPr>
            <p:spPr>
              <a:xfrm>
                <a:off x="8480313" y="1796300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00D6F4-DD81-42B7-9FA2-4BD2804E6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0313" y="1796300"/>
                <a:ext cx="516050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55B9315-4E62-4C4B-9C7A-530CEF282088}"/>
              </a:ext>
            </a:extLst>
          </p:cNvPr>
          <p:cNvCxnSpPr>
            <a:cxnSpLocks/>
          </p:cNvCxnSpPr>
          <p:nvPr/>
        </p:nvCxnSpPr>
        <p:spPr>
          <a:xfrm flipV="1">
            <a:off x="7736148" y="1957356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C49C26-3A9A-4E9B-AC62-0F39DA2C5EBA}"/>
                  </a:ext>
                </a:extLst>
              </p:cNvPr>
              <p:cNvSpPr txBox="1"/>
              <p:nvPr/>
            </p:nvSpPr>
            <p:spPr>
              <a:xfrm>
                <a:off x="7139696" y="1796300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C49C26-3A9A-4E9B-AC62-0F39DA2C5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696" y="1796300"/>
                <a:ext cx="51605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DF96A17-551F-46A7-9659-DB8CE3B653D2}"/>
              </a:ext>
            </a:extLst>
          </p:cNvPr>
          <p:cNvCxnSpPr>
            <a:cxnSpLocks/>
          </p:cNvCxnSpPr>
          <p:nvPr/>
        </p:nvCxnSpPr>
        <p:spPr>
          <a:xfrm>
            <a:off x="9592815" y="2015111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9E213E-5DDF-44C3-8F3D-C225604FD5A0}"/>
                  </a:ext>
                </a:extLst>
              </p:cNvPr>
              <p:cNvSpPr txBox="1"/>
              <p:nvPr/>
            </p:nvSpPr>
            <p:spPr>
              <a:xfrm>
                <a:off x="684071" y="4241808"/>
                <a:ext cx="44428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9E213E-5DDF-44C3-8F3D-C225604FD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71" y="4241808"/>
                <a:ext cx="4442819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0EAF22-345B-47C3-96FB-2340D2728EA5}"/>
                  </a:ext>
                </a:extLst>
              </p:cNvPr>
              <p:cNvSpPr txBox="1"/>
              <p:nvPr/>
            </p:nvSpPr>
            <p:spPr>
              <a:xfrm>
                <a:off x="6155510" y="4258412"/>
                <a:ext cx="495578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0EAF22-345B-47C3-96FB-2340D2728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510" y="4258412"/>
                <a:ext cx="495578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63BF09-F5B2-43AB-9D50-1132B6ACDD2E}"/>
                  </a:ext>
                </a:extLst>
              </p:cNvPr>
              <p:cNvSpPr txBox="1"/>
              <p:nvPr/>
            </p:nvSpPr>
            <p:spPr>
              <a:xfrm>
                <a:off x="684071" y="5089141"/>
                <a:ext cx="107683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63BF09-F5B2-43AB-9D50-1132B6ACD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71" y="5089141"/>
                <a:ext cx="10768397" cy="615553"/>
              </a:xfrm>
              <a:prstGeom prst="rect">
                <a:avLst/>
              </a:prstGeom>
              <a:blipFill>
                <a:blip r:embed="rId13"/>
                <a:stretch>
                  <a:fillRect t="-25743" r="-1924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B9385C-C7CE-4ADF-B5A6-B0DDBAE71D86}"/>
                  </a:ext>
                </a:extLst>
              </p:cNvPr>
              <p:cNvSpPr txBox="1"/>
              <p:nvPr/>
            </p:nvSpPr>
            <p:spPr>
              <a:xfrm>
                <a:off x="382784" y="246059"/>
                <a:ext cx="116838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indent="-742950">
                  <a:buAutoNum type="arabicParenR"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Eng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vaqtni aniqlaymiz: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B9385C-C7CE-4ADF-B5A6-B0DDBAE71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84" y="246059"/>
                <a:ext cx="11683804" cy="1200329"/>
              </a:xfrm>
              <a:prstGeom prst="rect">
                <a:avLst/>
              </a:prstGeom>
              <a:blipFill>
                <a:blip r:embed="rId14"/>
                <a:stretch>
                  <a:fillRect l="-1461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039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7E5C80-ED21-426A-840E-3BADA52A9A23}"/>
                  </a:ext>
                </a:extLst>
              </p:cNvPr>
              <p:cNvSpPr txBox="1"/>
              <p:nvPr/>
            </p:nvSpPr>
            <p:spPr>
              <a:xfrm>
                <a:off x="1195463" y="1437993"/>
                <a:ext cx="185634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7E5C80-ED21-426A-840E-3BADA52A9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463" y="1437993"/>
                <a:ext cx="185634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A64A6-55EE-4647-9E66-1F35B54A4409}"/>
                  </a:ext>
                </a:extLst>
              </p:cNvPr>
              <p:cNvSpPr txBox="1"/>
              <p:nvPr/>
            </p:nvSpPr>
            <p:spPr>
              <a:xfrm>
                <a:off x="510645" y="371007"/>
                <a:ext cx="1032147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A64A6-55EE-4647-9E66-1F35B54A4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45" y="371007"/>
                <a:ext cx="10321477" cy="707886"/>
              </a:xfrm>
              <a:prstGeom prst="rect">
                <a:avLst/>
              </a:prstGeom>
              <a:blipFill>
                <a:blip r:embed="rId3"/>
                <a:stretch>
                  <a:fillRect l="-212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16BE3A-E9FF-4E5C-A48F-798317B1C9CE}"/>
                  </a:ext>
                </a:extLst>
              </p:cNvPr>
              <p:cNvSpPr txBox="1"/>
              <p:nvPr/>
            </p:nvSpPr>
            <p:spPr>
              <a:xfrm>
                <a:off x="1163360" y="2431584"/>
                <a:ext cx="428829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16BE3A-E9FF-4E5C-A48F-798317B1C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360" y="2431584"/>
                <a:ext cx="4288290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486E4A-096A-4336-A7F7-39DE82F72B87}"/>
                  </a:ext>
                </a:extLst>
              </p:cNvPr>
              <p:cNvSpPr txBox="1"/>
              <p:nvPr/>
            </p:nvSpPr>
            <p:spPr>
              <a:xfrm>
                <a:off x="1163360" y="3359099"/>
                <a:ext cx="1049050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486E4A-096A-4336-A7F7-39DE82F72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360" y="3359099"/>
                <a:ext cx="10490501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FEA5FCD-F64C-44EF-A6FC-1A895ED85F7A}"/>
                  </a:ext>
                </a:extLst>
              </p:cNvPr>
              <p:cNvSpPr/>
              <p:nvPr/>
            </p:nvSpPr>
            <p:spPr>
              <a:xfrm>
                <a:off x="1195463" y="4286615"/>
                <a:ext cx="31484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FEA5FCD-F64C-44EF-A6FC-1A895ED85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463" y="4286615"/>
                <a:ext cx="314842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595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2"/>
            <a:ext cx="12188825" cy="994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TextBox 14"/>
          <p:cNvSpPr txBox="1"/>
          <p:nvPr/>
        </p:nvSpPr>
        <p:spPr>
          <a:xfrm>
            <a:off x="4835952" y="-44702"/>
            <a:ext cx="19984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75414" y="1074656"/>
            <a:ext cx="12000322" cy="5693789"/>
          </a:xfrm>
          <a:prstGeom prst="frame">
            <a:avLst>
              <a:gd name="adj1" fmla="val 110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98490079"/>
              </p:ext>
            </p:extLst>
          </p:nvPr>
        </p:nvGraphicFramePr>
        <p:xfrm>
          <a:off x="381001" y="1212216"/>
          <a:ext cx="114014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72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BB2DD-1F0D-439C-AE95-515473F87BED}"/>
                  </a:ext>
                </a:extLst>
              </p:cNvPr>
              <p:cNvSpPr txBox="1"/>
              <p:nvPr/>
            </p:nvSpPr>
            <p:spPr>
              <a:xfrm>
                <a:off x="474784" y="286601"/>
                <a:ext cx="107090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BB2DD-1F0D-439C-AE95-515473F87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84" y="286601"/>
                <a:ext cx="10709032" cy="646331"/>
              </a:xfrm>
              <a:prstGeom prst="rect">
                <a:avLst/>
              </a:prstGeom>
              <a:blipFill>
                <a:blip r:embed="rId2"/>
                <a:stretch>
                  <a:fillRect l="-1764" t="-14151" r="-125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47259A-A9FC-4041-9778-DBACD47495DF}"/>
                  </a:ext>
                </a:extLst>
              </p:cNvPr>
              <p:cNvSpPr txBox="1"/>
              <p:nvPr/>
            </p:nvSpPr>
            <p:spPr>
              <a:xfrm>
                <a:off x="923536" y="1045913"/>
                <a:ext cx="4759089" cy="9715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𝟏𝟎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47259A-A9FC-4041-9778-DBACD4749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536" y="1045913"/>
                <a:ext cx="4759089" cy="9715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04AA3E-BB6A-4D16-8EC1-2F1123976A2E}"/>
                  </a:ext>
                </a:extLst>
              </p:cNvPr>
              <p:cNvSpPr txBox="1"/>
              <p:nvPr/>
            </p:nvSpPr>
            <p:spPr>
              <a:xfrm>
                <a:off x="474784" y="2168085"/>
                <a:ext cx="167186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04AA3E-BB6A-4D16-8EC1-2F1123976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84" y="2168085"/>
                <a:ext cx="1671868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2B83D1-5002-42C5-A88E-2FA9E75CCF1E}"/>
                  </a:ext>
                </a:extLst>
              </p:cNvPr>
              <p:cNvSpPr txBox="1"/>
              <p:nvPr/>
            </p:nvSpPr>
            <p:spPr>
              <a:xfrm>
                <a:off x="289381" y="2831143"/>
                <a:ext cx="11602125" cy="12130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𝟏𝟎𝟎𝟎𝟎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𝟕𝟓𝟎𝟎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2B83D1-5002-42C5-A88E-2FA9E75CC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81" y="2831143"/>
                <a:ext cx="11602125" cy="12130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2F54A96-B755-4E98-B958-10A470313B0F}"/>
              </a:ext>
            </a:extLst>
          </p:cNvPr>
          <p:cNvSpPr txBox="1"/>
          <p:nvPr/>
        </p:nvSpPr>
        <p:spPr>
          <a:xfrm>
            <a:off x="1789425" y="5405742"/>
            <a:ext cx="9172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1) 10 s; 2) 2000 m/s; 3) 7,5 km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1A5B4C3-DAE7-408B-8AF3-D019399F44F9}"/>
                  </a:ext>
                </a:extLst>
              </p:cNvPr>
              <p:cNvSpPr/>
              <p:nvPr/>
            </p:nvSpPr>
            <p:spPr>
              <a:xfrm>
                <a:off x="289381" y="4339074"/>
                <a:ext cx="405591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𝟕𝟓𝟎𝟎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𝒌𝒎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1A5B4C3-DAE7-408B-8AF3-D019399F44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81" y="4339074"/>
                <a:ext cx="405591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56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50924" y="1091958"/>
                <a:ext cx="11098035" cy="1952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Havo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</m:d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oralig‘ida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purkalmoqda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924" y="1091958"/>
                <a:ext cx="11098035" cy="1952907"/>
              </a:xfrm>
              <a:prstGeom prst="rect">
                <a:avLst/>
              </a:prstGeom>
              <a:blipFill>
                <a:blip r:embed="rId3"/>
                <a:stretch>
                  <a:fillRect l="-1922" t="-5625" r="-1922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43041" y="3207366"/>
                <a:ext cx="8709895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742950" indent="-742950">
                  <a:buAutoNum type="arabicParenR"/>
                </a:pP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purkash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41" y="3207366"/>
                <a:ext cx="8709895" cy="3170099"/>
              </a:xfrm>
              <a:prstGeom prst="rect">
                <a:avLst/>
              </a:prstGeom>
              <a:blipFill>
                <a:blip r:embed="rId4"/>
                <a:stretch>
                  <a:fillRect l="-2449" t="-3462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9082"/>
          <a:stretch/>
        </p:blipFill>
        <p:spPr>
          <a:xfrm>
            <a:off x="9089673" y="3019831"/>
            <a:ext cx="2704486" cy="339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936B9D-B9C7-41AA-BBBE-7B2D790ADF99}"/>
              </a:ext>
            </a:extLst>
          </p:cNvPr>
          <p:cNvSpPr txBox="1"/>
          <p:nvPr/>
        </p:nvSpPr>
        <p:spPr>
          <a:xfrm>
            <a:off x="638906" y="1484869"/>
            <a:ext cx="115530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vaqtdagi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769BCA-5D26-4224-9441-4889924C7189}"/>
                  </a:ext>
                </a:extLst>
              </p:cNvPr>
              <p:cNvSpPr txBox="1"/>
              <p:nvPr/>
            </p:nvSpPr>
            <p:spPr>
              <a:xfrm>
                <a:off x="1390636" y="2131200"/>
                <a:ext cx="148062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769BCA-5D26-4224-9441-4889924C7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36" y="2131200"/>
                <a:ext cx="1480625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CB6500-42FE-44EB-8667-DBA9EC6B16DB}"/>
                  </a:ext>
                </a:extLst>
              </p:cNvPr>
              <p:cNvSpPr txBox="1"/>
              <p:nvPr/>
            </p:nvSpPr>
            <p:spPr>
              <a:xfrm>
                <a:off x="984518" y="2934471"/>
                <a:ext cx="646081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CB6500-42FE-44EB-8667-DBA9EC6B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518" y="2934471"/>
                <a:ext cx="6460819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0D5932-A39A-4B43-8F3F-8EDF8B076790}"/>
                  </a:ext>
                </a:extLst>
              </p:cNvPr>
              <p:cNvSpPr txBox="1"/>
              <p:nvPr/>
            </p:nvSpPr>
            <p:spPr>
              <a:xfrm>
                <a:off x="1384494" y="3825705"/>
                <a:ext cx="1006191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0D5932-A39A-4B43-8F3F-8EDF8B076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494" y="3825705"/>
                <a:ext cx="1006191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ED85212F-CA97-4B78-BAFD-AF9BCBCAA237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38271F3-C476-47FF-BBEC-A024445EECC7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1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E8D0CB-0422-47E5-B255-3675D8E9C555}"/>
                  </a:ext>
                </a:extLst>
              </p:cNvPr>
              <p:cNvSpPr txBox="1"/>
              <p:nvPr/>
            </p:nvSpPr>
            <p:spPr>
              <a:xfrm>
                <a:off x="640598" y="780356"/>
                <a:ext cx="104417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E8D0CB-0422-47E5-B255-3675D8E9C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98" y="780356"/>
                <a:ext cx="10441745" cy="707886"/>
              </a:xfrm>
              <a:prstGeom prst="rect">
                <a:avLst/>
              </a:prstGeom>
              <a:blipFill>
                <a:blip r:embed="rId2"/>
                <a:stretch>
                  <a:fillRect l="-2043" t="-15517" r="-2102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809A70-BE18-4E5A-B3EE-FB66880295B4}"/>
                  </a:ext>
                </a:extLst>
              </p:cNvPr>
              <p:cNvSpPr txBox="1"/>
              <p:nvPr/>
            </p:nvSpPr>
            <p:spPr>
              <a:xfrm>
                <a:off x="893816" y="1690286"/>
                <a:ext cx="727651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809A70-BE18-4E5A-B3EE-FB6688029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16" y="1690286"/>
                <a:ext cx="727651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89D40D-F304-49D0-8627-6400087F251E}"/>
                  </a:ext>
                </a:extLst>
              </p:cNvPr>
              <p:cNvSpPr txBox="1"/>
              <p:nvPr/>
            </p:nvSpPr>
            <p:spPr>
              <a:xfrm>
                <a:off x="1239367" y="2614131"/>
                <a:ext cx="843620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89D40D-F304-49D0-8627-6400087F2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367" y="2614131"/>
                <a:ext cx="843620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792BA3-FE24-4AF9-AC37-07C0B6AC7747}"/>
                  </a:ext>
                </a:extLst>
              </p:cNvPr>
              <p:cNvSpPr txBox="1"/>
              <p:nvPr/>
            </p:nvSpPr>
            <p:spPr>
              <a:xfrm>
                <a:off x="1239367" y="3556440"/>
                <a:ext cx="843620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792BA3-FE24-4AF9-AC37-07C0B6AC7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367" y="3556440"/>
                <a:ext cx="8436207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41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91DF5B-5E13-4CF5-95DE-93C60FEF5D21}"/>
                  </a:ext>
                </a:extLst>
              </p:cNvPr>
              <p:cNvSpPr txBox="1"/>
              <p:nvPr/>
            </p:nvSpPr>
            <p:spPr>
              <a:xfrm>
                <a:off x="531054" y="264117"/>
                <a:ext cx="115355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purkash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91DF5B-5E13-4CF5-95DE-93C60FEF5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54" y="264117"/>
                <a:ext cx="11535534" cy="646331"/>
              </a:xfrm>
              <a:prstGeom prst="rect">
                <a:avLst/>
              </a:prstGeom>
              <a:blipFill>
                <a:blip r:embed="rId2"/>
                <a:stretch>
                  <a:fillRect l="-158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FA864F-0F86-4535-A608-139236B9A58B}"/>
                  </a:ext>
                </a:extLst>
              </p:cNvPr>
              <p:cNvSpPr txBox="1"/>
              <p:nvPr/>
            </p:nvSpPr>
            <p:spPr>
              <a:xfrm>
                <a:off x="812407" y="1120954"/>
                <a:ext cx="8500404" cy="865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FA864F-0F86-4535-A608-139236B9A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7" y="1120954"/>
                <a:ext cx="8500404" cy="8657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ABBBE-B173-444E-B7BB-9FFFA0CAF4CD}"/>
                  </a:ext>
                </a:extLst>
              </p:cNvPr>
              <p:cNvSpPr txBox="1"/>
              <p:nvPr/>
            </p:nvSpPr>
            <p:spPr>
              <a:xfrm>
                <a:off x="1856934" y="2220585"/>
                <a:ext cx="745587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𝒎𝒊𝒏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ABBBE-B173-444E-B7BB-9FFFA0CA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934" y="2220585"/>
                <a:ext cx="745587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730307-CCD2-489B-BF75-3846C4EBA664}"/>
                  </a:ext>
                </a:extLst>
              </p:cNvPr>
              <p:cNvSpPr txBox="1"/>
              <p:nvPr/>
            </p:nvSpPr>
            <p:spPr>
              <a:xfrm>
                <a:off x="953085" y="3437655"/>
                <a:ext cx="143842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730307-CCD2-489B-BF75-3846C4EBA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85" y="3437655"/>
                <a:ext cx="143842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09D479-EAA0-4ADC-998E-C440BDC54E0B}"/>
                  </a:ext>
                </a:extLst>
              </p:cNvPr>
              <p:cNvSpPr txBox="1"/>
              <p:nvPr/>
            </p:nvSpPr>
            <p:spPr>
              <a:xfrm>
                <a:off x="3043073" y="3176267"/>
                <a:ext cx="8641080" cy="1875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𝟏𝟎𝟕</m:t>
                    </m:r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𝒎𝒊𝒏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09D479-EAA0-4ADC-998E-C440BDC54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073" y="3176267"/>
                <a:ext cx="8641080" cy="18757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A57897-6F53-4785-AB79-A09A97C50DD9}"/>
                  </a:ext>
                </a:extLst>
              </p:cNvPr>
              <p:cNvSpPr txBox="1"/>
              <p:nvPr/>
            </p:nvSpPr>
            <p:spPr>
              <a:xfrm>
                <a:off x="953085" y="5413282"/>
                <a:ext cx="10621562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2)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𝟏𝟑𝟐𝟒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3)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𝟏𝟎𝟕</m:t>
                    </m:r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𝒎𝒊𝒏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A57897-6F53-4785-AB79-A09A97C50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85" y="5413282"/>
                <a:ext cx="10621562" cy="721801"/>
              </a:xfrm>
              <a:prstGeom prst="rect">
                <a:avLst/>
              </a:prstGeom>
              <a:blipFill>
                <a:blip r:embed="rId7"/>
                <a:stretch>
                  <a:fillRect l="-2008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55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4699" y="1031997"/>
                <a:ext cx="11533224" cy="2568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Akrom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shim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buyurtma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Bir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oyda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shim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𝟐𝟒𝟎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daromad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699" y="1031997"/>
                <a:ext cx="11533224" cy="2568460"/>
              </a:xfrm>
              <a:prstGeom prst="rect">
                <a:avLst/>
              </a:prstGeom>
              <a:blipFill>
                <a:blip r:embed="rId3"/>
                <a:stretch>
                  <a:fillRect l="-1850" t="-4265" b="-90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99931" y="3532681"/>
            <a:ext cx="87098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shim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tikish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buAutoNum type="arabicParenR" startAt="2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9082"/>
          <a:stretch/>
        </p:blipFill>
        <p:spPr>
          <a:xfrm>
            <a:off x="9185057" y="2972501"/>
            <a:ext cx="2672865" cy="335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5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4D1762-6FCA-47F9-9074-18BBBAD6950D}"/>
                  </a:ext>
                </a:extLst>
              </p:cNvPr>
              <p:cNvSpPr txBox="1"/>
              <p:nvPr/>
            </p:nvSpPr>
            <p:spPr>
              <a:xfrm>
                <a:off x="633045" y="478301"/>
                <a:ext cx="54864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4D1762-6FCA-47F9-9074-18BBBAD6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45" y="478301"/>
                <a:ext cx="54864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754B75-B0EE-43CB-9999-E5E749B12C35}"/>
                  </a:ext>
                </a:extLst>
              </p:cNvPr>
              <p:cNvSpPr txBox="1"/>
              <p:nvPr/>
            </p:nvSpPr>
            <p:spPr>
              <a:xfrm>
                <a:off x="1295697" y="357792"/>
                <a:ext cx="5299976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754B75-B0EE-43CB-9999-E5E749B12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697" y="357792"/>
                <a:ext cx="5299976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5614BA-6B88-4499-A87C-7AF397D25611}"/>
                  </a:ext>
                </a:extLst>
              </p:cNvPr>
              <p:cNvSpPr txBox="1"/>
              <p:nvPr/>
            </p:nvSpPr>
            <p:spPr>
              <a:xfrm>
                <a:off x="1419077" y="1093854"/>
                <a:ext cx="8948812" cy="865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𝟐𝟒𝟎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5614BA-6B88-4499-A87C-7AF397D25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77" y="1093854"/>
                <a:ext cx="8948812" cy="8657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ADA80-1307-43C4-A1BC-2390467211D5}"/>
                  </a:ext>
                </a:extLst>
              </p:cNvPr>
              <p:cNvSpPr txBox="1"/>
              <p:nvPr/>
            </p:nvSpPr>
            <p:spPr>
              <a:xfrm>
                <a:off x="1419077" y="1991983"/>
                <a:ext cx="24933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ADA80-1307-43C4-A1BC-239046721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77" y="1991983"/>
                <a:ext cx="249335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B47E78-EC7B-4B43-8C3D-3A90AABCA473}"/>
                  </a:ext>
                </a:extLst>
              </p:cNvPr>
              <p:cNvSpPr txBox="1"/>
              <p:nvPr/>
            </p:nvSpPr>
            <p:spPr>
              <a:xfrm>
                <a:off x="1417316" y="2699869"/>
                <a:ext cx="378772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B47E78-EC7B-4B43-8C3D-3A90AABCA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16" y="2699869"/>
                <a:ext cx="378772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D5A077-8E67-414C-A251-5612E864C2E5}"/>
                  </a:ext>
                </a:extLst>
              </p:cNvPr>
              <p:cNvSpPr txBox="1"/>
              <p:nvPr/>
            </p:nvSpPr>
            <p:spPr>
              <a:xfrm>
                <a:off x="1417316" y="3450246"/>
                <a:ext cx="22121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D5A077-8E67-414C-A251-5612E864C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16" y="3450246"/>
                <a:ext cx="221214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D7FC351-DE11-410A-934A-3B7901ADD529}"/>
              </a:ext>
            </a:extLst>
          </p:cNvPr>
          <p:cNvSpPr/>
          <p:nvPr/>
        </p:nvSpPr>
        <p:spPr>
          <a:xfrm>
            <a:off x="8788882" y="3022975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95033466-C303-41A2-947B-C14FE1679166}"/>
              </a:ext>
            </a:extLst>
          </p:cNvPr>
          <p:cNvSpPr/>
          <p:nvPr/>
        </p:nvSpPr>
        <p:spPr>
          <a:xfrm flipH="1">
            <a:off x="7350607" y="3056614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7AB15C9-5840-41F5-A06C-30E20932D193}"/>
                  </a:ext>
                </a:extLst>
              </p:cNvPr>
              <p:cNvSpPr txBox="1"/>
              <p:nvPr/>
            </p:nvSpPr>
            <p:spPr>
              <a:xfrm>
                <a:off x="9564724" y="309226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7AB15C9-5840-41F5-A06C-30E20932D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4724" y="3092262"/>
                <a:ext cx="34945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61573F-F8A6-4C9A-AAD5-C5673FA3402E}"/>
                  </a:ext>
                </a:extLst>
              </p:cNvPr>
              <p:cNvSpPr txBox="1"/>
              <p:nvPr/>
            </p:nvSpPr>
            <p:spPr>
              <a:xfrm>
                <a:off x="7895018" y="309226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61573F-F8A6-4C9A-AAD5-C5673FA34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018" y="3092262"/>
                <a:ext cx="34945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CF2970-44C5-4358-9DEC-FACEDB2A77BA}"/>
                  </a:ext>
                </a:extLst>
              </p:cNvPr>
              <p:cNvSpPr txBox="1"/>
              <p:nvPr/>
            </p:nvSpPr>
            <p:spPr>
              <a:xfrm>
                <a:off x="10690021" y="3373052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CF2970-44C5-4358-9DEC-FACEDB2A7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0021" y="3373052"/>
                <a:ext cx="37904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35EFA1-FEC3-4D12-A35B-AFB2185D0F88}"/>
                  </a:ext>
                </a:extLst>
              </p:cNvPr>
              <p:cNvSpPr txBox="1"/>
              <p:nvPr/>
            </p:nvSpPr>
            <p:spPr>
              <a:xfrm>
                <a:off x="8519103" y="3718464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35EFA1-FEC3-4D12-A35B-AFB2185D0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103" y="3718464"/>
                <a:ext cx="516050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7C47A86-E8A7-4611-983A-1700BD1EBCF5}"/>
              </a:ext>
            </a:extLst>
          </p:cNvPr>
          <p:cNvCxnSpPr>
            <a:cxnSpLocks/>
          </p:cNvCxnSpPr>
          <p:nvPr/>
        </p:nvCxnSpPr>
        <p:spPr>
          <a:xfrm flipV="1">
            <a:off x="7774938" y="3879520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F609308-3578-4599-8F6A-6C45540A60BB}"/>
                  </a:ext>
                </a:extLst>
              </p:cNvPr>
              <p:cNvSpPr txBox="1"/>
              <p:nvPr/>
            </p:nvSpPr>
            <p:spPr>
              <a:xfrm>
                <a:off x="7178486" y="3718464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F609308-3578-4599-8F6A-6C45540A6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486" y="3718464"/>
                <a:ext cx="516050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7259FF2-531A-420F-B163-537F539FB28C}"/>
              </a:ext>
            </a:extLst>
          </p:cNvPr>
          <p:cNvCxnSpPr>
            <a:cxnSpLocks/>
          </p:cNvCxnSpPr>
          <p:nvPr/>
        </p:nvCxnSpPr>
        <p:spPr>
          <a:xfrm>
            <a:off x="9631605" y="3937275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AF64D3F-3F76-4EFB-9D58-041295DD2403}"/>
              </a:ext>
            </a:extLst>
          </p:cNvPr>
          <p:cNvCxnSpPr>
            <a:cxnSpLocks/>
          </p:cNvCxnSpPr>
          <p:nvPr/>
        </p:nvCxnSpPr>
        <p:spPr>
          <a:xfrm>
            <a:off x="7048050" y="3591043"/>
            <a:ext cx="348891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DB4411D-7499-4063-BF84-E67EA4560A17}"/>
                  </a:ext>
                </a:extLst>
              </p:cNvPr>
              <p:cNvSpPr txBox="1"/>
              <p:nvPr/>
            </p:nvSpPr>
            <p:spPr>
              <a:xfrm>
                <a:off x="976157" y="4681045"/>
                <a:ext cx="45245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DB4411D-7499-4063-BF84-E67EA4560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57" y="4681045"/>
                <a:ext cx="452457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5A4DFE6-855F-4AF9-A1FB-B35E5A72EF5E}"/>
                  </a:ext>
                </a:extLst>
              </p:cNvPr>
              <p:cNvSpPr txBox="1"/>
              <p:nvPr/>
            </p:nvSpPr>
            <p:spPr>
              <a:xfrm>
                <a:off x="6447596" y="4697649"/>
                <a:ext cx="5037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5A4DFE6-855F-4AF9-A1FB-B35E5A72E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596" y="4697649"/>
                <a:ext cx="5037533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4CA8812D-4B62-4DCA-80A4-B31AA609B8A6}"/>
              </a:ext>
            </a:extLst>
          </p:cNvPr>
          <p:cNvSpPr txBox="1"/>
          <p:nvPr/>
        </p:nvSpPr>
        <p:spPr>
          <a:xfrm>
            <a:off x="834585" y="5644019"/>
            <a:ext cx="112260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60 ta shim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tikish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682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EA266-4E80-42AA-8D38-E4B5B8C7C511}"/>
              </a:ext>
            </a:extLst>
          </p:cNvPr>
          <p:cNvSpPr txBox="1"/>
          <p:nvPr/>
        </p:nvSpPr>
        <p:spPr>
          <a:xfrm>
            <a:off x="671731" y="427278"/>
            <a:ext cx="110955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F1851-1FE9-4FFD-8C1C-F2D2E36B3F4A}"/>
                  </a:ext>
                </a:extLst>
              </p:cNvPr>
              <p:cNvSpPr txBox="1"/>
              <p:nvPr/>
            </p:nvSpPr>
            <p:spPr>
              <a:xfrm>
                <a:off x="1503484" y="1173048"/>
                <a:ext cx="495727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F1851-1FE9-4FFD-8C1C-F2D2E36B3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484" y="1173048"/>
                <a:ext cx="4957277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2C73C5-B043-4020-9AD9-E51963A65A2D}"/>
                  </a:ext>
                </a:extLst>
              </p:cNvPr>
              <p:cNvSpPr txBox="1"/>
              <p:nvPr/>
            </p:nvSpPr>
            <p:spPr>
              <a:xfrm>
                <a:off x="1262571" y="1974071"/>
                <a:ext cx="22121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2C73C5-B043-4020-9AD9-E51963A65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571" y="1974071"/>
                <a:ext cx="221214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2CDCA5-A506-40C9-9C40-3199F5A281CE}"/>
                  </a:ext>
                </a:extLst>
              </p:cNvPr>
              <p:cNvSpPr txBox="1"/>
              <p:nvPr/>
            </p:nvSpPr>
            <p:spPr>
              <a:xfrm>
                <a:off x="1010248" y="2533205"/>
                <a:ext cx="10160391" cy="2769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𝟐𝟒𝟎𝟎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𝟏𝟒𝟒𝟎𝟎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𝟏𝟐𝟎𝟎𝟎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𝟏𝟐𝟎𝟎𝟎𝟎𝟎𝟎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2CDCA5-A506-40C9-9C40-3199F5A28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48" y="2533205"/>
                <a:ext cx="10160391" cy="2769156"/>
              </a:xfrm>
              <a:prstGeom prst="rect">
                <a:avLst/>
              </a:prstGeom>
              <a:blipFill>
                <a:blip r:embed="rId4"/>
                <a:stretch>
                  <a:fillRect b="-8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0AF890-49B0-4264-84C2-A4EFE23FC419}"/>
                  </a:ext>
                </a:extLst>
              </p:cNvPr>
              <p:cNvSpPr txBox="1"/>
              <p:nvPr/>
            </p:nvSpPr>
            <p:spPr>
              <a:xfrm>
                <a:off x="1006727" y="5684952"/>
                <a:ext cx="993573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60 ta shim; 2)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𝟏𝟐𝟎𝟎𝟎𝟎𝟎𝟎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0AF890-49B0-4264-84C2-A4EFE23FC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27" y="5684952"/>
                <a:ext cx="9935733" cy="707886"/>
              </a:xfrm>
              <a:prstGeom prst="rect">
                <a:avLst/>
              </a:prstGeom>
              <a:blipFill>
                <a:blip r:embed="rId5"/>
                <a:stretch>
                  <a:fillRect l="-214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83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995347050"/>
              </p:ext>
            </p:extLst>
          </p:nvPr>
        </p:nvGraphicFramePr>
        <p:xfrm>
          <a:off x="1261435" y="1717957"/>
          <a:ext cx="8855959" cy="498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Овал 15"/>
          <p:cNvSpPr/>
          <p:nvPr/>
        </p:nvSpPr>
        <p:spPr>
          <a:xfrm>
            <a:off x="4251488" y="2825606"/>
            <a:ext cx="1583703" cy="1576712"/>
          </a:xfrm>
          <a:prstGeom prst="ellipse">
            <a:avLst/>
          </a:prstGeom>
          <a:gradFill>
            <a:gsLst>
              <a:gs pos="0">
                <a:srgbClr val="FF7C80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84638" y="4579527"/>
            <a:ext cx="1583703" cy="1576712"/>
          </a:xfrm>
          <a:prstGeom prst="ellipse">
            <a:avLst/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501838" y="3172720"/>
            <a:ext cx="12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86584" y="4952384"/>
            <a:ext cx="12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139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32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5793973D-F0E2-4C1C-A6C1-BB0B82BAC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3" y="1181100"/>
            <a:ext cx="114448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o‘rash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1000 m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panjara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335" y="3385729"/>
            <a:ext cx="76891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panjara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9082"/>
          <a:stretch/>
        </p:blipFill>
        <p:spPr>
          <a:xfrm>
            <a:off x="8818075" y="2983619"/>
            <a:ext cx="2748515" cy="344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2">
            <a:extLst>
              <a:ext uri="{FF2B5EF4-FFF2-40B4-BE49-F238E27FC236}">
                <a16:creationId xmlns:a16="http://schemas.microsoft.com/office/drawing/2014/main" id="{12C73530-9E5E-4AAC-89B7-57A3986EB7BF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F4A08B-6846-4598-ABCC-FFF6E63FBC00}"/>
              </a:ext>
            </a:extLst>
          </p:cNvPr>
          <p:cNvSpPr/>
          <p:nvPr/>
        </p:nvSpPr>
        <p:spPr>
          <a:xfrm>
            <a:off x="8108348" y="1088604"/>
            <a:ext cx="3580109" cy="2049651"/>
          </a:xfrm>
          <a:prstGeom prst="rect">
            <a:avLst/>
          </a:prstGeom>
          <a:gradFill flip="none" rotWithShape="1">
            <a:gsLst>
              <a:gs pos="2186">
                <a:srgbClr val="00FF00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CCFC8E5-FB5E-4682-99E5-995685C29D1F}"/>
              </a:ext>
            </a:extLst>
          </p:cNvPr>
          <p:cNvCxnSpPr/>
          <p:nvPr/>
        </p:nvCxnSpPr>
        <p:spPr>
          <a:xfrm flipH="1">
            <a:off x="4870283" y="1011449"/>
            <a:ext cx="398462" cy="847725"/>
          </a:xfrm>
          <a:prstGeom prst="line">
            <a:avLst/>
          </a:prstGeom>
          <a:ln w="7620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Рамка 17">
            <a:extLst>
              <a:ext uri="{FF2B5EF4-FFF2-40B4-BE49-F238E27FC236}">
                <a16:creationId xmlns:a16="http://schemas.microsoft.com/office/drawing/2014/main" id="{3DC91603-4BF6-40B7-8BA7-C217597CA90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94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C21351C-799D-42AD-8696-56933ED9AD32}"/>
                  </a:ext>
                </a:extLst>
              </p:cNvPr>
              <p:cNvSpPr txBox="1"/>
              <p:nvPr/>
            </p:nvSpPr>
            <p:spPr>
              <a:xfrm>
                <a:off x="930344" y="3322568"/>
                <a:ext cx="90256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𝟓𝟎𝟎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C21351C-799D-42AD-8696-56933ED9A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44" y="3322568"/>
                <a:ext cx="9025676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B7378-DB83-4352-A5DE-422188B45496}"/>
                  </a:ext>
                </a:extLst>
              </p:cNvPr>
              <p:cNvSpPr txBox="1"/>
              <p:nvPr/>
            </p:nvSpPr>
            <p:spPr>
              <a:xfrm>
                <a:off x="10210261" y="3138255"/>
                <a:ext cx="8613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B7378-DB83-4352-A5DE-422188B45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261" y="3138255"/>
                <a:ext cx="861390" cy="369332"/>
              </a:xfrm>
              <a:prstGeom prst="rect">
                <a:avLst/>
              </a:prstGeom>
              <a:blipFill>
                <a:blip r:embed="rId3"/>
                <a:stretch>
                  <a:fillRect l="-922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8B548-ADAC-4D88-A4FC-EF5FC77351F9}"/>
                  </a:ext>
                </a:extLst>
              </p:cNvPr>
              <p:cNvSpPr txBox="1"/>
              <p:nvPr/>
            </p:nvSpPr>
            <p:spPr>
              <a:xfrm>
                <a:off x="8135729" y="1786689"/>
                <a:ext cx="8549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8B548-ADAC-4D88-A4FC-EF5FC7735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729" y="1786689"/>
                <a:ext cx="854978" cy="369332"/>
              </a:xfrm>
              <a:prstGeom prst="rect">
                <a:avLst/>
              </a:prstGeom>
              <a:blipFill>
                <a:blip r:embed="rId4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97BD44-879D-4855-A497-89FC20047BD4}"/>
                  </a:ext>
                </a:extLst>
              </p:cNvPr>
              <p:cNvSpPr txBox="1"/>
              <p:nvPr/>
            </p:nvSpPr>
            <p:spPr>
              <a:xfrm>
                <a:off x="930344" y="2597085"/>
                <a:ext cx="29158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97BD44-879D-4855-A497-89FC20047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44" y="2597085"/>
                <a:ext cx="29158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908765-C8C6-4EA5-A0EF-04E0038FC581}"/>
                  </a:ext>
                </a:extLst>
              </p:cNvPr>
              <p:cNvSpPr txBox="1"/>
              <p:nvPr/>
            </p:nvSpPr>
            <p:spPr>
              <a:xfrm>
                <a:off x="930344" y="1843462"/>
                <a:ext cx="29158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908765-C8C6-4EA5-A0EF-04E0038FC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44" y="1843462"/>
                <a:ext cx="291586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89B860-025A-4D75-8291-7D205BF7E74B}"/>
                  </a:ext>
                </a:extLst>
              </p:cNvPr>
              <p:cNvSpPr txBox="1"/>
              <p:nvPr/>
            </p:nvSpPr>
            <p:spPr>
              <a:xfrm>
                <a:off x="930344" y="1124516"/>
                <a:ext cx="383438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89B860-025A-4D75-8291-7D205BF7E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44" y="1124516"/>
                <a:ext cx="383438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487C88-80C2-4AB1-BFEE-C45266FE98AB}"/>
                  </a:ext>
                </a:extLst>
              </p:cNvPr>
              <p:cNvSpPr txBox="1"/>
              <p:nvPr/>
            </p:nvSpPr>
            <p:spPr>
              <a:xfrm>
                <a:off x="5335579" y="1124516"/>
                <a:ext cx="6417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487C88-80C2-4AB1-BFEE-C45266FE9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579" y="1124516"/>
                <a:ext cx="64171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4163738" y="4618927"/>
                <a:ext cx="40842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738" y="4618927"/>
                <a:ext cx="408426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4324C6C-E113-40DD-9D08-E62AF2450728}"/>
                  </a:ext>
                </a:extLst>
              </p:cNvPr>
              <p:cNvSpPr txBox="1"/>
              <p:nvPr/>
            </p:nvSpPr>
            <p:spPr>
              <a:xfrm>
                <a:off x="4163738" y="3952036"/>
                <a:ext cx="41660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4324C6C-E113-40DD-9D08-E62AF2450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738" y="3952036"/>
                <a:ext cx="416601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4163738" y="5337374"/>
                <a:ext cx="32220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738" y="5337374"/>
                <a:ext cx="3222036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58D24D1-D864-47E8-8AA6-48978F9EAEE2}"/>
                  </a:ext>
                </a:extLst>
              </p:cNvPr>
              <p:cNvSpPr txBox="1"/>
              <p:nvPr/>
            </p:nvSpPr>
            <p:spPr>
              <a:xfrm>
                <a:off x="4236551" y="5952927"/>
                <a:ext cx="1998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58D24D1-D864-47E8-8AA6-48978F9EA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551" y="5952927"/>
                <a:ext cx="199856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50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0" grpId="0"/>
      <p:bldP spid="21" grpId="0"/>
      <p:bldP spid="6" grpId="0"/>
      <p:bldP spid="13" grpId="0"/>
      <p:bldP spid="14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6090443" y="506329"/>
            <a:ext cx="5798453" cy="19701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A2BC14-387C-4006-8DBD-B44230C55C17}"/>
              </a:ext>
            </a:extLst>
          </p:cNvPr>
          <p:cNvCxnSpPr/>
          <p:nvPr/>
        </p:nvCxnSpPr>
        <p:spPr>
          <a:xfrm>
            <a:off x="6419654" y="1857080"/>
            <a:ext cx="4670621" cy="19345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>
            <a:extLst>
              <a:ext uri="{FF2B5EF4-FFF2-40B4-BE49-F238E27FC236}">
                <a16:creationId xmlns:a16="http://schemas.microsoft.com/office/drawing/2014/main" id="{ED192476-80EF-4B01-8198-6636F20DEA9B}"/>
              </a:ext>
            </a:extLst>
          </p:cNvPr>
          <p:cNvSpPr/>
          <p:nvPr/>
        </p:nvSpPr>
        <p:spPr>
          <a:xfrm>
            <a:off x="4613326" y="942827"/>
            <a:ext cx="4166012" cy="1847850"/>
          </a:xfrm>
          <a:prstGeom prst="arc">
            <a:avLst>
              <a:gd name="adj1" fmla="val 16701077"/>
              <a:gd name="adj2" fmla="val 0"/>
            </a:avLst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03DE428A-A6E4-461C-A2E3-8D47625856D6}"/>
              </a:ext>
            </a:extLst>
          </p:cNvPr>
          <p:cNvSpPr/>
          <p:nvPr/>
        </p:nvSpPr>
        <p:spPr>
          <a:xfrm flipH="1">
            <a:off x="8795863" y="953421"/>
            <a:ext cx="4375445" cy="1847850"/>
          </a:xfrm>
          <a:prstGeom prst="arc">
            <a:avLst>
              <a:gd name="adj1" fmla="val 16701077"/>
              <a:gd name="adj2" fmla="val 0"/>
            </a:avLst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/>
              <p:nvPr/>
            </p:nvSpPr>
            <p:spPr>
              <a:xfrm>
                <a:off x="10019356" y="116988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9356" y="1169884"/>
                <a:ext cx="448841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/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517198" y="2315394"/>
                <a:ext cx="22596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98" y="2315394"/>
                <a:ext cx="225965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3187350" y="2285617"/>
                <a:ext cx="24989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350" y="2285617"/>
                <a:ext cx="249895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>
            <a:extLst>
              <a:ext uri="{FF2B5EF4-FFF2-40B4-BE49-F238E27FC236}">
                <a16:creationId xmlns:a16="http://schemas.microsoft.com/office/drawing/2014/main" id="{F2D20FC6-2228-4C7C-ADD9-E356005BC9E8}"/>
              </a:ext>
            </a:extLst>
          </p:cNvPr>
          <p:cNvSpPr/>
          <p:nvPr/>
        </p:nvSpPr>
        <p:spPr>
          <a:xfrm>
            <a:off x="114300" y="133350"/>
            <a:ext cx="11952288" cy="6594476"/>
          </a:xfrm>
          <a:prstGeom prst="frame">
            <a:avLst>
              <a:gd name="adj1" fmla="val 99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0C43B1-C007-4172-AC94-EEFE4C1164C1}"/>
                  </a:ext>
                </a:extLst>
              </p:cNvPr>
              <p:cNvSpPr txBox="1"/>
              <p:nvPr/>
            </p:nvSpPr>
            <p:spPr>
              <a:xfrm>
                <a:off x="507348" y="3068395"/>
                <a:ext cx="22596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0C43B1-C007-4172-AC94-EEFE4C116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48" y="3068395"/>
                <a:ext cx="2259658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E2130A-7CB1-4728-A645-CBD4B9BF0515}"/>
                  </a:ext>
                </a:extLst>
              </p:cNvPr>
              <p:cNvSpPr txBox="1"/>
              <p:nvPr/>
            </p:nvSpPr>
            <p:spPr>
              <a:xfrm>
                <a:off x="3187350" y="3068395"/>
                <a:ext cx="24989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𝟐𝟓𝟎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E2130A-7CB1-4728-A645-CBD4B9BF0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350" y="3068395"/>
                <a:ext cx="249895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B6B39-6770-4B6C-98E3-E7C6C32C7240}"/>
                  </a:ext>
                </a:extLst>
              </p:cNvPr>
              <p:cNvSpPr txBox="1"/>
              <p:nvPr/>
            </p:nvSpPr>
            <p:spPr>
              <a:xfrm>
                <a:off x="523050" y="4611007"/>
                <a:ext cx="860312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𝟐𝟓𝟎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𝟔𝟐𝟓𝟎𝟎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B6B39-6770-4B6C-98E3-E7C6C32C7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50" y="4611007"/>
                <a:ext cx="8603124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E81373-6051-421A-8C1A-6BEA5D8E1AAD}"/>
                  </a:ext>
                </a:extLst>
              </p:cNvPr>
              <p:cNvSpPr txBox="1"/>
              <p:nvPr/>
            </p:nvSpPr>
            <p:spPr>
              <a:xfrm>
                <a:off x="517198" y="3850937"/>
                <a:ext cx="1998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E81373-6051-421A-8C1A-6BEA5D8E1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98" y="3850937"/>
                <a:ext cx="199856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0EE106-92EF-4F1C-97EF-3607A6DB9CAA}"/>
                  </a:ext>
                </a:extLst>
              </p:cNvPr>
              <p:cNvSpPr txBox="1"/>
              <p:nvPr/>
            </p:nvSpPr>
            <p:spPr>
              <a:xfrm>
                <a:off x="3939854" y="5683343"/>
                <a:ext cx="5158729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𝟔𝟐𝟓𝟎𝟎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0EE106-92EF-4F1C-97EF-3607A6DB9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854" y="5683343"/>
                <a:ext cx="5158729" cy="629468"/>
              </a:xfrm>
              <a:prstGeom prst="rect">
                <a:avLst/>
              </a:prstGeom>
              <a:blipFill>
                <a:blip r:embed="rId11"/>
                <a:stretch>
                  <a:fillRect l="-5903" t="-22115" b="-47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529066" y="982239"/>
                <a:ext cx="40842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66" y="982239"/>
                <a:ext cx="408426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8476618" y="1896355"/>
                <a:ext cx="621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𝟐𝟓𝟎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6618" y="1896355"/>
                <a:ext cx="621965" cy="369332"/>
              </a:xfrm>
              <a:prstGeom prst="rect">
                <a:avLst/>
              </a:prstGeom>
              <a:blipFill>
                <a:blip r:embed="rId13"/>
                <a:stretch>
                  <a:fillRect l="-12745" r="-11765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11127212" y="1723882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7212" y="1723882"/>
                <a:ext cx="246862" cy="369332"/>
              </a:xfrm>
              <a:prstGeom prst="rect">
                <a:avLst/>
              </a:prstGeom>
              <a:blipFill>
                <a:blip r:embed="rId14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64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5" grpId="0"/>
      <p:bldP spid="20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95AAC1-9478-4282-B943-50819D10F52A}"/>
              </a:ext>
            </a:extLst>
          </p:cNvPr>
          <p:cNvSpPr/>
          <p:nvPr/>
        </p:nvSpPr>
        <p:spPr>
          <a:xfrm>
            <a:off x="2985" y="1"/>
            <a:ext cx="12189015" cy="759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9442-6415-473B-9A9A-0FA55997AF33}"/>
              </a:ext>
            </a:extLst>
          </p:cNvPr>
          <p:cNvSpPr txBox="1"/>
          <p:nvPr/>
        </p:nvSpPr>
        <p:spPr>
          <a:xfrm>
            <a:off x="4754879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мка 14">
            <a:extLst>
              <a:ext uri="{FF2B5EF4-FFF2-40B4-BE49-F238E27FC236}">
                <a16:creationId xmlns:a16="http://schemas.microsoft.com/office/drawing/2014/main" id="{961A84DD-F327-4827-8CCB-8A0C6F374DB8}"/>
              </a:ext>
            </a:extLst>
          </p:cNvPr>
          <p:cNvSpPr/>
          <p:nvPr/>
        </p:nvSpPr>
        <p:spPr>
          <a:xfrm>
            <a:off x="98474" y="858129"/>
            <a:ext cx="11985674" cy="5894363"/>
          </a:xfrm>
          <a:prstGeom prst="frame">
            <a:avLst>
              <a:gd name="adj1" fmla="val 112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094" y="1044391"/>
                <a:ext cx="11236699" cy="2554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16 </a:t>
                </a:r>
                <a14:m>
                  <m:oMath xmlns:m="http://schemas.openxmlformats.org/officeDocument/2006/math">
                    <m:r>
                      <a:rPr lang="en-US" alt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shaklidagi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kartondan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ochiq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quti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tayyorlandi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kartonning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uchlaridan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kvadratchalar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olindi</a:t>
                </a:r>
                <a:r>
                  <a:rPr lang="en-US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8" name="TextBox 2">
                <a:extLst>
                  <a:ext uri="{FF2B5EF4-FFF2-40B4-BE49-F238E27FC236}">
                    <a16:creationId xmlns:a16="http://schemas.microsoft.com/office/drawing/2014/main" id="{5793973D-F0E2-4C1C-A6C1-BB0B82BA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2094" y="1044391"/>
                <a:ext cx="11236699" cy="2554545"/>
              </a:xfrm>
              <a:prstGeom prst="rect">
                <a:avLst/>
              </a:prstGeom>
              <a:blipFill>
                <a:blip r:embed="rId2"/>
                <a:stretch>
                  <a:fillRect l="-1898" t="-4296" r="-1898" b="-930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72094" y="3697410"/>
            <a:ext cx="8348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Qutining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en-US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4" r="19082"/>
          <a:stretch/>
        </p:blipFill>
        <p:spPr>
          <a:xfrm>
            <a:off x="8818075" y="2983619"/>
            <a:ext cx="2824084" cy="354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0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08B1731-9927-440E-A109-6BC6DA901DD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D8C6A-9B67-4B50-82EB-5CF05DC43B91}"/>
              </a:ext>
            </a:extLst>
          </p:cNvPr>
          <p:cNvSpPr/>
          <p:nvPr/>
        </p:nvSpPr>
        <p:spPr>
          <a:xfrm>
            <a:off x="6810191" y="1629535"/>
            <a:ext cx="4309143" cy="4338911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bg1"/>
              </a:gs>
            </a:gsLst>
            <a:lin ang="27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7E64FF86-AAB7-4559-8E1F-79713222874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78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98D626F-7D85-44D3-8244-464F40B334A5}"/>
              </a:ext>
            </a:extLst>
          </p:cNvPr>
          <p:cNvCxnSpPr>
            <a:cxnSpLocks/>
          </p:cNvCxnSpPr>
          <p:nvPr/>
        </p:nvCxnSpPr>
        <p:spPr>
          <a:xfrm>
            <a:off x="6564006" y="1629535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DAD85E-196C-40D2-9C89-2BD6E1461401}"/>
                  </a:ext>
                </a:extLst>
              </p:cNvPr>
              <p:cNvSpPr txBox="1"/>
              <p:nvPr/>
            </p:nvSpPr>
            <p:spPr>
              <a:xfrm>
                <a:off x="6035480" y="3353574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DAD85E-196C-40D2-9C89-2BD6E1461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480" y="3353574"/>
                <a:ext cx="43441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8A3AC21A-0E38-4199-AE50-9C9CF9C07A82}"/>
              </a:ext>
            </a:extLst>
          </p:cNvPr>
          <p:cNvCxnSpPr>
            <a:cxnSpLocks/>
          </p:cNvCxnSpPr>
          <p:nvPr/>
        </p:nvCxnSpPr>
        <p:spPr>
          <a:xfrm rot="16200000">
            <a:off x="8920510" y="-730524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11FC91-20FF-4002-8EC9-FECCE2B640B6}"/>
                  </a:ext>
                </a:extLst>
              </p:cNvPr>
              <p:cNvSpPr txBox="1"/>
              <p:nvPr/>
            </p:nvSpPr>
            <p:spPr>
              <a:xfrm>
                <a:off x="8703303" y="838676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11FC91-20FF-4002-8EC9-FECCE2B64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303" y="838676"/>
                <a:ext cx="43441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C8F8B26-E706-4E22-BAE1-2475D9D89EE4}"/>
              </a:ext>
            </a:extLst>
          </p:cNvPr>
          <p:cNvCxnSpPr>
            <a:cxnSpLocks/>
          </p:cNvCxnSpPr>
          <p:nvPr/>
        </p:nvCxnSpPr>
        <p:spPr>
          <a:xfrm rot="16200000">
            <a:off x="8920509" y="3965429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F8F66A-3537-4334-BBDD-635B33929D8E}"/>
                  </a:ext>
                </a:extLst>
              </p:cNvPr>
              <p:cNvSpPr txBox="1"/>
              <p:nvPr/>
            </p:nvSpPr>
            <p:spPr>
              <a:xfrm>
                <a:off x="8747555" y="6053402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8F8F66A-3537-4334-BBDD-635B33929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555" y="6053402"/>
                <a:ext cx="43441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F22B4E7A-9642-4026-8A0E-B5AF7EBEB11A}"/>
              </a:ext>
            </a:extLst>
          </p:cNvPr>
          <p:cNvCxnSpPr>
            <a:cxnSpLocks/>
          </p:cNvCxnSpPr>
          <p:nvPr/>
        </p:nvCxnSpPr>
        <p:spPr>
          <a:xfrm>
            <a:off x="11341160" y="1629535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C4B1D83-F475-404A-A46D-72CC0BB90893}"/>
                  </a:ext>
                </a:extLst>
              </p:cNvPr>
              <p:cNvSpPr txBox="1"/>
              <p:nvPr/>
            </p:nvSpPr>
            <p:spPr>
              <a:xfrm>
                <a:off x="11448025" y="3441589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C4B1D83-F475-404A-A46D-72CC0BB90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8025" y="3441589"/>
                <a:ext cx="43441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17A018-C9FF-4FFF-99A6-ED6AF254FCD3}"/>
                  </a:ext>
                </a:extLst>
              </p:cNvPr>
              <p:cNvSpPr txBox="1"/>
              <p:nvPr/>
            </p:nvSpPr>
            <p:spPr>
              <a:xfrm>
                <a:off x="426554" y="1321758"/>
                <a:ext cx="50679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17A018-C9FF-4FFF-99A6-ED6AF254FC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54" y="1321758"/>
                <a:ext cx="506792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563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D8C6A-9B67-4B50-82EB-5CF05DC43B91}"/>
              </a:ext>
            </a:extLst>
          </p:cNvPr>
          <p:cNvSpPr/>
          <p:nvPr/>
        </p:nvSpPr>
        <p:spPr>
          <a:xfrm>
            <a:off x="6651104" y="1259544"/>
            <a:ext cx="4341720" cy="4338911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7E64FF86-AAB7-4559-8E1F-79713222874B}"/>
              </a:ext>
            </a:extLst>
          </p:cNvPr>
          <p:cNvSpPr/>
          <p:nvPr/>
        </p:nvSpPr>
        <p:spPr>
          <a:xfrm>
            <a:off x="114300" y="101601"/>
            <a:ext cx="11952288" cy="6626226"/>
          </a:xfrm>
          <a:prstGeom prst="frame">
            <a:avLst>
              <a:gd name="adj1" fmla="val 84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BF3D45-58AE-4B39-B88C-99DB9E5CA690}"/>
              </a:ext>
            </a:extLst>
          </p:cNvPr>
          <p:cNvSpPr/>
          <p:nvPr/>
        </p:nvSpPr>
        <p:spPr>
          <a:xfrm>
            <a:off x="6600103" y="1165953"/>
            <a:ext cx="941540" cy="1017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5A06D2B-F32D-4897-9126-B5515C4E18E9}"/>
              </a:ext>
            </a:extLst>
          </p:cNvPr>
          <p:cNvSpPr/>
          <p:nvPr/>
        </p:nvSpPr>
        <p:spPr>
          <a:xfrm>
            <a:off x="6430925" y="4639761"/>
            <a:ext cx="1173342" cy="1071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569E4AF-10D4-4623-9E46-33D5515086E1}"/>
              </a:ext>
            </a:extLst>
          </p:cNvPr>
          <p:cNvSpPr/>
          <p:nvPr/>
        </p:nvSpPr>
        <p:spPr>
          <a:xfrm>
            <a:off x="10131800" y="4624442"/>
            <a:ext cx="977073" cy="1004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1BB6985-A926-4870-92A8-913CCAB02DC6}"/>
              </a:ext>
            </a:extLst>
          </p:cNvPr>
          <p:cNvSpPr/>
          <p:nvPr/>
        </p:nvSpPr>
        <p:spPr>
          <a:xfrm>
            <a:off x="10087002" y="987717"/>
            <a:ext cx="1066667" cy="1161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4C51E6B-88C5-431B-B4ED-E28832884A67}"/>
              </a:ext>
            </a:extLst>
          </p:cNvPr>
          <p:cNvCxnSpPr>
            <a:cxnSpLocks/>
          </p:cNvCxnSpPr>
          <p:nvPr/>
        </p:nvCxnSpPr>
        <p:spPr>
          <a:xfrm>
            <a:off x="6624657" y="2217729"/>
            <a:ext cx="94154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B78C2E8-835C-4C1B-8FB3-D1484E3A3B16}"/>
              </a:ext>
            </a:extLst>
          </p:cNvPr>
          <p:cNvCxnSpPr>
            <a:cxnSpLocks/>
          </p:cNvCxnSpPr>
          <p:nvPr/>
        </p:nvCxnSpPr>
        <p:spPr>
          <a:xfrm flipV="1">
            <a:off x="7568066" y="1247629"/>
            <a:ext cx="0" cy="99538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C030ED8-36EF-4C5B-8450-CE7F87084431}"/>
              </a:ext>
            </a:extLst>
          </p:cNvPr>
          <p:cNvCxnSpPr>
            <a:cxnSpLocks/>
          </p:cNvCxnSpPr>
          <p:nvPr/>
        </p:nvCxnSpPr>
        <p:spPr>
          <a:xfrm>
            <a:off x="10080767" y="2177770"/>
            <a:ext cx="94154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FB5AB96-562B-41FE-979A-C228E827A6E6}"/>
              </a:ext>
            </a:extLst>
          </p:cNvPr>
          <p:cNvCxnSpPr>
            <a:cxnSpLocks/>
          </p:cNvCxnSpPr>
          <p:nvPr/>
        </p:nvCxnSpPr>
        <p:spPr>
          <a:xfrm flipV="1">
            <a:off x="10069374" y="1247629"/>
            <a:ext cx="0" cy="95904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A366E43-0C0E-4578-B224-E65C3AF8E816}"/>
              </a:ext>
            </a:extLst>
          </p:cNvPr>
          <p:cNvCxnSpPr>
            <a:cxnSpLocks/>
          </p:cNvCxnSpPr>
          <p:nvPr/>
        </p:nvCxnSpPr>
        <p:spPr>
          <a:xfrm flipV="1">
            <a:off x="6618663" y="4642832"/>
            <a:ext cx="1012051" cy="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9A7874E-AC62-4B29-B666-802E2ABB70A3}"/>
              </a:ext>
            </a:extLst>
          </p:cNvPr>
          <p:cNvCxnSpPr>
            <a:cxnSpLocks/>
          </p:cNvCxnSpPr>
          <p:nvPr/>
        </p:nvCxnSpPr>
        <p:spPr>
          <a:xfrm flipV="1">
            <a:off x="7606862" y="4646936"/>
            <a:ext cx="0" cy="98158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404FD5CE-6460-4F36-823B-691684E3F4C6}"/>
              </a:ext>
            </a:extLst>
          </p:cNvPr>
          <p:cNvCxnSpPr>
            <a:cxnSpLocks/>
          </p:cNvCxnSpPr>
          <p:nvPr/>
        </p:nvCxnSpPr>
        <p:spPr>
          <a:xfrm>
            <a:off x="10074005" y="4639761"/>
            <a:ext cx="94830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19B7FE4B-22BA-4F90-8619-42F933A3E57C}"/>
              </a:ext>
            </a:extLst>
          </p:cNvPr>
          <p:cNvCxnSpPr>
            <a:cxnSpLocks/>
          </p:cNvCxnSpPr>
          <p:nvPr/>
        </p:nvCxnSpPr>
        <p:spPr>
          <a:xfrm flipV="1">
            <a:off x="10080767" y="4620978"/>
            <a:ext cx="0" cy="98158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941F65B8-26A7-4D14-93F0-2F3108F6C1BA}"/>
              </a:ext>
            </a:extLst>
          </p:cNvPr>
          <p:cNvCxnSpPr>
            <a:cxnSpLocks/>
          </p:cNvCxnSpPr>
          <p:nvPr/>
        </p:nvCxnSpPr>
        <p:spPr>
          <a:xfrm flipV="1">
            <a:off x="6977165" y="2219292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B2F7147D-8C36-44DD-9CF7-A0DB35554475}"/>
              </a:ext>
            </a:extLst>
          </p:cNvPr>
          <p:cNvCxnSpPr>
            <a:cxnSpLocks/>
          </p:cNvCxnSpPr>
          <p:nvPr/>
        </p:nvCxnSpPr>
        <p:spPr>
          <a:xfrm>
            <a:off x="6977165" y="3620199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2720BDB-B8B1-4E93-B041-87D38CC30FEB}"/>
                  </a:ext>
                </a:extLst>
              </p:cNvPr>
              <p:cNvSpPr txBox="1"/>
              <p:nvPr/>
            </p:nvSpPr>
            <p:spPr>
              <a:xfrm>
                <a:off x="6759958" y="2873228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2720BDB-B8B1-4E93-B041-87D38CC30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958" y="2873228"/>
                <a:ext cx="41197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B081D879-56E7-4DBA-A7A1-A3E0EBC39BB4}"/>
              </a:ext>
            </a:extLst>
          </p:cNvPr>
          <p:cNvCxnSpPr>
            <a:cxnSpLocks/>
          </p:cNvCxnSpPr>
          <p:nvPr/>
        </p:nvCxnSpPr>
        <p:spPr>
          <a:xfrm flipV="1">
            <a:off x="10739511" y="2269063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2BF56525-C6E3-4BB9-87E9-C4ABBA9B958E}"/>
              </a:ext>
            </a:extLst>
          </p:cNvPr>
          <p:cNvCxnSpPr>
            <a:cxnSpLocks/>
          </p:cNvCxnSpPr>
          <p:nvPr/>
        </p:nvCxnSpPr>
        <p:spPr>
          <a:xfrm>
            <a:off x="10739511" y="3669970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FEA3D17-0A05-4416-BE5B-BF671378DADB}"/>
                  </a:ext>
                </a:extLst>
              </p:cNvPr>
              <p:cNvSpPr txBox="1"/>
              <p:nvPr/>
            </p:nvSpPr>
            <p:spPr>
              <a:xfrm>
                <a:off x="10522304" y="2922999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FEA3D17-0A05-4416-BE5B-BF671378D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2304" y="2922999"/>
                <a:ext cx="41197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A1A2B938-E332-4406-90C6-80AF5C6BF24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132542" y="1186662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58238CB9-3CA5-41C4-BC2B-BB7875E35636}"/>
              </a:ext>
            </a:extLst>
          </p:cNvPr>
          <p:cNvCxnSpPr>
            <a:cxnSpLocks/>
          </p:cNvCxnSpPr>
          <p:nvPr/>
        </p:nvCxnSpPr>
        <p:spPr>
          <a:xfrm rot="16200000">
            <a:off x="9471186" y="1202990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8F54EC9-0F9F-41B2-A9DD-C4AB7CA8F9F9}"/>
                  </a:ext>
                </a:extLst>
              </p:cNvPr>
              <p:cNvSpPr txBox="1"/>
              <p:nvPr/>
            </p:nvSpPr>
            <p:spPr>
              <a:xfrm>
                <a:off x="8614098" y="1164636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8F54EC9-0F9F-41B2-A9DD-C4AB7CA8F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098" y="1164636"/>
                <a:ext cx="41197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7ADA39CA-6F2E-40A8-9D97-A07DCC2CA816}"/>
              </a:ext>
            </a:extLst>
          </p:cNvPr>
          <p:cNvCxnSpPr>
            <a:cxnSpLocks/>
          </p:cNvCxnSpPr>
          <p:nvPr/>
        </p:nvCxnSpPr>
        <p:spPr>
          <a:xfrm rot="16200000" flipV="1">
            <a:off x="8161380" y="4866400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03885740-3F17-4B83-AE34-8A815F2C0816}"/>
              </a:ext>
            </a:extLst>
          </p:cNvPr>
          <p:cNvCxnSpPr>
            <a:cxnSpLocks/>
          </p:cNvCxnSpPr>
          <p:nvPr/>
        </p:nvCxnSpPr>
        <p:spPr>
          <a:xfrm rot="16200000">
            <a:off x="9566709" y="4880809"/>
            <a:ext cx="0" cy="635097"/>
          </a:xfrm>
          <a:prstGeom prst="straightConnector1">
            <a:avLst/>
          </a:prstGeom>
          <a:ln w="381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E3E3E43-BE97-4D71-90C5-BA19826A1111}"/>
                  </a:ext>
                </a:extLst>
              </p:cNvPr>
              <p:cNvSpPr txBox="1"/>
              <p:nvPr/>
            </p:nvSpPr>
            <p:spPr>
              <a:xfrm>
                <a:off x="8658116" y="4803992"/>
                <a:ext cx="4119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E3E3E43-BE97-4D71-90C5-BA19826A1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116" y="4803992"/>
                <a:ext cx="41197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CDB28A53-1D89-4E68-B2BB-F0C739A3A183}"/>
              </a:ext>
            </a:extLst>
          </p:cNvPr>
          <p:cNvCxnSpPr>
            <a:cxnSpLocks/>
          </p:cNvCxnSpPr>
          <p:nvPr/>
        </p:nvCxnSpPr>
        <p:spPr>
          <a:xfrm>
            <a:off x="6430925" y="1275677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541F8E-4FE5-4594-BCD9-93DE62AF4BB3}"/>
                  </a:ext>
                </a:extLst>
              </p:cNvPr>
              <p:cNvSpPr txBox="1"/>
              <p:nvPr/>
            </p:nvSpPr>
            <p:spPr>
              <a:xfrm>
                <a:off x="5851998" y="2932288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6541F8E-4FE5-4594-BCD9-93DE62AF4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998" y="2932288"/>
                <a:ext cx="43441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1B64F0BD-BAD4-4D8C-8192-71BF72F1912A}"/>
              </a:ext>
            </a:extLst>
          </p:cNvPr>
          <p:cNvCxnSpPr>
            <a:cxnSpLocks/>
          </p:cNvCxnSpPr>
          <p:nvPr/>
        </p:nvCxnSpPr>
        <p:spPr>
          <a:xfrm>
            <a:off x="6566967" y="1047830"/>
            <a:ext cx="4683927" cy="458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45D5C8-9CCF-41EC-AC6C-730E2B9AA928}"/>
                  </a:ext>
                </a:extLst>
              </p:cNvPr>
              <p:cNvSpPr txBox="1"/>
              <p:nvPr/>
            </p:nvSpPr>
            <p:spPr>
              <a:xfrm>
                <a:off x="8657289" y="333064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F45D5C8-9CCF-41EC-AC6C-730E2B9AA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289" y="333064"/>
                <a:ext cx="43441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E7CB08AC-3D1F-43B3-9941-451062972738}"/>
              </a:ext>
            </a:extLst>
          </p:cNvPr>
          <p:cNvCxnSpPr>
            <a:cxnSpLocks/>
          </p:cNvCxnSpPr>
          <p:nvPr/>
        </p:nvCxnSpPr>
        <p:spPr>
          <a:xfrm rot="16200000">
            <a:off x="8830243" y="3660909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45307B-BED8-4C2F-A823-FA33DFA9B17E}"/>
                  </a:ext>
                </a:extLst>
              </p:cNvPr>
              <p:cNvSpPr txBox="1"/>
              <p:nvPr/>
            </p:nvSpPr>
            <p:spPr>
              <a:xfrm>
                <a:off x="8657289" y="5748882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745307B-BED8-4C2F-A823-FA33DFA9B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289" y="5748882"/>
                <a:ext cx="43441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3CEAF2B6-51DC-4C24-BD90-2D1C70236A05}"/>
              </a:ext>
            </a:extLst>
          </p:cNvPr>
          <p:cNvCxnSpPr>
            <a:cxnSpLocks/>
          </p:cNvCxnSpPr>
          <p:nvPr/>
        </p:nvCxnSpPr>
        <p:spPr>
          <a:xfrm>
            <a:off x="11250894" y="1275677"/>
            <a:ext cx="0" cy="4397649"/>
          </a:xfrm>
          <a:prstGeom prst="straightConnector1">
            <a:avLst/>
          </a:prstGeom>
          <a:ln w="38100">
            <a:solidFill>
              <a:srgbClr val="00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F8291FE-C74A-4DF5-8DC8-D0E562323F4C}"/>
                  </a:ext>
                </a:extLst>
              </p:cNvPr>
              <p:cNvSpPr txBox="1"/>
              <p:nvPr/>
            </p:nvSpPr>
            <p:spPr>
              <a:xfrm>
                <a:off x="11376019" y="3026259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F8291FE-C74A-4DF5-8DC8-D0E562323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6019" y="3026259"/>
                <a:ext cx="43441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CCB65AE4-07EC-43A6-AB51-AF4566B26532}"/>
              </a:ext>
            </a:extLst>
          </p:cNvPr>
          <p:cNvSpPr/>
          <p:nvPr/>
        </p:nvSpPr>
        <p:spPr>
          <a:xfrm rot="20768078">
            <a:off x="4467833" y="2466834"/>
            <a:ext cx="589442" cy="914400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внобедренный треугольник 76">
            <a:extLst>
              <a:ext uri="{FF2B5EF4-FFF2-40B4-BE49-F238E27FC236}">
                <a16:creationId xmlns:a16="http://schemas.microsoft.com/office/drawing/2014/main" id="{D884E403-CDA7-4D79-9D37-6508AEE47AB1}"/>
              </a:ext>
            </a:extLst>
          </p:cNvPr>
          <p:cNvSpPr/>
          <p:nvPr/>
        </p:nvSpPr>
        <p:spPr>
          <a:xfrm rot="986028">
            <a:off x="882449" y="1914563"/>
            <a:ext cx="589442" cy="1011981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>
            <a:extLst>
              <a:ext uri="{FF2B5EF4-FFF2-40B4-BE49-F238E27FC236}">
                <a16:creationId xmlns:a16="http://schemas.microsoft.com/office/drawing/2014/main" id="{280C1306-F460-4DEE-B181-7013B2EB2067}"/>
              </a:ext>
            </a:extLst>
          </p:cNvPr>
          <p:cNvSpPr/>
          <p:nvPr/>
        </p:nvSpPr>
        <p:spPr>
          <a:xfrm rot="20768078">
            <a:off x="1115951" y="3234037"/>
            <a:ext cx="792167" cy="1145695"/>
          </a:xfrm>
          <a:prstGeom prst="triangle">
            <a:avLst>
              <a:gd name="adj" fmla="val 52926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C7762B-B2DF-4315-8504-16573AF019C0}"/>
                  </a:ext>
                </a:extLst>
              </p:cNvPr>
              <p:cNvSpPr txBox="1"/>
              <p:nvPr/>
            </p:nvSpPr>
            <p:spPr>
              <a:xfrm>
                <a:off x="587048" y="952740"/>
                <a:ext cx="28689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C7762B-B2DF-4315-8504-16573AF01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48" y="952740"/>
                <a:ext cx="28689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47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>
            <a:extLst>
              <a:ext uri="{FF2B5EF4-FFF2-40B4-BE49-F238E27FC236}">
                <a16:creationId xmlns:a16="http://schemas.microsoft.com/office/drawing/2014/main" id="{7E64FF86-AAB7-4559-8E1F-79713222874B}"/>
              </a:ext>
            </a:extLst>
          </p:cNvPr>
          <p:cNvSpPr/>
          <p:nvPr/>
        </p:nvSpPr>
        <p:spPr>
          <a:xfrm>
            <a:off x="114300" y="182880"/>
            <a:ext cx="11952288" cy="6544946"/>
          </a:xfrm>
          <a:prstGeom prst="frame">
            <a:avLst>
              <a:gd name="adj1" fmla="val 84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BF3D45-58AE-4B39-B88C-99DB9E5CA690}"/>
              </a:ext>
            </a:extLst>
          </p:cNvPr>
          <p:cNvSpPr/>
          <p:nvPr/>
        </p:nvSpPr>
        <p:spPr>
          <a:xfrm>
            <a:off x="6702843" y="1472497"/>
            <a:ext cx="941540" cy="1017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C1B734F-563B-4140-8081-5E1200FC722A}"/>
              </a:ext>
            </a:extLst>
          </p:cNvPr>
          <p:cNvSpPr/>
          <p:nvPr/>
        </p:nvSpPr>
        <p:spPr>
          <a:xfrm>
            <a:off x="9113852" y="1603345"/>
            <a:ext cx="1075890" cy="1017793"/>
          </a:xfrm>
          <a:prstGeom prst="rect">
            <a:avLst/>
          </a:prstGeom>
          <a:gradFill>
            <a:gsLst>
              <a:gs pos="0">
                <a:schemeClr val="bg1"/>
              </a:gs>
              <a:gs pos="90000">
                <a:srgbClr val="00B0F0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15B6B73-0752-46CC-830E-6B83A93F4F6A}"/>
                  </a:ext>
                </a:extLst>
              </p:cNvPr>
              <p:cNvSpPr txBox="1"/>
              <p:nvPr/>
            </p:nvSpPr>
            <p:spPr>
              <a:xfrm>
                <a:off x="9063310" y="561627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15B6B73-0752-46CC-830E-6B83A93F4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310" y="561627"/>
                <a:ext cx="1277594" cy="886205"/>
              </a:xfrm>
              <a:prstGeom prst="rect">
                <a:avLst/>
              </a:prstGeo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CB609A02-A0A9-4681-846B-50B51DFD0F1A}"/>
              </a:ext>
            </a:extLst>
          </p:cNvPr>
          <p:cNvSpPr/>
          <p:nvPr/>
        </p:nvSpPr>
        <p:spPr>
          <a:xfrm rot="20649244">
            <a:off x="1478134" y="1688461"/>
            <a:ext cx="3660274" cy="3254242"/>
          </a:xfrm>
          <a:prstGeom prst="rect">
            <a:avLst/>
          </a:prstGeom>
          <a:gradFill>
            <a:gsLst>
              <a:gs pos="52000">
                <a:srgbClr val="00B0F0">
                  <a:lumMod val="63000"/>
                  <a:lumOff val="37000"/>
                </a:srgbClr>
              </a:gs>
              <a:gs pos="0">
                <a:schemeClr val="bg1"/>
              </a:gs>
              <a:gs pos="97814">
                <a:schemeClr val="bg1"/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F9539E42-2646-4FF0-ACC6-68A11E182F17}"/>
              </a:ext>
            </a:extLst>
          </p:cNvPr>
          <p:cNvCxnSpPr>
            <a:cxnSpLocks/>
          </p:cNvCxnSpPr>
          <p:nvPr/>
        </p:nvCxnSpPr>
        <p:spPr>
          <a:xfrm flipV="1">
            <a:off x="1337202" y="1460428"/>
            <a:ext cx="2589755" cy="73374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10758F48-4DB5-4DAC-90E6-04A42216F6DA}"/>
              </a:ext>
            </a:extLst>
          </p:cNvPr>
          <p:cNvCxnSpPr>
            <a:cxnSpLocks/>
          </p:cNvCxnSpPr>
          <p:nvPr/>
        </p:nvCxnSpPr>
        <p:spPr>
          <a:xfrm flipH="1" flipV="1">
            <a:off x="3898620" y="1448341"/>
            <a:ext cx="1400897" cy="217854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8F1198E0-9B56-4E6D-887E-34B73B8D8DE0}"/>
              </a:ext>
            </a:extLst>
          </p:cNvPr>
          <p:cNvCxnSpPr>
            <a:cxnSpLocks/>
          </p:cNvCxnSpPr>
          <p:nvPr/>
        </p:nvCxnSpPr>
        <p:spPr>
          <a:xfrm flipV="1">
            <a:off x="3913423" y="1447832"/>
            <a:ext cx="0" cy="93614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CA1E0124-1BE1-4171-96F7-C8C94E45CE74}"/>
              </a:ext>
            </a:extLst>
          </p:cNvPr>
          <p:cNvCxnSpPr>
            <a:cxnSpLocks/>
          </p:cNvCxnSpPr>
          <p:nvPr/>
        </p:nvCxnSpPr>
        <p:spPr>
          <a:xfrm flipV="1">
            <a:off x="5261068" y="3659027"/>
            <a:ext cx="45707" cy="847782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49503713-FA2F-4F4A-993C-C1BD4CA36D7B}"/>
              </a:ext>
            </a:extLst>
          </p:cNvPr>
          <p:cNvCxnSpPr>
            <a:cxnSpLocks/>
          </p:cNvCxnSpPr>
          <p:nvPr/>
        </p:nvCxnSpPr>
        <p:spPr>
          <a:xfrm flipV="1">
            <a:off x="1360880" y="2175912"/>
            <a:ext cx="0" cy="93614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3FE1B6C2-6023-4138-8EE1-B701152B064A}"/>
              </a:ext>
            </a:extLst>
          </p:cNvPr>
          <p:cNvCxnSpPr>
            <a:cxnSpLocks/>
          </p:cNvCxnSpPr>
          <p:nvPr/>
        </p:nvCxnSpPr>
        <p:spPr>
          <a:xfrm flipV="1">
            <a:off x="1831204" y="2383975"/>
            <a:ext cx="2061039" cy="60321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D0656F5-646B-4F22-9D82-DD13CE7150DF}"/>
              </a:ext>
            </a:extLst>
          </p:cNvPr>
          <p:cNvCxnSpPr>
            <a:cxnSpLocks/>
          </p:cNvCxnSpPr>
          <p:nvPr/>
        </p:nvCxnSpPr>
        <p:spPr>
          <a:xfrm flipH="1" flipV="1">
            <a:off x="1360885" y="2215424"/>
            <a:ext cx="1369233" cy="223563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0F8604CE-A7D3-4F54-B864-28C2C14543FF}"/>
              </a:ext>
            </a:extLst>
          </p:cNvPr>
          <p:cNvCxnSpPr>
            <a:cxnSpLocks/>
          </p:cNvCxnSpPr>
          <p:nvPr/>
        </p:nvCxnSpPr>
        <p:spPr>
          <a:xfrm flipH="1" flipV="1">
            <a:off x="1356095" y="3095951"/>
            <a:ext cx="1305299" cy="211955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495C1A1B-9741-4FA8-A6E2-8921C9000403}"/>
              </a:ext>
            </a:extLst>
          </p:cNvPr>
          <p:cNvCxnSpPr>
            <a:cxnSpLocks/>
          </p:cNvCxnSpPr>
          <p:nvPr/>
        </p:nvCxnSpPr>
        <p:spPr>
          <a:xfrm flipV="1">
            <a:off x="2675274" y="4419346"/>
            <a:ext cx="39901" cy="79615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0A7435F3-272A-438E-BC41-EBA83A7E00F3}"/>
              </a:ext>
            </a:extLst>
          </p:cNvPr>
          <p:cNvCxnSpPr>
            <a:cxnSpLocks/>
          </p:cNvCxnSpPr>
          <p:nvPr/>
        </p:nvCxnSpPr>
        <p:spPr>
          <a:xfrm flipV="1">
            <a:off x="2661394" y="4482045"/>
            <a:ext cx="2613166" cy="73787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7C93B420-6F90-4E5E-8CA2-76C85B436313}"/>
              </a:ext>
            </a:extLst>
          </p:cNvPr>
          <p:cNvCxnSpPr>
            <a:cxnSpLocks/>
          </p:cNvCxnSpPr>
          <p:nvPr/>
        </p:nvCxnSpPr>
        <p:spPr>
          <a:xfrm flipV="1">
            <a:off x="2700741" y="3631120"/>
            <a:ext cx="2639967" cy="79254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45664BBB-E0E4-4761-B3F6-EBD40449A3C4}"/>
              </a:ext>
            </a:extLst>
          </p:cNvPr>
          <p:cNvCxnSpPr>
            <a:cxnSpLocks/>
          </p:cNvCxnSpPr>
          <p:nvPr/>
        </p:nvCxnSpPr>
        <p:spPr>
          <a:xfrm flipH="1" flipV="1">
            <a:off x="3890870" y="2350959"/>
            <a:ext cx="908282" cy="144803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Равнобедренный треугольник 75">
            <a:extLst>
              <a:ext uri="{FF2B5EF4-FFF2-40B4-BE49-F238E27FC236}">
                <a16:creationId xmlns:a16="http://schemas.microsoft.com/office/drawing/2014/main" id="{8ED80B91-2CD2-4098-9700-830311B26EDB}"/>
              </a:ext>
            </a:extLst>
          </p:cNvPr>
          <p:cNvSpPr/>
          <p:nvPr/>
        </p:nvSpPr>
        <p:spPr>
          <a:xfrm rot="9509505">
            <a:off x="4405866" y="1100723"/>
            <a:ext cx="1090627" cy="2958063"/>
          </a:xfrm>
          <a:prstGeom prst="triangle">
            <a:avLst>
              <a:gd name="adj" fmla="val 45105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7" name="Равнобедренный треугольник 76">
            <a:extLst>
              <a:ext uri="{FF2B5EF4-FFF2-40B4-BE49-F238E27FC236}">
                <a16:creationId xmlns:a16="http://schemas.microsoft.com/office/drawing/2014/main" id="{D884E403-CDA7-4D79-9D37-6508AEE47AB1}"/>
              </a:ext>
            </a:extLst>
          </p:cNvPr>
          <p:cNvSpPr/>
          <p:nvPr/>
        </p:nvSpPr>
        <p:spPr>
          <a:xfrm rot="986028">
            <a:off x="695438" y="1836145"/>
            <a:ext cx="800885" cy="1170092"/>
          </a:xfrm>
          <a:prstGeom prst="triangle">
            <a:avLst>
              <a:gd name="adj" fmla="val 58141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>
            <a:extLst>
              <a:ext uri="{FF2B5EF4-FFF2-40B4-BE49-F238E27FC236}">
                <a16:creationId xmlns:a16="http://schemas.microsoft.com/office/drawing/2014/main" id="{280C1306-F460-4DEE-B181-7013B2EB2067}"/>
              </a:ext>
            </a:extLst>
          </p:cNvPr>
          <p:cNvSpPr/>
          <p:nvPr/>
        </p:nvSpPr>
        <p:spPr>
          <a:xfrm rot="20432860">
            <a:off x="1012337" y="2649553"/>
            <a:ext cx="1231528" cy="3012347"/>
          </a:xfrm>
          <a:prstGeom prst="triangle">
            <a:avLst>
              <a:gd name="adj" fmla="val 47978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BA7C1C6-D279-4E80-9DC2-F94B59D4E3CE}"/>
                  </a:ext>
                </a:extLst>
              </p:cNvPr>
              <p:cNvSpPr txBox="1"/>
              <p:nvPr/>
            </p:nvSpPr>
            <p:spPr>
              <a:xfrm>
                <a:off x="7698875" y="1651408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BA7C1C6-D279-4E80-9DC2-F94B59D4E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875" y="1651408"/>
                <a:ext cx="1277594" cy="886205"/>
              </a:xfrm>
              <a:prstGeom prst="rect">
                <a:avLst/>
              </a:prstGeom>
              <a:blipFill>
                <a:blip r:embed="rId3"/>
                <a:stretch>
                  <a:fillRect l="-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B48905A-2D3F-47CE-8DC3-FAA01AD551C9}"/>
                  </a:ext>
                </a:extLst>
              </p:cNvPr>
              <p:cNvSpPr txBox="1"/>
              <p:nvPr/>
            </p:nvSpPr>
            <p:spPr>
              <a:xfrm>
                <a:off x="4566903" y="2022264"/>
                <a:ext cx="53133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B48905A-2D3F-47CE-8DC3-FAA01AD55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903" y="2022264"/>
                <a:ext cx="53133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CD99EB5-4C50-4AEB-A4AC-7CC6A8B82A48}"/>
                  </a:ext>
                </a:extLst>
              </p:cNvPr>
              <p:cNvSpPr txBox="1"/>
              <p:nvPr/>
            </p:nvSpPr>
            <p:spPr>
              <a:xfrm>
                <a:off x="3516584" y="3539687"/>
                <a:ext cx="53133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CD99EB5-4C50-4AEB-A4AC-7CC6A8B82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584" y="3539687"/>
                <a:ext cx="53133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Равнобедренный треугольник 77">
            <a:extLst>
              <a:ext uri="{FF2B5EF4-FFF2-40B4-BE49-F238E27FC236}">
                <a16:creationId xmlns:a16="http://schemas.microsoft.com/office/drawing/2014/main" id="{A90D5250-B26C-486A-9C95-076308BBE886}"/>
              </a:ext>
            </a:extLst>
          </p:cNvPr>
          <p:cNvSpPr/>
          <p:nvPr/>
        </p:nvSpPr>
        <p:spPr>
          <a:xfrm rot="12587860">
            <a:off x="5054668" y="3722154"/>
            <a:ext cx="861287" cy="973923"/>
          </a:xfrm>
          <a:prstGeom prst="triangle">
            <a:avLst>
              <a:gd name="adj" fmla="val 43656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A1175A6-AF8F-4183-97DA-C6C14CFB8F68}"/>
                  </a:ext>
                </a:extLst>
              </p:cNvPr>
              <p:cNvSpPr txBox="1"/>
              <p:nvPr/>
            </p:nvSpPr>
            <p:spPr>
              <a:xfrm>
                <a:off x="5451647" y="3691554"/>
                <a:ext cx="127759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A1175A6-AF8F-4183-97DA-C6C14CFB8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647" y="3691554"/>
                <a:ext cx="1277594" cy="8862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060F5FC-7865-402A-8365-E21BF10AAE73}"/>
              </a:ext>
            </a:extLst>
          </p:cNvPr>
          <p:cNvCxnSpPr>
            <a:cxnSpLocks/>
          </p:cNvCxnSpPr>
          <p:nvPr/>
        </p:nvCxnSpPr>
        <p:spPr>
          <a:xfrm>
            <a:off x="3910452" y="1437093"/>
            <a:ext cx="1399594" cy="2186739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82B85C54-E8AE-4C0B-8EB2-8D49E1A8F257}"/>
              </a:ext>
            </a:extLst>
          </p:cNvPr>
          <p:cNvCxnSpPr>
            <a:cxnSpLocks/>
          </p:cNvCxnSpPr>
          <p:nvPr/>
        </p:nvCxnSpPr>
        <p:spPr>
          <a:xfrm flipV="1">
            <a:off x="2693483" y="3626334"/>
            <a:ext cx="2621687" cy="79077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9F0784CD-0FFB-446E-885B-09A770BDB304}"/>
              </a:ext>
            </a:extLst>
          </p:cNvPr>
          <p:cNvCxnSpPr>
            <a:cxnSpLocks/>
          </p:cNvCxnSpPr>
          <p:nvPr/>
        </p:nvCxnSpPr>
        <p:spPr>
          <a:xfrm flipV="1">
            <a:off x="5247846" y="3596048"/>
            <a:ext cx="59805" cy="91626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1756599-08BD-4384-B4F9-90FB37D30662}"/>
                  </a:ext>
                </a:extLst>
              </p:cNvPr>
              <p:cNvSpPr txBox="1"/>
              <p:nvPr/>
            </p:nvSpPr>
            <p:spPr>
              <a:xfrm>
                <a:off x="6090444" y="4812253"/>
                <a:ext cx="5003101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1756599-08BD-4384-B4F9-90FB37D30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444" y="4812253"/>
                <a:ext cx="5003101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905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Широкоэкранный</PresentationFormat>
  <Paragraphs>191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80</cp:revision>
  <dcterms:created xsi:type="dcterms:W3CDTF">2020-12-01T17:05:56Z</dcterms:created>
  <dcterms:modified xsi:type="dcterms:W3CDTF">2021-02-20T12:17:47Z</dcterms:modified>
</cp:coreProperties>
</file>