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1422" r:id="rId2"/>
    <p:sldId id="260" r:id="rId3"/>
    <p:sldId id="256" r:id="rId4"/>
    <p:sldId id="286" r:id="rId5"/>
    <p:sldId id="288" r:id="rId6"/>
    <p:sldId id="289" r:id="rId7"/>
    <p:sldId id="291" r:id="rId8"/>
    <p:sldId id="292" r:id="rId9"/>
    <p:sldId id="293" r:id="rId10"/>
    <p:sldId id="294" r:id="rId11"/>
    <p:sldId id="296" r:id="rId12"/>
    <p:sldId id="297" r:id="rId13"/>
    <p:sldId id="299" r:id="rId14"/>
    <p:sldId id="300" r:id="rId15"/>
    <p:sldId id="310" r:id="rId16"/>
    <p:sldId id="311" r:id="rId17"/>
    <p:sldId id="1405" r:id="rId18"/>
    <p:sldId id="1406" r:id="rId19"/>
    <p:sldId id="1407" r:id="rId20"/>
    <p:sldId id="1408" r:id="rId21"/>
    <p:sldId id="1409" r:id="rId22"/>
    <p:sldId id="1420" r:id="rId23"/>
    <p:sldId id="1410" r:id="rId24"/>
    <p:sldId id="1411" r:id="rId25"/>
    <p:sldId id="1421" r:id="rId26"/>
    <p:sldId id="1412" r:id="rId27"/>
    <p:sldId id="1413" r:id="rId28"/>
    <p:sldId id="284" r:id="rId2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000099"/>
    <a:srgbClr val="6600CC"/>
    <a:srgbClr val="990099"/>
    <a:srgbClr val="FF99CC"/>
    <a:srgbClr val="E6E6E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792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2B06CC3-3581-449E-A97A-138009E91580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F7317EA-4650-404E-9C78-17E3FB5A0410}">
      <dgm:prSet phldrT="[Текст]" custT="1"/>
      <dgm:spPr>
        <a:gradFill rotWithShape="0">
          <a:gsLst>
            <a:gs pos="43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Geometrik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06A95434-DDA0-44FA-9037-895FD6AADC76}" type="parTrans" cxnId="{D44D2A81-B7D1-450A-9590-08EDDBE39338}">
      <dgm:prSet/>
      <dgm:spPr/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5FE96DE1-972F-4A41-A913-F41208D6707E}" type="sibTrans" cxnId="{D44D2A81-B7D1-450A-9590-08EDDBE39338}">
      <dgm:prSet/>
      <dgm:spPr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2DD1D14-3D8D-4D3E-81A6-9C3C8D0C5672}">
      <dgm:prSet phldrT="[Текст]" custT="1"/>
      <dgm:spPr>
        <a:gradFill rotWithShape="0">
          <a:gsLst>
            <a:gs pos="49000">
              <a:srgbClr val="92D050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Fizik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185185B-26FD-46CD-90A2-2CCCAEDC8EDD}" type="parTrans" cxnId="{984C6BAF-4363-4436-8357-80BEC22BE733}">
      <dgm:prSet/>
      <dgm:spPr/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34065F29-771F-47B8-B124-1F0E8CB1C92C}" type="sibTrans" cxnId="{984C6BAF-4363-4436-8357-80BEC22BE733}">
      <dgm:prSet/>
      <dgm:spPr/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0EEA6BE-7F56-44BA-A70B-9889B9A4E7D2}">
      <dgm:prSet phldrT="[Текст]" custT="1"/>
      <dgm:spPr>
        <a:gradFill rotWithShape="0">
          <a:gsLst>
            <a:gs pos="49000">
              <a:srgbClr val="FF99CC"/>
            </a:gs>
            <a:gs pos="100000">
              <a:schemeClr val="bg1"/>
            </a:gs>
          </a:gsLst>
          <a:lin ang="5400000" scaled="1"/>
        </a:gradFill>
        <a:scene3d>
          <a:camera prst="orthographicFront"/>
          <a:lightRig rig="threePt" dir="t"/>
        </a:scene3d>
        <a:sp3d>
          <a:bevelT prst="convex"/>
        </a:sp3d>
      </dgm:spPr>
      <dgm:t>
        <a:bodyPr/>
        <a:lstStyle/>
        <a:p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67117190-9618-4C93-8A31-42FD7633FB1D}" type="parTrans" cxnId="{54164170-40AA-4893-9887-E07A3EEBA48E}">
      <dgm:prSet/>
      <dgm:spPr/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C0DACB5-BB22-4AA4-AB45-45983C8FBAC6}" type="sibTrans" cxnId="{54164170-40AA-4893-9887-E07A3EEBA48E}">
      <dgm:prSet/>
      <dgm:spPr/>
      <dgm:t>
        <a:bodyPr/>
        <a:lstStyle/>
        <a:p>
          <a:endParaRPr lang="ru-RU" sz="4000" b="1" i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83CB604-A4EF-49C4-838E-8FEC52EBD78E}" type="pres">
      <dgm:prSet presAssocID="{C2B06CC3-3581-449E-A97A-138009E91580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9DD96503-B104-4516-9B87-B536954D8C52}" type="pres">
      <dgm:prSet presAssocID="{C2B06CC3-3581-449E-A97A-138009E91580}" presName="Name1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8972B2CC-9FC6-466D-8A29-F1AC441FDC6B}" type="pres">
      <dgm:prSet presAssocID="{C2B06CC3-3581-449E-A97A-138009E91580}" presName="cycle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167BB4F9-50BA-45CC-8073-EFA0E7BC30F4}" type="pres">
      <dgm:prSet presAssocID="{C2B06CC3-3581-449E-A97A-138009E91580}" presName="srcNode" presStyleLbl="node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E44BB7B4-201D-4CFF-BA01-16C3DD8867DE}" type="pres">
      <dgm:prSet presAssocID="{C2B06CC3-3581-449E-A97A-138009E91580}" presName="conn" presStyleLbl="parChTrans1D2" presStyleIdx="0" presStyleCnt="1"/>
      <dgm:spPr/>
      <dgm:t>
        <a:bodyPr/>
        <a:lstStyle/>
        <a:p>
          <a:endParaRPr lang="ru-RU"/>
        </a:p>
      </dgm:t>
    </dgm:pt>
    <dgm:pt modelId="{C3F74311-D36F-492D-9D58-145E7798CCF8}" type="pres">
      <dgm:prSet presAssocID="{C2B06CC3-3581-449E-A97A-138009E91580}" presName="extraNode" presStyleLbl="node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DDF03129-AF0B-4F95-8B23-C9F293D768CF}" type="pres">
      <dgm:prSet presAssocID="{C2B06CC3-3581-449E-A97A-138009E91580}" presName="dstNode" presStyleLbl="node1" presStyleIdx="0" presStyleCnt="3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E0750491-E036-458D-8A93-DFFED6E55259}" type="pres">
      <dgm:prSet presAssocID="{BF7317EA-4650-404E-9C78-17E3FB5A0410}" presName="text_1" presStyleLbl="node1" presStyleIdx="0" presStyleCnt="3" custScaleY="12296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DB0EA78-D77B-44AD-A8BE-E8E4D4427B9F}" type="pres">
      <dgm:prSet presAssocID="{BF7317EA-4650-404E-9C78-17E3FB5A0410}" presName="accent_1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14168F51-91B4-47FD-BA48-0D3FF2209D28}" type="pres">
      <dgm:prSet presAssocID="{BF7317EA-4650-404E-9C78-17E3FB5A0410}" presName="accentRepeatNode" presStyleLbl="solidFgAcc1" presStyleIdx="0" presStyleCnt="3"/>
      <dgm:spPr>
        <a:gradFill rotWithShape="0">
          <a:gsLst>
            <a:gs pos="49000">
              <a:srgbClr val="FFC000"/>
            </a:gs>
            <a:gs pos="100000">
              <a:schemeClr val="bg1"/>
            </a:gs>
          </a:gsLst>
          <a:lin ang="5400000" scaled="1"/>
        </a:gradFill>
        <a:ln>
          <a:solidFill>
            <a:srgbClr val="FFC000"/>
          </a:solidFill>
        </a:ln>
        <a:scene3d>
          <a:camera prst="orthographicFront"/>
          <a:lightRig rig="threePt" dir="t"/>
        </a:scene3d>
        <a:sp3d>
          <a:bevelT prst="convex"/>
        </a:sp3d>
      </dgm:spPr>
    </dgm:pt>
    <dgm:pt modelId="{C6C6F07F-3E68-4455-AC49-F8ABC67FFD36}" type="pres">
      <dgm:prSet presAssocID="{C2DD1D14-3D8D-4D3E-81A6-9C3C8D0C5672}" presName="text_2" presStyleLbl="node1" presStyleIdx="1" presStyleCnt="3" custScaleY="11902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6F735EF-4235-4A6D-983A-4392143548C1}" type="pres">
      <dgm:prSet presAssocID="{C2DD1D14-3D8D-4D3E-81A6-9C3C8D0C5672}" presName="accent_2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8CCDF5CA-B326-4902-8DF9-7887496BFED1}" type="pres">
      <dgm:prSet presAssocID="{C2DD1D14-3D8D-4D3E-81A6-9C3C8D0C5672}" presName="accentRepeatNode" presStyleLbl="solidFgAcc1" presStyleIdx="1" presStyleCnt="3"/>
      <dgm:spPr>
        <a:gradFill rotWithShape="0">
          <a:gsLst>
            <a:gs pos="49000">
              <a:srgbClr val="92D050"/>
            </a:gs>
            <a:gs pos="100000">
              <a:schemeClr val="bg1"/>
            </a:gs>
          </a:gsLst>
          <a:lin ang="5400000" scaled="1"/>
        </a:gradFill>
        <a:ln>
          <a:solidFill>
            <a:srgbClr val="92D050"/>
          </a:solidFill>
        </a:ln>
        <a:scene3d>
          <a:camera prst="orthographicFront"/>
          <a:lightRig rig="threePt" dir="t"/>
        </a:scene3d>
        <a:sp3d>
          <a:bevelT prst="convex"/>
        </a:sp3d>
      </dgm:spPr>
    </dgm:pt>
    <dgm:pt modelId="{C0250C6E-C486-49F3-913B-A30343E5A36F}" type="pres">
      <dgm:prSet presAssocID="{60EEA6BE-7F56-44BA-A70B-9889B9A4E7D2}" presName="text_3" presStyleLbl="node1" presStyleIdx="2" presStyleCnt="3" custScaleY="1201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163711-8543-44C9-A5B4-94E2538A997E}" type="pres">
      <dgm:prSet presAssocID="{60EEA6BE-7F56-44BA-A70B-9889B9A4E7D2}" presName="accent_3" presStyleCnt="0"/>
      <dgm:spPr>
        <a:scene3d>
          <a:camera prst="orthographicFront"/>
          <a:lightRig rig="threePt" dir="t"/>
        </a:scene3d>
        <a:sp3d>
          <a:bevelT prst="convex"/>
        </a:sp3d>
      </dgm:spPr>
    </dgm:pt>
    <dgm:pt modelId="{62129D15-554A-45E3-8A93-BA4F6E33043B}" type="pres">
      <dgm:prSet presAssocID="{60EEA6BE-7F56-44BA-A70B-9889B9A4E7D2}" presName="accentRepeatNode" presStyleLbl="solidFgAcc1" presStyleIdx="2" presStyleCnt="3"/>
      <dgm:spPr>
        <a:gradFill rotWithShape="0">
          <a:gsLst>
            <a:gs pos="49000">
              <a:srgbClr val="FF99CC"/>
            </a:gs>
            <a:gs pos="100000">
              <a:schemeClr val="bg1"/>
            </a:gs>
          </a:gsLst>
          <a:lin ang="5400000" scaled="1"/>
        </a:gradFill>
        <a:ln>
          <a:solidFill>
            <a:srgbClr val="FF99CC"/>
          </a:solidFill>
        </a:ln>
        <a:scene3d>
          <a:camera prst="orthographicFront"/>
          <a:lightRig rig="threePt" dir="t"/>
        </a:scene3d>
        <a:sp3d>
          <a:bevelT prst="convex"/>
        </a:sp3d>
      </dgm:spPr>
    </dgm:pt>
  </dgm:ptLst>
  <dgm:cxnLst>
    <dgm:cxn modelId="{54164170-40AA-4893-9887-E07A3EEBA48E}" srcId="{C2B06CC3-3581-449E-A97A-138009E91580}" destId="{60EEA6BE-7F56-44BA-A70B-9889B9A4E7D2}" srcOrd="2" destOrd="0" parTransId="{67117190-9618-4C93-8A31-42FD7633FB1D}" sibTransId="{4C0DACB5-BB22-4AA4-AB45-45983C8FBAC6}"/>
    <dgm:cxn modelId="{889FDA30-3F92-454C-8CDE-C688634A2D14}" type="presOf" srcId="{60EEA6BE-7F56-44BA-A70B-9889B9A4E7D2}" destId="{C0250C6E-C486-49F3-913B-A30343E5A36F}" srcOrd="0" destOrd="0" presId="urn:microsoft.com/office/officeart/2008/layout/VerticalCurvedList"/>
    <dgm:cxn modelId="{DFDD61B2-0BEE-469C-99D1-B5705B431A65}" type="presOf" srcId="{C2DD1D14-3D8D-4D3E-81A6-9C3C8D0C5672}" destId="{C6C6F07F-3E68-4455-AC49-F8ABC67FFD36}" srcOrd="0" destOrd="0" presId="urn:microsoft.com/office/officeart/2008/layout/VerticalCurvedList"/>
    <dgm:cxn modelId="{D44D2A81-B7D1-450A-9590-08EDDBE39338}" srcId="{C2B06CC3-3581-449E-A97A-138009E91580}" destId="{BF7317EA-4650-404E-9C78-17E3FB5A0410}" srcOrd="0" destOrd="0" parTransId="{06A95434-DDA0-44FA-9037-895FD6AADC76}" sibTransId="{5FE96DE1-972F-4A41-A913-F41208D6707E}"/>
    <dgm:cxn modelId="{FA351CC9-D58C-443A-9046-A0FE717C6595}" type="presOf" srcId="{BF7317EA-4650-404E-9C78-17E3FB5A0410}" destId="{E0750491-E036-458D-8A93-DFFED6E55259}" srcOrd="0" destOrd="0" presId="urn:microsoft.com/office/officeart/2008/layout/VerticalCurvedList"/>
    <dgm:cxn modelId="{10CE7E16-8F4E-4495-845A-CC3F64E425A0}" type="presOf" srcId="{C2B06CC3-3581-449E-A97A-138009E91580}" destId="{C83CB604-A4EF-49C4-838E-8FEC52EBD78E}" srcOrd="0" destOrd="0" presId="urn:microsoft.com/office/officeart/2008/layout/VerticalCurvedList"/>
    <dgm:cxn modelId="{984C6BAF-4363-4436-8357-80BEC22BE733}" srcId="{C2B06CC3-3581-449E-A97A-138009E91580}" destId="{C2DD1D14-3D8D-4D3E-81A6-9C3C8D0C5672}" srcOrd="1" destOrd="0" parTransId="{9185185B-26FD-46CD-90A2-2CCCAEDC8EDD}" sibTransId="{34065F29-771F-47B8-B124-1F0E8CB1C92C}"/>
    <dgm:cxn modelId="{450D66E5-6C13-4DAB-99C7-A4E2989DD34D}" type="presOf" srcId="{5FE96DE1-972F-4A41-A913-F41208D6707E}" destId="{E44BB7B4-201D-4CFF-BA01-16C3DD8867DE}" srcOrd="0" destOrd="0" presId="urn:microsoft.com/office/officeart/2008/layout/VerticalCurvedList"/>
    <dgm:cxn modelId="{12ECC5B5-50C1-423B-B348-7210961886C0}" type="presParOf" srcId="{C83CB604-A4EF-49C4-838E-8FEC52EBD78E}" destId="{9DD96503-B104-4516-9B87-B536954D8C52}" srcOrd="0" destOrd="0" presId="urn:microsoft.com/office/officeart/2008/layout/VerticalCurvedList"/>
    <dgm:cxn modelId="{66185289-25D5-4177-980B-C5D576819EC6}" type="presParOf" srcId="{9DD96503-B104-4516-9B87-B536954D8C52}" destId="{8972B2CC-9FC6-466D-8A29-F1AC441FDC6B}" srcOrd="0" destOrd="0" presId="urn:microsoft.com/office/officeart/2008/layout/VerticalCurvedList"/>
    <dgm:cxn modelId="{5C049207-16DD-4464-89A2-2A4533B9269A}" type="presParOf" srcId="{8972B2CC-9FC6-466D-8A29-F1AC441FDC6B}" destId="{167BB4F9-50BA-45CC-8073-EFA0E7BC30F4}" srcOrd="0" destOrd="0" presId="urn:microsoft.com/office/officeart/2008/layout/VerticalCurvedList"/>
    <dgm:cxn modelId="{CD00B387-C656-4B44-A698-EB8E3964B930}" type="presParOf" srcId="{8972B2CC-9FC6-466D-8A29-F1AC441FDC6B}" destId="{E44BB7B4-201D-4CFF-BA01-16C3DD8867DE}" srcOrd="1" destOrd="0" presId="urn:microsoft.com/office/officeart/2008/layout/VerticalCurvedList"/>
    <dgm:cxn modelId="{D7D508EB-9112-4F2A-97B2-785F07D4872B}" type="presParOf" srcId="{8972B2CC-9FC6-466D-8A29-F1AC441FDC6B}" destId="{C3F74311-D36F-492D-9D58-145E7798CCF8}" srcOrd="2" destOrd="0" presId="urn:microsoft.com/office/officeart/2008/layout/VerticalCurvedList"/>
    <dgm:cxn modelId="{A7B977D1-25C3-4750-A434-F17E5224EB24}" type="presParOf" srcId="{8972B2CC-9FC6-466D-8A29-F1AC441FDC6B}" destId="{DDF03129-AF0B-4F95-8B23-C9F293D768CF}" srcOrd="3" destOrd="0" presId="urn:microsoft.com/office/officeart/2008/layout/VerticalCurvedList"/>
    <dgm:cxn modelId="{02A60081-2224-4774-8A77-F6F123DDF58A}" type="presParOf" srcId="{9DD96503-B104-4516-9B87-B536954D8C52}" destId="{E0750491-E036-458D-8A93-DFFED6E55259}" srcOrd="1" destOrd="0" presId="urn:microsoft.com/office/officeart/2008/layout/VerticalCurvedList"/>
    <dgm:cxn modelId="{248FD8EB-64F9-4CB4-A8B4-D9E9072AB9A1}" type="presParOf" srcId="{9DD96503-B104-4516-9B87-B536954D8C52}" destId="{CDB0EA78-D77B-44AD-A8BE-E8E4D4427B9F}" srcOrd="2" destOrd="0" presId="urn:microsoft.com/office/officeart/2008/layout/VerticalCurvedList"/>
    <dgm:cxn modelId="{0BE5D095-97B1-4B9D-A0BE-8BFF095D9BB3}" type="presParOf" srcId="{CDB0EA78-D77B-44AD-A8BE-E8E4D4427B9F}" destId="{14168F51-91B4-47FD-BA48-0D3FF2209D28}" srcOrd="0" destOrd="0" presId="urn:microsoft.com/office/officeart/2008/layout/VerticalCurvedList"/>
    <dgm:cxn modelId="{DFEDD129-339E-4B5E-8D49-84ACA6836B09}" type="presParOf" srcId="{9DD96503-B104-4516-9B87-B536954D8C52}" destId="{C6C6F07F-3E68-4455-AC49-F8ABC67FFD36}" srcOrd="3" destOrd="0" presId="urn:microsoft.com/office/officeart/2008/layout/VerticalCurvedList"/>
    <dgm:cxn modelId="{2CC29AC4-498B-49D1-B27F-418298994B74}" type="presParOf" srcId="{9DD96503-B104-4516-9B87-B536954D8C52}" destId="{26F735EF-4235-4A6D-983A-4392143548C1}" srcOrd="4" destOrd="0" presId="urn:microsoft.com/office/officeart/2008/layout/VerticalCurvedList"/>
    <dgm:cxn modelId="{45D6BE9D-E764-431F-A704-57143810A8B8}" type="presParOf" srcId="{26F735EF-4235-4A6D-983A-4392143548C1}" destId="{8CCDF5CA-B326-4902-8DF9-7887496BFED1}" srcOrd="0" destOrd="0" presId="urn:microsoft.com/office/officeart/2008/layout/VerticalCurvedList"/>
    <dgm:cxn modelId="{5A0AA66A-C76A-411C-AB74-50B8D4CD4748}" type="presParOf" srcId="{9DD96503-B104-4516-9B87-B536954D8C52}" destId="{C0250C6E-C486-49F3-913B-A30343E5A36F}" srcOrd="5" destOrd="0" presId="urn:microsoft.com/office/officeart/2008/layout/VerticalCurvedList"/>
    <dgm:cxn modelId="{51576AEF-041E-4A79-AE9E-93FC62EEC0D5}" type="presParOf" srcId="{9DD96503-B104-4516-9B87-B536954D8C52}" destId="{52163711-8543-44C9-A5B4-94E2538A997E}" srcOrd="6" destOrd="0" presId="urn:microsoft.com/office/officeart/2008/layout/VerticalCurvedList"/>
    <dgm:cxn modelId="{6B6D0A5D-385A-4624-B4F1-B48F328AD131}" type="presParOf" srcId="{52163711-8543-44C9-A5B4-94E2538A997E}" destId="{62129D15-554A-45E3-8A93-BA4F6E33043B}" srcOrd="0" destOrd="0" presId="urn:microsoft.com/office/officeart/2008/layout/VerticalCurvedList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FBDA6C0-47D4-4E12-A505-466456362111}" type="doc">
      <dgm:prSet loTypeId="urn:microsoft.com/office/officeart/2008/layout/AscendingPictureAccentProcess" loCatId="picture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ru-RU"/>
        </a:p>
      </dgm:t>
    </dgm:pt>
    <dgm:pt modelId="{B762CC6A-ECBD-4416-B9D8-15FC466917F9}">
      <dgm:prSet phldrT="[Текст]" custT="1"/>
      <dgm:spPr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76-sahifa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CC719926-AF04-4AF1-97EA-3998C8F2C3FA}" type="parTrans" cxnId="{1B2CCFC1-7C9F-4881-A247-69582571C53F}">
      <dgm:prSet/>
      <dgm:spPr/>
      <dgm:t>
        <a:bodyPr/>
        <a:lstStyle/>
        <a:p>
          <a:endParaRPr lang="ru-RU"/>
        </a:p>
      </dgm:t>
    </dgm:pt>
    <dgm:pt modelId="{FAE1E1E4-0E2B-4CA9-A202-FEEF3B6A605C}" type="sibTrans" cxnId="{1B2CCFC1-7C9F-4881-A247-69582571C53F}">
      <dgm:prSet/>
      <dgm:spPr/>
      <dgm:t>
        <a:bodyPr/>
        <a:lstStyle/>
        <a:p>
          <a:endParaRPr lang="ru-RU"/>
        </a:p>
      </dgm:t>
    </dgm:pt>
    <dgm:pt modelId="{0922CFF1-34FA-4119-8F09-CECC1C15A81A}">
      <dgm:prSet phldrT="[Текст]" custT="1"/>
      <dgm:spPr>
        <a:solidFill>
          <a:srgbClr val="FF7C80"/>
        </a:solidFill>
        <a:scene3d>
          <a:camera prst="orthographicFront"/>
          <a:lightRig rig="threePt" dir="t"/>
        </a:scene3d>
        <a:sp3d>
          <a:bevelT w="114300" prst="artDeco"/>
        </a:sp3d>
      </dgm:spPr>
      <dgm:t>
        <a:bodyPr/>
        <a:lstStyle/>
        <a:p>
          <a:r>
            <a:rPr lang="en-US" sz="4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76-sahifa</a:t>
          </a:r>
          <a:endParaRPr lang="ru-RU" sz="4000" b="1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C4E6971-3EFA-4A44-A170-59989C06E2FE}" type="parTrans" cxnId="{97FC8134-6395-4FF0-84B2-D8B79F80211C}">
      <dgm:prSet/>
      <dgm:spPr/>
      <dgm:t>
        <a:bodyPr/>
        <a:lstStyle/>
        <a:p>
          <a:endParaRPr lang="ru-RU"/>
        </a:p>
      </dgm:t>
    </dgm:pt>
    <dgm:pt modelId="{81707ECE-2C6D-414E-A936-687A7C08879C}" type="sibTrans" cxnId="{97FC8134-6395-4FF0-84B2-D8B79F80211C}">
      <dgm:prSet/>
      <dgm:spPr/>
      <dgm:t>
        <a:bodyPr/>
        <a:lstStyle/>
        <a:p>
          <a:endParaRPr lang="ru-RU"/>
        </a:p>
      </dgm:t>
    </dgm:pt>
    <dgm:pt modelId="{EB7F055A-C627-47E3-A826-8B5AABB85654}" type="pres">
      <dgm:prSet presAssocID="{4FBDA6C0-47D4-4E12-A505-466456362111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FCF3FD97-16D6-4A65-A9F1-E037367DD872}" type="pres">
      <dgm:prSet presAssocID="{4FBDA6C0-47D4-4E12-A505-466456362111}" presName="dot1" presStyleLbl="alignNode1" presStyleIdx="0" presStyleCnt="10"/>
      <dgm:spPr/>
    </dgm:pt>
    <dgm:pt modelId="{2D4066F6-DD70-47D6-9575-981BD5EABD22}" type="pres">
      <dgm:prSet presAssocID="{4FBDA6C0-47D4-4E12-A505-466456362111}" presName="dot2" presStyleLbl="alignNode1" presStyleIdx="1" presStyleCnt="10"/>
      <dgm:spPr/>
    </dgm:pt>
    <dgm:pt modelId="{4B2274BD-522E-4BA0-AAD8-AD4EC8F5CED4}" type="pres">
      <dgm:prSet presAssocID="{4FBDA6C0-47D4-4E12-A505-466456362111}" presName="dot3" presStyleLbl="alignNode1" presStyleIdx="2" presStyleCnt="10"/>
      <dgm:spPr/>
    </dgm:pt>
    <dgm:pt modelId="{6D7AD4FC-DAC6-4FC8-A41A-FE51F14100A5}" type="pres">
      <dgm:prSet presAssocID="{4FBDA6C0-47D4-4E12-A505-466456362111}" presName="dotArrow1" presStyleLbl="alignNode1" presStyleIdx="3" presStyleCnt="10"/>
      <dgm:spPr/>
    </dgm:pt>
    <dgm:pt modelId="{0729F4C5-8AE2-41E6-8A20-A8FDD438BB77}" type="pres">
      <dgm:prSet presAssocID="{4FBDA6C0-47D4-4E12-A505-466456362111}" presName="dotArrow2" presStyleLbl="alignNode1" presStyleIdx="4" presStyleCnt="10"/>
      <dgm:spPr/>
    </dgm:pt>
    <dgm:pt modelId="{D4DDB2FA-59D8-423F-A357-82ED4226A5B4}" type="pres">
      <dgm:prSet presAssocID="{4FBDA6C0-47D4-4E12-A505-466456362111}" presName="dotArrow3" presStyleLbl="alignNode1" presStyleIdx="5" presStyleCnt="10"/>
      <dgm:spPr/>
    </dgm:pt>
    <dgm:pt modelId="{D3872187-297E-4DE6-967C-6CC69B9DAC36}" type="pres">
      <dgm:prSet presAssocID="{4FBDA6C0-47D4-4E12-A505-466456362111}" presName="dotArrow4" presStyleLbl="alignNode1" presStyleIdx="6" presStyleCnt="10"/>
      <dgm:spPr/>
    </dgm:pt>
    <dgm:pt modelId="{E7F9219F-27D2-4F26-966C-CF8843EB5D02}" type="pres">
      <dgm:prSet presAssocID="{4FBDA6C0-47D4-4E12-A505-466456362111}" presName="dotArrow5" presStyleLbl="alignNode1" presStyleIdx="7" presStyleCnt="10"/>
      <dgm:spPr/>
    </dgm:pt>
    <dgm:pt modelId="{C568FDA4-6613-4739-A5EE-FC3262C22520}" type="pres">
      <dgm:prSet presAssocID="{4FBDA6C0-47D4-4E12-A505-466456362111}" presName="dotArrow6" presStyleLbl="alignNode1" presStyleIdx="8" presStyleCnt="10"/>
      <dgm:spPr/>
    </dgm:pt>
    <dgm:pt modelId="{332DE026-343D-4BC8-81AC-B20121E1048B}" type="pres">
      <dgm:prSet presAssocID="{4FBDA6C0-47D4-4E12-A505-466456362111}" presName="dotArrow7" presStyleLbl="alignNode1" presStyleIdx="9" presStyleCnt="10"/>
      <dgm:spPr/>
    </dgm:pt>
    <dgm:pt modelId="{253756C7-8892-4214-9C81-52EE4FCF122F}" type="pres">
      <dgm:prSet presAssocID="{B762CC6A-ECBD-4416-B9D8-15FC466917F9}" presName="parTx1" presStyleLbl="node1" presStyleIdx="0" presStyleCnt="2"/>
      <dgm:spPr/>
      <dgm:t>
        <a:bodyPr/>
        <a:lstStyle/>
        <a:p>
          <a:endParaRPr lang="ru-RU"/>
        </a:p>
      </dgm:t>
    </dgm:pt>
    <dgm:pt modelId="{C77A558A-2BF9-4EB5-9C05-EF7A342FB99A}" type="pres">
      <dgm:prSet presAssocID="{FAE1E1E4-0E2B-4CA9-A202-FEEF3B6A605C}" presName="picture1" presStyleCnt="0"/>
      <dgm:spPr/>
    </dgm:pt>
    <dgm:pt modelId="{4008067F-9FA3-4D41-A555-679EC7E69099}" type="pres">
      <dgm:prSet presAssocID="{FAE1E1E4-0E2B-4CA9-A202-FEEF3B6A605C}" presName="imageRepeatNode" presStyleLbl="fgImgPlace1" presStyleIdx="0" presStyleCnt="2"/>
      <dgm:spPr/>
      <dgm:t>
        <a:bodyPr/>
        <a:lstStyle/>
        <a:p>
          <a:endParaRPr lang="ru-RU"/>
        </a:p>
      </dgm:t>
    </dgm:pt>
    <dgm:pt modelId="{5F9A25EB-5DEE-44E7-8725-5D00ACEE9556}" type="pres">
      <dgm:prSet presAssocID="{0922CFF1-34FA-4119-8F09-CECC1C15A81A}" presName="parTx2" presStyleLbl="node1" presStyleIdx="1" presStyleCnt="2"/>
      <dgm:spPr/>
      <dgm:t>
        <a:bodyPr/>
        <a:lstStyle/>
        <a:p>
          <a:endParaRPr lang="ru-RU"/>
        </a:p>
      </dgm:t>
    </dgm:pt>
    <dgm:pt modelId="{532C4907-3BA0-4B8F-9693-6F0DDA1E0CFA}" type="pres">
      <dgm:prSet presAssocID="{81707ECE-2C6D-414E-A936-687A7C08879C}" presName="picture2" presStyleCnt="0"/>
      <dgm:spPr/>
    </dgm:pt>
    <dgm:pt modelId="{A45BEE35-7269-4FF7-984B-E421988CD5AF}" type="pres">
      <dgm:prSet presAssocID="{81707ECE-2C6D-414E-A936-687A7C08879C}" presName="imageRepeatNode" presStyleLbl="fgImgPlace1" presStyleIdx="1" presStyleCnt="2"/>
      <dgm:spPr/>
      <dgm:t>
        <a:bodyPr/>
        <a:lstStyle/>
        <a:p>
          <a:endParaRPr lang="ru-RU"/>
        </a:p>
      </dgm:t>
    </dgm:pt>
  </dgm:ptLst>
  <dgm:cxnLst>
    <dgm:cxn modelId="{97FC8134-6395-4FF0-84B2-D8B79F80211C}" srcId="{4FBDA6C0-47D4-4E12-A505-466456362111}" destId="{0922CFF1-34FA-4119-8F09-CECC1C15A81A}" srcOrd="1" destOrd="0" parTransId="{2C4E6971-3EFA-4A44-A170-59989C06E2FE}" sibTransId="{81707ECE-2C6D-414E-A936-687A7C08879C}"/>
    <dgm:cxn modelId="{BC6AC271-3B47-4CFD-B657-06B80C7D0E46}" type="presOf" srcId="{FAE1E1E4-0E2B-4CA9-A202-FEEF3B6A605C}" destId="{4008067F-9FA3-4D41-A555-679EC7E69099}" srcOrd="0" destOrd="0" presId="urn:microsoft.com/office/officeart/2008/layout/AscendingPictureAccentProcess"/>
    <dgm:cxn modelId="{F75A392F-2E9C-4009-AD1A-7B8587F0C282}" type="presOf" srcId="{81707ECE-2C6D-414E-A936-687A7C08879C}" destId="{A45BEE35-7269-4FF7-984B-E421988CD5AF}" srcOrd="0" destOrd="0" presId="urn:microsoft.com/office/officeart/2008/layout/AscendingPictureAccentProcess"/>
    <dgm:cxn modelId="{1B2CCFC1-7C9F-4881-A247-69582571C53F}" srcId="{4FBDA6C0-47D4-4E12-A505-466456362111}" destId="{B762CC6A-ECBD-4416-B9D8-15FC466917F9}" srcOrd="0" destOrd="0" parTransId="{CC719926-AF04-4AF1-97EA-3998C8F2C3FA}" sibTransId="{FAE1E1E4-0E2B-4CA9-A202-FEEF3B6A605C}"/>
    <dgm:cxn modelId="{2D974D93-B937-404D-A76E-1F2F85314BAD}" type="presOf" srcId="{4FBDA6C0-47D4-4E12-A505-466456362111}" destId="{EB7F055A-C627-47E3-A826-8B5AABB85654}" srcOrd="0" destOrd="0" presId="urn:microsoft.com/office/officeart/2008/layout/AscendingPictureAccentProcess"/>
    <dgm:cxn modelId="{881E4DEF-6C56-44B8-BF36-1D8BD6F12060}" type="presOf" srcId="{B762CC6A-ECBD-4416-B9D8-15FC466917F9}" destId="{253756C7-8892-4214-9C81-52EE4FCF122F}" srcOrd="0" destOrd="0" presId="urn:microsoft.com/office/officeart/2008/layout/AscendingPictureAccentProcess"/>
    <dgm:cxn modelId="{7754CFE3-9DA7-46C0-98FF-0685E45CA6E3}" type="presOf" srcId="{0922CFF1-34FA-4119-8F09-CECC1C15A81A}" destId="{5F9A25EB-5DEE-44E7-8725-5D00ACEE9556}" srcOrd="0" destOrd="0" presId="urn:microsoft.com/office/officeart/2008/layout/AscendingPictureAccentProcess"/>
    <dgm:cxn modelId="{20C9A268-C56A-408A-B41B-F732CB155B04}" type="presParOf" srcId="{EB7F055A-C627-47E3-A826-8B5AABB85654}" destId="{FCF3FD97-16D6-4A65-A9F1-E037367DD872}" srcOrd="0" destOrd="0" presId="urn:microsoft.com/office/officeart/2008/layout/AscendingPictureAccentProcess"/>
    <dgm:cxn modelId="{89C85537-40A8-4C3B-A2CB-F1B3F0F15AF7}" type="presParOf" srcId="{EB7F055A-C627-47E3-A826-8B5AABB85654}" destId="{2D4066F6-DD70-47D6-9575-981BD5EABD22}" srcOrd="1" destOrd="0" presId="urn:microsoft.com/office/officeart/2008/layout/AscendingPictureAccentProcess"/>
    <dgm:cxn modelId="{46330E09-F597-4B1B-8652-5CBD54FE6F9B}" type="presParOf" srcId="{EB7F055A-C627-47E3-A826-8B5AABB85654}" destId="{4B2274BD-522E-4BA0-AAD8-AD4EC8F5CED4}" srcOrd="2" destOrd="0" presId="urn:microsoft.com/office/officeart/2008/layout/AscendingPictureAccentProcess"/>
    <dgm:cxn modelId="{70408F33-C602-406C-8F33-437051B46860}" type="presParOf" srcId="{EB7F055A-C627-47E3-A826-8B5AABB85654}" destId="{6D7AD4FC-DAC6-4FC8-A41A-FE51F14100A5}" srcOrd="3" destOrd="0" presId="urn:microsoft.com/office/officeart/2008/layout/AscendingPictureAccentProcess"/>
    <dgm:cxn modelId="{F15B74F7-B09A-4FDB-BB27-3E44EAB3AB46}" type="presParOf" srcId="{EB7F055A-C627-47E3-A826-8B5AABB85654}" destId="{0729F4C5-8AE2-41E6-8A20-A8FDD438BB77}" srcOrd="4" destOrd="0" presId="urn:microsoft.com/office/officeart/2008/layout/AscendingPictureAccentProcess"/>
    <dgm:cxn modelId="{600C304D-934A-495C-ABE2-02A0E9B72C5B}" type="presParOf" srcId="{EB7F055A-C627-47E3-A826-8B5AABB85654}" destId="{D4DDB2FA-59D8-423F-A357-82ED4226A5B4}" srcOrd="5" destOrd="0" presId="urn:microsoft.com/office/officeart/2008/layout/AscendingPictureAccentProcess"/>
    <dgm:cxn modelId="{ED95A8D4-2269-4C3A-A82C-59DB456EBE59}" type="presParOf" srcId="{EB7F055A-C627-47E3-A826-8B5AABB85654}" destId="{D3872187-297E-4DE6-967C-6CC69B9DAC36}" srcOrd="6" destOrd="0" presId="urn:microsoft.com/office/officeart/2008/layout/AscendingPictureAccentProcess"/>
    <dgm:cxn modelId="{585C62ED-2A0F-400A-9793-99A951AF2484}" type="presParOf" srcId="{EB7F055A-C627-47E3-A826-8B5AABB85654}" destId="{E7F9219F-27D2-4F26-966C-CF8843EB5D02}" srcOrd="7" destOrd="0" presId="urn:microsoft.com/office/officeart/2008/layout/AscendingPictureAccentProcess"/>
    <dgm:cxn modelId="{8CCD2018-0DDE-44F1-9150-427F943219FB}" type="presParOf" srcId="{EB7F055A-C627-47E3-A826-8B5AABB85654}" destId="{C568FDA4-6613-4739-A5EE-FC3262C22520}" srcOrd="8" destOrd="0" presId="urn:microsoft.com/office/officeart/2008/layout/AscendingPictureAccentProcess"/>
    <dgm:cxn modelId="{9596908A-4048-4FE6-A609-35DC4098A362}" type="presParOf" srcId="{EB7F055A-C627-47E3-A826-8B5AABB85654}" destId="{332DE026-343D-4BC8-81AC-B20121E1048B}" srcOrd="9" destOrd="0" presId="urn:microsoft.com/office/officeart/2008/layout/AscendingPictureAccentProcess"/>
    <dgm:cxn modelId="{80645864-56D1-4A26-A245-2175A6749F2E}" type="presParOf" srcId="{EB7F055A-C627-47E3-A826-8B5AABB85654}" destId="{253756C7-8892-4214-9C81-52EE4FCF122F}" srcOrd="10" destOrd="0" presId="urn:microsoft.com/office/officeart/2008/layout/AscendingPictureAccentProcess"/>
    <dgm:cxn modelId="{76ACC71F-CBD2-4BB3-A1A3-E9B3390D9A45}" type="presParOf" srcId="{EB7F055A-C627-47E3-A826-8B5AABB85654}" destId="{C77A558A-2BF9-4EB5-9C05-EF7A342FB99A}" srcOrd="11" destOrd="0" presId="urn:microsoft.com/office/officeart/2008/layout/AscendingPictureAccentProcess"/>
    <dgm:cxn modelId="{D9A8E113-41D2-4254-8EF2-B243163A6C21}" type="presParOf" srcId="{C77A558A-2BF9-4EB5-9C05-EF7A342FB99A}" destId="{4008067F-9FA3-4D41-A555-679EC7E69099}" srcOrd="0" destOrd="0" presId="urn:microsoft.com/office/officeart/2008/layout/AscendingPictureAccentProcess"/>
    <dgm:cxn modelId="{B1671CA5-4FEF-4C78-A90E-806F3F4BFE35}" type="presParOf" srcId="{EB7F055A-C627-47E3-A826-8B5AABB85654}" destId="{5F9A25EB-5DEE-44E7-8725-5D00ACEE9556}" srcOrd="12" destOrd="0" presId="urn:microsoft.com/office/officeart/2008/layout/AscendingPictureAccentProcess"/>
    <dgm:cxn modelId="{03FFC735-154E-4A90-895F-688E2922B889}" type="presParOf" srcId="{EB7F055A-C627-47E3-A826-8B5AABB85654}" destId="{532C4907-3BA0-4B8F-9693-6F0DDA1E0CFA}" srcOrd="13" destOrd="0" presId="urn:microsoft.com/office/officeart/2008/layout/AscendingPictureAccentProcess"/>
    <dgm:cxn modelId="{9E0B9E23-5708-4E51-90FA-AF1F2D62725C}" type="presParOf" srcId="{532C4907-3BA0-4B8F-9693-6F0DDA1E0CFA}" destId="{A45BEE35-7269-4FF7-984B-E421988CD5AF}" srcOrd="0" destOrd="0" presId="urn:microsoft.com/office/officeart/2008/layout/AscendingPictureAccent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4BB7B4-201D-4CFF-BA01-16C3DD8867DE}">
      <dsp:nvSpPr>
        <dsp:cNvPr id="0" name=""/>
        <dsp:cNvSpPr/>
      </dsp:nvSpPr>
      <dsp:spPr>
        <a:xfrm>
          <a:off x="-6125176" y="-937410"/>
          <a:ext cx="7293488" cy="7293488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0750491-E036-458D-8A93-DFFED6E55259}">
      <dsp:nvSpPr>
        <dsp:cNvPr id="0" name=""/>
        <dsp:cNvSpPr/>
      </dsp:nvSpPr>
      <dsp:spPr>
        <a:xfrm>
          <a:off x="752110" y="417405"/>
          <a:ext cx="10574535" cy="1332656"/>
        </a:xfrm>
        <a:prstGeom prst="rect">
          <a:avLst/>
        </a:prstGeom>
        <a:gradFill rotWithShape="0">
          <a:gsLst>
            <a:gs pos="43000">
              <a:schemeClr val="accent4">
                <a:lumMod val="60000"/>
                <a:lumOff val="40000"/>
              </a:schemeClr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Geometrik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417405"/>
        <a:ext cx="10574535" cy="1332656"/>
      </dsp:txXfrm>
    </dsp:sp>
    <dsp:sp modelId="{14168F51-91B4-47FD-BA48-0D3FF2209D28}">
      <dsp:nvSpPr>
        <dsp:cNvPr id="0" name=""/>
        <dsp:cNvSpPr/>
      </dsp:nvSpPr>
      <dsp:spPr>
        <a:xfrm>
          <a:off x="74777" y="406400"/>
          <a:ext cx="1354666" cy="1354666"/>
        </a:xfrm>
        <a:prstGeom prst="ellipse">
          <a:avLst/>
        </a:prstGeom>
        <a:gradFill rotWithShape="0">
          <a:gsLst>
            <a:gs pos="49000">
              <a:srgbClr val="FFC00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C00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C6F07F-3E68-4455-AC49-F8ABC67FFD36}">
      <dsp:nvSpPr>
        <dsp:cNvPr id="0" name=""/>
        <dsp:cNvSpPr/>
      </dsp:nvSpPr>
      <dsp:spPr>
        <a:xfrm>
          <a:off x="1146048" y="2064387"/>
          <a:ext cx="10180598" cy="1289892"/>
        </a:xfrm>
        <a:prstGeom prst="rect">
          <a:avLst/>
        </a:prstGeom>
        <a:gradFill rotWithShape="0">
          <a:gsLst>
            <a:gs pos="49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Fizik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1146048" y="2064387"/>
        <a:ext cx="10180598" cy="1289892"/>
      </dsp:txXfrm>
    </dsp:sp>
    <dsp:sp modelId="{8CCDF5CA-B326-4902-8DF9-7887496BFED1}">
      <dsp:nvSpPr>
        <dsp:cNvPr id="0" name=""/>
        <dsp:cNvSpPr/>
      </dsp:nvSpPr>
      <dsp:spPr>
        <a:xfrm>
          <a:off x="468714" y="2032000"/>
          <a:ext cx="1354666" cy="1354666"/>
        </a:xfrm>
        <a:prstGeom prst="ellipse">
          <a:avLst/>
        </a:prstGeom>
        <a:gradFill rotWithShape="0">
          <a:gsLst>
            <a:gs pos="49000">
              <a:srgbClr val="92D050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92D050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0250C6E-C486-49F3-913B-A30343E5A36F}">
      <dsp:nvSpPr>
        <dsp:cNvPr id="0" name=""/>
        <dsp:cNvSpPr/>
      </dsp:nvSpPr>
      <dsp:spPr>
        <a:xfrm>
          <a:off x="752110" y="3683636"/>
          <a:ext cx="10574535" cy="1302593"/>
        </a:xfrm>
        <a:prstGeom prst="rect">
          <a:avLst/>
        </a:prstGeom>
        <a:gradFill rotWithShape="0">
          <a:gsLst>
            <a:gs pos="49000">
              <a:srgbClr val="FF99CC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60213" tIns="101600" rIns="101600" bIns="1016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Iqtisodiy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mazmunli</a:t>
          </a:r>
          <a:r>
            <a:rPr lang="en-US" sz="4000" b="1" i="0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n-US" sz="4000" b="1" i="0" kern="1200" dirty="0" err="1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masalalar</a:t>
          </a:r>
          <a:endParaRPr lang="ru-RU" sz="4000" b="1" i="0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752110" y="3683636"/>
        <a:ext cx="10574535" cy="1302593"/>
      </dsp:txXfrm>
    </dsp:sp>
    <dsp:sp modelId="{62129D15-554A-45E3-8A93-BA4F6E33043B}">
      <dsp:nvSpPr>
        <dsp:cNvPr id="0" name=""/>
        <dsp:cNvSpPr/>
      </dsp:nvSpPr>
      <dsp:spPr>
        <a:xfrm>
          <a:off x="74777" y="3657600"/>
          <a:ext cx="1354666" cy="1354666"/>
        </a:xfrm>
        <a:prstGeom prst="ellipse">
          <a:avLst/>
        </a:prstGeom>
        <a:gradFill rotWithShape="0">
          <a:gsLst>
            <a:gs pos="49000">
              <a:srgbClr val="FF99CC"/>
            </a:gs>
            <a:gs pos="100000">
              <a:schemeClr val="bg1"/>
            </a:gs>
          </a:gsLst>
          <a:lin ang="5400000" scaled="1"/>
        </a:gradFill>
        <a:ln w="12700" cap="flat" cmpd="sng" algn="ctr">
          <a:solidFill>
            <a:srgbClr val="FF99CC"/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prst="convex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F3FD97-16D6-4A65-A9F1-E037367DD872}">
      <dsp:nvSpPr>
        <dsp:cNvPr id="0" name=""/>
        <dsp:cNvSpPr/>
      </dsp:nvSpPr>
      <dsp:spPr>
        <a:xfrm>
          <a:off x="3447191" y="2783358"/>
          <a:ext cx="157886" cy="157886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066F6-DD70-47D6-9575-981BD5EABD22}">
      <dsp:nvSpPr>
        <dsp:cNvPr id="0" name=""/>
        <dsp:cNvSpPr/>
      </dsp:nvSpPr>
      <dsp:spPr>
        <a:xfrm>
          <a:off x="3308882" y="3005003"/>
          <a:ext cx="157886" cy="157886"/>
        </a:xfrm>
        <a:prstGeom prst="ellipse">
          <a:avLst/>
        </a:prstGeom>
        <a:solidFill>
          <a:schemeClr val="accent4">
            <a:hueOff val="1155077"/>
            <a:satOff val="-5330"/>
            <a:lumOff val="196"/>
            <a:alphaOff val="0"/>
          </a:schemeClr>
        </a:solidFill>
        <a:ln w="12700" cap="flat" cmpd="sng" algn="ctr">
          <a:solidFill>
            <a:schemeClr val="accent4">
              <a:hueOff val="1155077"/>
              <a:satOff val="-5330"/>
              <a:lumOff val="1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2274BD-522E-4BA0-AAD8-AD4EC8F5CED4}">
      <dsp:nvSpPr>
        <dsp:cNvPr id="0" name=""/>
        <dsp:cNvSpPr/>
      </dsp:nvSpPr>
      <dsp:spPr>
        <a:xfrm>
          <a:off x="3144049" y="3196901"/>
          <a:ext cx="157886" cy="157886"/>
        </a:xfrm>
        <a:prstGeom prst="ellipse">
          <a:avLst/>
        </a:prstGeom>
        <a:solidFill>
          <a:schemeClr val="accent4">
            <a:hueOff val="2310154"/>
            <a:satOff val="-10660"/>
            <a:lumOff val="392"/>
            <a:alphaOff val="0"/>
          </a:schemeClr>
        </a:solidFill>
        <a:ln w="12700" cap="flat" cmpd="sng" algn="ctr">
          <a:solidFill>
            <a:schemeClr val="accent4">
              <a:hueOff val="2310154"/>
              <a:satOff val="-10660"/>
              <a:lumOff val="39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D7AD4FC-DAC6-4FC8-A41A-FE51F14100A5}">
      <dsp:nvSpPr>
        <dsp:cNvPr id="0" name=""/>
        <dsp:cNvSpPr/>
      </dsp:nvSpPr>
      <dsp:spPr>
        <a:xfrm>
          <a:off x="3341091" y="552652"/>
          <a:ext cx="157886" cy="157886"/>
        </a:xfrm>
        <a:prstGeom prst="ellipse">
          <a:avLst/>
        </a:prstGeom>
        <a:solidFill>
          <a:schemeClr val="accent4">
            <a:hueOff val="3465231"/>
            <a:satOff val="-15989"/>
            <a:lumOff val="588"/>
            <a:alphaOff val="0"/>
          </a:schemeClr>
        </a:solidFill>
        <a:ln w="12700" cap="flat" cmpd="sng" algn="ctr">
          <a:solidFill>
            <a:schemeClr val="accent4">
              <a:hueOff val="3465231"/>
              <a:satOff val="-15989"/>
              <a:lumOff val="5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729F4C5-8AE2-41E6-8A20-A8FDD438BB77}">
      <dsp:nvSpPr>
        <dsp:cNvPr id="0" name=""/>
        <dsp:cNvSpPr/>
      </dsp:nvSpPr>
      <dsp:spPr>
        <a:xfrm>
          <a:off x="3552027" y="426955"/>
          <a:ext cx="157886" cy="157886"/>
        </a:xfrm>
        <a:prstGeom prst="ellipse">
          <a:avLst/>
        </a:prstGeom>
        <a:solidFill>
          <a:schemeClr val="accent4">
            <a:hueOff val="4620308"/>
            <a:satOff val="-21319"/>
            <a:lumOff val="784"/>
            <a:alphaOff val="0"/>
          </a:schemeClr>
        </a:solidFill>
        <a:ln w="12700" cap="flat" cmpd="sng" algn="ctr">
          <a:solidFill>
            <a:schemeClr val="accent4">
              <a:hueOff val="4620308"/>
              <a:satOff val="-21319"/>
              <a:lumOff val="7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4DDB2FA-59D8-423F-A357-82ED4226A5B4}">
      <dsp:nvSpPr>
        <dsp:cNvPr id="0" name=""/>
        <dsp:cNvSpPr/>
      </dsp:nvSpPr>
      <dsp:spPr>
        <a:xfrm>
          <a:off x="3762331" y="301258"/>
          <a:ext cx="157886" cy="157886"/>
        </a:xfrm>
        <a:prstGeom prst="ellipse">
          <a:avLst/>
        </a:prstGeom>
        <a:solidFill>
          <a:schemeClr val="accent4">
            <a:hueOff val="5775385"/>
            <a:satOff val="-26649"/>
            <a:lumOff val="981"/>
            <a:alphaOff val="0"/>
          </a:schemeClr>
        </a:solidFill>
        <a:ln w="12700" cap="flat" cmpd="sng" algn="ctr">
          <a:solidFill>
            <a:schemeClr val="accent4">
              <a:hueOff val="5775385"/>
              <a:satOff val="-26649"/>
              <a:lumOff val="98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872187-297E-4DE6-967C-6CC69B9DAC36}">
      <dsp:nvSpPr>
        <dsp:cNvPr id="0" name=""/>
        <dsp:cNvSpPr/>
      </dsp:nvSpPr>
      <dsp:spPr>
        <a:xfrm>
          <a:off x="3972636" y="426955"/>
          <a:ext cx="157886" cy="157886"/>
        </a:xfrm>
        <a:prstGeom prst="ellipse">
          <a:avLst/>
        </a:prstGeom>
        <a:solidFill>
          <a:schemeClr val="accent4">
            <a:hueOff val="6930461"/>
            <a:satOff val="-31979"/>
            <a:lumOff val="1177"/>
            <a:alphaOff val="0"/>
          </a:schemeClr>
        </a:solidFill>
        <a:ln w="12700" cap="flat" cmpd="sng" algn="ctr">
          <a:solidFill>
            <a:schemeClr val="accent4">
              <a:hueOff val="6930461"/>
              <a:satOff val="-31979"/>
              <a:lumOff val="11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F9219F-27D2-4F26-966C-CF8843EB5D02}">
      <dsp:nvSpPr>
        <dsp:cNvPr id="0" name=""/>
        <dsp:cNvSpPr/>
      </dsp:nvSpPr>
      <dsp:spPr>
        <a:xfrm>
          <a:off x="4183571" y="552652"/>
          <a:ext cx="157886" cy="157886"/>
        </a:xfrm>
        <a:prstGeom prst="ellipse">
          <a:avLst/>
        </a:prstGeom>
        <a:solidFill>
          <a:schemeClr val="accent4">
            <a:hueOff val="8085538"/>
            <a:satOff val="-37308"/>
            <a:lumOff val="1373"/>
            <a:alphaOff val="0"/>
          </a:schemeClr>
        </a:solidFill>
        <a:ln w="12700" cap="flat" cmpd="sng" algn="ctr">
          <a:solidFill>
            <a:schemeClr val="accent4">
              <a:hueOff val="8085538"/>
              <a:satOff val="-37308"/>
              <a:lumOff val="137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568FDA4-6613-4739-A5EE-FC3262C22520}">
      <dsp:nvSpPr>
        <dsp:cNvPr id="0" name=""/>
        <dsp:cNvSpPr/>
      </dsp:nvSpPr>
      <dsp:spPr>
        <a:xfrm>
          <a:off x="3762331" y="566479"/>
          <a:ext cx="157886" cy="157886"/>
        </a:xfrm>
        <a:prstGeom prst="ellipse">
          <a:avLst/>
        </a:prstGeom>
        <a:solidFill>
          <a:schemeClr val="accent4">
            <a:hueOff val="9240615"/>
            <a:satOff val="-42638"/>
            <a:lumOff val="1569"/>
            <a:alphaOff val="0"/>
          </a:schemeClr>
        </a:solidFill>
        <a:ln w="12700" cap="flat" cmpd="sng" algn="ctr">
          <a:solidFill>
            <a:schemeClr val="accent4">
              <a:hueOff val="9240615"/>
              <a:satOff val="-42638"/>
              <a:lumOff val="15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32DE026-343D-4BC8-81AC-B20121E1048B}">
      <dsp:nvSpPr>
        <dsp:cNvPr id="0" name=""/>
        <dsp:cNvSpPr/>
      </dsp:nvSpPr>
      <dsp:spPr>
        <a:xfrm>
          <a:off x="3762331" y="831700"/>
          <a:ext cx="157886" cy="157886"/>
        </a:xfrm>
        <a:prstGeom prst="ellipse">
          <a:avLst/>
        </a:prstGeom>
        <a:solidFill>
          <a:schemeClr val="accent4">
            <a:hueOff val="10395692"/>
            <a:satOff val="-47968"/>
            <a:lumOff val="1765"/>
            <a:alphaOff val="0"/>
          </a:schemeClr>
        </a:solidFill>
        <a:ln w="12700" cap="flat" cmpd="sng" algn="ctr">
          <a:solidFill>
            <a:schemeClr val="accent4">
              <a:hueOff val="10395692"/>
              <a:satOff val="-47968"/>
              <a:lumOff val="1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3756C7-8892-4214-9C81-52EE4FCF122F}">
      <dsp:nvSpPr>
        <dsp:cNvPr id="0" name=""/>
        <dsp:cNvSpPr/>
      </dsp:nvSpPr>
      <dsp:spPr>
        <a:xfrm>
          <a:off x="2477770" y="3773605"/>
          <a:ext cx="3405287" cy="913399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786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76-sahifa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522358" y="3818193"/>
        <a:ext cx="3316111" cy="824223"/>
      </dsp:txXfrm>
    </dsp:sp>
    <dsp:sp modelId="{4008067F-9FA3-4D41-A555-679EC7E69099}">
      <dsp:nvSpPr>
        <dsp:cNvPr id="0" name=""/>
        <dsp:cNvSpPr/>
      </dsp:nvSpPr>
      <dsp:spPr>
        <a:xfrm>
          <a:off x="1533611" y="2878641"/>
          <a:ext cx="1578860" cy="1578756"/>
        </a:xfrm>
        <a:prstGeom prst="ellipse">
          <a:avLst/>
        </a:prstGeom>
        <a:solidFill>
          <a:schemeClr val="accent4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F9A25EB-5DEE-44E7-8725-5D00ACEE9556}">
      <dsp:nvSpPr>
        <dsp:cNvPr id="0" name=""/>
        <dsp:cNvSpPr/>
      </dsp:nvSpPr>
      <dsp:spPr>
        <a:xfrm>
          <a:off x="3917060" y="1987029"/>
          <a:ext cx="3405287" cy="913399"/>
        </a:xfrm>
        <a:prstGeom prst="roundRect">
          <a:avLst/>
        </a:prstGeom>
        <a:solidFill>
          <a:srgbClr val="FF7C8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/>
          <a:lightRig rig="threePt" dir="t"/>
        </a:scene3d>
        <a:sp3d>
          <a:bevelT w="114300" prst="artDeco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20786" tIns="152400" rIns="152400" bIns="152400" numCol="1" spcCol="1270" anchor="ctr" anchorCtr="0">
          <a:noAutofit/>
        </a:bodyPr>
        <a:lstStyle/>
        <a:p>
          <a:pPr lvl="0" algn="l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000" b="1" kern="12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rPr>
            <a:t>76-sahifa</a:t>
          </a:r>
          <a:endParaRPr lang="ru-RU" sz="4000" b="1" kern="1200" dirty="0">
            <a:solidFill>
              <a:schemeClr val="tx1"/>
            </a:solidFill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961648" y="2031617"/>
        <a:ext cx="3316111" cy="824223"/>
      </dsp:txXfrm>
    </dsp:sp>
    <dsp:sp modelId="{A45BEE35-7269-4FF7-984B-E421988CD5AF}">
      <dsp:nvSpPr>
        <dsp:cNvPr id="0" name=""/>
        <dsp:cNvSpPr/>
      </dsp:nvSpPr>
      <dsp:spPr>
        <a:xfrm>
          <a:off x="2972901" y="1092066"/>
          <a:ext cx="1578860" cy="1578756"/>
        </a:xfrm>
        <a:prstGeom prst="ellipse">
          <a:avLst/>
        </a:prstGeom>
        <a:solidFill>
          <a:schemeClr val="accent4">
            <a:tint val="50000"/>
            <a:hueOff val="11447524"/>
            <a:satOff val="-60156"/>
            <a:lumOff val="-4353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AscendingPictureAccentProcess">
  <dgm:title val=""/>
  <dgm:desc val=""/>
  <dgm:catLst>
    <dgm:cat type="process" pri="22500"/>
    <dgm:cat type="picture" pri="16000"/>
    <dgm:cat type="pictureconvert" pri="1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shape xmlns:r="http://schemas.openxmlformats.org/officeDocument/2006/relationships" r:blip="">
      <dgm:adjLst/>
    </dgm:shape>
    <dgm:choose name="Name1">
      <dgm:if name="Name2" axis="ch" ptType="node" func="cnt" op="equ" val="1">
        <dgm:choose name="Name3">
          <dgm:if name="Name4" func="var" arg="dir" op="equ" val="norm">
            <dgm:choose name="Name5">
              <dgm:if name="Name6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l" for="ch" forName="parTx1" refType="w" fact="0.2711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2469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7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l" for="ch" forName="parTx1" refType="w" fact="0.366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3333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if>
          <dgm:else name="Name8">
            <dgm:choose name="Name9">
              <dgm:if name="Name10" axis="des" func="maxDepth" op="gt" val="1">
                <dgm:alg type="composite">
                  <dgm:param type="ar" val="2.7"/>
                </dgm:alg>
                <dgm:constrLst>
                  <dgm:constr type="primFontSz" for="ch" forName="parTx1" op="equ" val="65"/>
                  <dgm:constr type="primFontSz" for="ch" forName="desTx1" op="equ" val="65"/>
                  <dgm:constr type="userD" refType="w" fact="0.0247"/>
                  <dgm:constr type="r" for="ch" forName="parTx1" refType="w" fact="0.7289"/>
                  <dgm:constr type="t" for="ch" forName="parTx1" refType="h" fact="0.9603"/>
                  <dgm:constr type="w" for="ch" forName="parTx1" refType="w" fact="0.5325"/>
                  <dgm:constr type="h" for="ch" forName="parTx1" refType="h" fact="0.3856"/>
                  <dgm:constr type="ctrX" for="ch" forName="picture1" refType="w" fact="0.7531"/>
                  <dgm:constr type="ctrY" for="ch" forName="picture1" refType="h" fact="0.9"/>
                  <dgm:constr type="w" for="ch" forName="picture1" refType="w" fact="0.2469"/>
                  <dgm:constr type="h" for="ch" forName="picture1" refType="h" fact="0.6667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</dgm:constrLst>
              </dgm:if>
              <dgm:else name="Name1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userD" refType="w" fact="0.0333"/>
                  <dgm:constr type="r" for="ch" forName="parTx1" refType="w" fact="0.634"/>
                  <dgm:constr type="t" for="ch" forName="parTx1" refType="h" fact="0.7113"/>
                  <dgm:constr type="w" for="ch" forName="parTx1" refType="w" fact="0.7189"/>
                  <dgm:constr type="h" for="ch" forName="parTx1" refType="h" fact="0.3856"/>
                  <dgm:constr type="ctrX" for="ch" forName="picture1" refType="w" fact="0.6667"/>
                  <dgm:constr type="ctrY" for="ch" forName="picture1" refType="h" fact="0.6667"/>
                  <dgm:constr type="w" for="ch" forName="picture1" refType="w" fact="0.3333"/>
                  <dgm:constr type="h" for="ch" forName="picture1" refType="h" fact="0.6667"/>
                </dgm:constrLst>
              </dgm:else>
            </dgm:choose>
          </dgm:else>
        </dgm:choose>
      </dgm:if>
      <dgm:if name="Name12" axis="ch" ptType="node" func="cnt" op="equ" val="2">
        <dgm:choose name="Name13">
          <dgm:if name="Name14" func="var" arg="dir" op="equ" val="norm">
            <dgm:choose name="Name15">
              <dgm:if name="Name16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3221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3056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2859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309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334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359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3848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1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359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359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197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178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688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3503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17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4274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405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3794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4106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44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477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5106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44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477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477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l" for="ch" forName="parTx1" refType="w" fact="0.2614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2369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l" for="ch" forName="parTx2" refType="w" fact="0.4893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4648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if>
          <dgm:else name="Name18">
            <dgm:choose name="Name19">
              <dgm:if name="Name20" axis="des" func="maxDepth" op="gt" val="1">
                <dgm:alg type="composite">
                  <dgm:param type="ar" val="2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userD" refType="w" fact="0.0188"/>
                  <dgm:constr type="ctrX" for="ch" forName="dot1" refType="w" fact="0.6779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6944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7141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6905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6654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6403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6152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59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6403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6403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803"/>
                  <dgm:constr type="t" for="ch" forName="parTx1" refType="h" fact="0.8169"/>
                  <dgm:constr type="w" for="ch" forName="parTx1" refType="w" fact="0.4064"/>
                  <dgm:constr type="h" for="ch" forName="parTx1" refType="h" fact="0.218"/>
                  <dgm:constr type="ctrX" for="ch" forName="picture1" refType="w" fact="0.8215"/>
                  <dgm:constr type="ctrY" for="ch" forName="picture1" refType="h" fact="0.7834"/>
                  <dgm:constr type="w" for="ch" forName="picture1" refType="w" fact="0.1884"/>
                  <dgm:constr type="h" for="ch" forName="picture1" refType="h" fact="0.376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312"/>
                  <dgm:constr type="t" for="ch" forName="parTx2" refType="h" fact="0.3905"/>
                  <dgm:constr type="w" for="ch" forName="parTx2" refType="w" fact="0.4064"/>
                  <dgm:constr type="h" for="ch" forName="parTx2" refType="h" fact="0.218"/>
                  <dgm:constr type="ctrX" for="ch" forName="picture2" refType="w" fact="0.6497"/>
                  <dgm:constr type="ctrY" for="ch" forName="picture2" refType="h" fact="0.357"/>
                  <dgm:constr type="w" for="ch" forName="picture2" refType="w" fact="0.1884"/>
                  <dgm:constr type="h" for="ch" forName="picture2" refType="h" fact="0.376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</dgm:constrLst>
              </dgm:if>
              <dgm:else name="Name21">
                <dgm:alg type="composite">
                  <dgm:param type="ar" val="1.507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userD" refType="w" fact="0.025"/>
                  <dgm:constr type="ctrX" for="ch" forName="dot1" refType="w" fact="0.5726"/>
                  <dgm:constr type="ctrY" for="ch" forName="dot1" refType="h" fact="0.5911"/>
                  <dgm:constr type="w" for="ch" forName="dot1" refType="userD"/>
                  <dgm:constr type="h" for="ch" forName="dot1" refType="userD"/>
                  <dgm:constr type="ctrX" for="ch" forName="dot2" refType="w" fact="0.5945"/>
                  <dgm:constr type="ctrY" for="ch" forName="dot2" refType="h" fact="0.644"/>
                  <dgm:constr type="w" for="ch" forName="dot2" refType="userD"/>
                  <dgm:constr type="h" for="ch" forName="dot2" refType="userD"/>
                  <dgm:constr type="ctrX" for="ch" forName="dot3" refType="w" fact="0.6206"/>
                  <dgm:constr type="ctrY" for="ch" forName="dot3" refType="h" fact="0.6898"/>
                  <dgm:constr type="w" for="ch" forName="dot3" refType="userD"/>
                  <dgm:constr type="h" for="ch" forName="dot3" refType="userD"/>
                  <dgm:constr type="ctrX" for="ch" forName="dotArrow1" refType="w" fact="0.5894"/>
                  <dgm:constr type="ctrY" for="ch" forName="dotArrow1" refType="h" fact="0.0587"/>
                  <dgm:constr type="w" for="ch" forName="dotArrow1" refType="userD"/>
                  <dgm:constr type="h" for="ch" forName="dotArrow1" refType="userD"/>
                  <dgm:constr type="ctrX" for="ch" forName="dotArrow2" refType="w" fact="0.556"/>
                  <dgm:constr type="ctrY" for="ch" forName="dotArrow2" refType="h" fact="0.0287"/>
                  <dgm:constr type="w" for="ch" forName="dotArrow2" refType="userD"/>
                  <dgm:constr type="h" for="ch" forName="dotArrow2" refType="userD"/>
                  <dgm:constr type="ctrX" for="ch" forName="dotArrow3" refType="w" fact="0.5227"/>
                  <dgm:constr type="ctrY" for="ch" forName="dotArrow3" refType="h" fact="-0.0013"/>
                  <dgm:constr type="w" for="ch" forName="dotArrow3" refType="userD"/>
                  <dgm:constr type="h" for="ch" forName="dotArrow3" refType="userD"/>
                  <dgm:constr type="ctrX" for="ch" forName="dotArrow4" refType="w" fact="0.4894"/>
                  <dgm:constr type="ctrY" for="ch" forName="dotArrow4" refType="h" fact="0.0287"/>
                  <dgm:constr type="w" for="ch" forName="dotArrow4" refType="userD"/>
                  <dgm:constr type="h" for="ch" forName="dotArrow4" refType="userD"/>
                  <dgm:constr type="ctrX" for="ch" forName="dotArrow5" refType="w" fact="0.456"/>
                  <dgm:constr type="ctrY" for="ch" forName="dotArrow5" refType="h" fact="0.0587"/>
                  <dgm:constr type="w" for="ch" forName="dotArrow5" refType="userD"/>
                  <dgm:constr type="h" for="ch" forName="dotArrow5" refType="userD"/>
                  <dgm:constr type="ctrX" for="ch" forName="dotArrow6" refType="w" fact="0.5227"/>
                  <dgm:constr type="ctrY" for="ch" forName="dotArrow6" refType="h" fact="0.062"/>
                  <dgm:constr type="w" for="ch" forName="dotArrow6" refType="userD"/>
                  <dgm:constr type="h" for="ch" forName="dotArrow6" refType="userD"/>
                  <dgm:constr type="ctrX" for="ch" forName="dotArrow7" refType="w" fact="0.5227"/>
                  <dgm:constr type="ctrY" for="ch" forName="dotArrow7" refType="h" fact="0.1253"/>
                  <dgm:constr type="w" for="ch" forName="dotArrow7" refType="userD"/>
                  <dgm:constr type="h" for="ch" forName="dotArrow7" refType="userD"/>
                  <dgm:constr type="r" for="ch" forName="parTx1" refType="w" fact="0.7386"/>
                  <dgm:constr type="t" for="ch" forName="parTx1" refType="h" fact="0.8086"/>
                  <dgm:constr type="w" for="ch" forName="parTx1" refType="w" fact="0.5392"/>
                  <dgm:constr type="h" for="ch" forName="parTx1" refType="h" fact="0.218"/>
                  <dgm:constr type="ctrX" for="ch" forName="picture1" refType="w" fact="0.7631"/>
                  <dgm:constr type="ctrY" for="ch" forName="picture1" refType="h" fact="0.7834"/>
                  <dgm:constr type="w" for="ch" forName="picture1" refType="w" fact="0.25"/>
                  <dgm:constr type="h" for="ch" forName="picture1" refType="h" fact="0.3768"/>
                  <dgm:constr type="r" for="ch" forName="parTx2" refType="w" fact="0.5107"/>
                  <dgm:constr type="t" for="ch" forName="parTx2" refType="h" fact="0.3822"/>
                  <dgm:constr type="w" for="ch" forName="parTx2" refType="w" fact="0.5392"/>
                  <dgm:constr type="h" for="ch" forName="parTx2" refType="h" fact="0.218"/>
                  <dgm:constr type="ctrX" for="ch" forName="picture2" refType="w" fact="0.5352"/>
                  <dgm:constr type="ctrY" for="ch" forName="picture2" refType="h" fact="0.357"/>
                  <dgm:constr type="w" for="ch" forName="picture2" refType="w" fact="0.25"/>
                  <dgm:constr type="h" for="ch" forName="picture2" refType="h" fact="0.3768"/>
                </dgm:constrLst>
              </dgm:else>
            </dgm:choose>
          </dgm:else>
        </dgm:choose>
      </dgm:if>
      <dgm:if name="Name22" axis="ch" ptType="node" func="cnt" op="equ" val="3">
        <dgm:choose name="Name23">
          <dgm:if name="Name24" func="var" arg="dir" op="equ" val="norm">
            <dgm:choose name="Name25">
              <dgm:if name="Name26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2981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2676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357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44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323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23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6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68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491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513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68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68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487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1328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732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3573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4763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4604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27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3684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3307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2912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494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342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23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12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79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6068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6346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79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79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l" for="ch" forName="parTx1" refType="w" fact="0.1837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1641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l" for="ch" forName="parTx2" refType="w" fact="0.4612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4416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l" for="ch" forName="parTx3" refType="w" fact="0.5886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569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if>
          <dgm:else name="Name28">
            <dgm:choose name="Name29">
              <dgm:if name="Name30" axis="des" func="maxDepth" op="gt" val="1">
                <dgm:alg type="composite">
                  <dgm:param type="ar" val="1.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userD" refType="w" fact="0.0162"/>
                  <dgm:constr type="ctrX" for="ch" forName="dot1" refType="w" fact="0.7019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7324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643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5555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5677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5764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554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5315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509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4865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5315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5315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513"/>
                  <dgm:constr type="t" for="ch" forName="parTx1" refType="h" fact="0.8596"/>
                  <dgm:constr type="w" for="ch" forName="parTx1" refType="w" fact="0.3491"/>
                  <dgm:constr type="h" for="ch" forName="parTx1" refType="h" fact="0.1638"/>
                  <dgm:constr type="ctrX" for="ch" forName="picture1" refType="w" fact="0.8672"/>
                  <dgm:constr type="ctrY" for="ch" forName="picture1" refType="h" fact="0.8361"/>
                  <dgm:constr type="w" for="ch" forName="picture1" refType="w" fact="0.1618"/>
                  <dgm:constr type="h" for="ch" forName="picture1" refType="h" fact="0.2832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268"/>
                  <dgm:constr type="t" for="ch" forName="parTx2" refType="h" fact="0.6469"/>
                  <dgm:constr type="w" for="ch" forName="parTx2" refType="w" fact="0.3491"/>
                  <dgm:constr type="h" for="ch" forName="parTx2" refType="h" fact="0.1638"/>
                  <dgm:constr type="ctrX" for="ch" forName="picture2" refType="w" fact="0.6427"/>
                  <dgm:constr type="ctrY" for="ch" forName="picture2" refType="h" fact="0.6234"/>
                  <dgm:constr type="w" for="ch" forName="picture2" refType="w" fact="0.1618"/>
                  <dgm:constr type="h" for="ch" forName="picture2" refType="h" fact="0.2832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5237"/>
                  <dgm:constr type="t" for="ch" forName="parTx3" refType="h" fact="0.3243"/>
                  <dgm:constr type="w" for="ch" forName="parTx3" refType="w" fact="0.3491"/>
                  <dgm:constr type="h" for="ch" forName="parTx3" refType="h" fact="0.1638"/>
                  <dgm:constr type="ctrX" for="ch" forName="picture3" refType="w" fact="0.5396"/>
                  <dgm:constr type="ctrY" for="ch" forName="picture3" refType="h" fact="0.3008"/>
                  <dgm:constr type="w" for="ch" forName="picture3" refType="w" fact="0.1618"/>
                  <dgm:constr type="h" for="ch" forName="picture3" refType="h" fact="0.2832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</dgm:constrLst>
              </dgm:if>
              <dgm:else name="Name31">
                <dgm:alg type="composite">
                  <dgm:param type="ar" val="1.416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userD" refType="w" fact="0.02"/>
                  <dgm:constr type="ctrX" for="ch" forName="dot1" refType="w" fact="0.6316"/>
                  <dgm:constr type="ctrY" for="ch" forName="dot1" refType="h" fact="0.763"/>
                  <dgm:constr type="w" for="ch" forName="dot1" refType="userD"/>
                  <dgm:constr type="h" for="ch" forName="dot1" refType="userD"/>
                  <dgm:constr type="ctrX" for="ch" forName="dot2" refType="w" fact="0.6693"/>
                  <dgm:constr type="ctrY" for="ch" forName="dot2" refType="h" fact="0.7887"/>
                  <dgm:constr type="w" for="ch" forName="dot2" refType="userD"/>
                  <dgm:constr type="h" for="ch" forName="dot2" refType="userD"/>
                  <dgm:constr type="ctrX" for="ch" forName="dot3" refType="w" fact="0.7088"/>
                  <dgm:constr type="ctrY" for="ch" forName="dot3" refType="h" fact="0.809"/>
                  <dgm:constr type="w" for="ch" forName="dot3" refType="userD"/>
                  <dgm:constr type="h" for="ch" forName="dot3" refType="userD"/>
                  <dgm:constr type="ctrX" for="ch" forName="dot4" refType="w" fact="0.4506"/>
                  <dgm:constr type="ctrY" for="ch" forName="dot4" refType="h" fact="0.4655"/>
                  <dgm:constr type="w" for="ch" forName="dot4" refType="userD"/>
                  <dgm:constr type="h" for="ch" forName="dot4" refType="userD"/>
                  <dgm:constr type="ctrX" for="ch" forName="dot5" refType="w" fact="0.4658"/>
                  <dgm:constr type="ctrY" for="ch" forName="dot5" refType="h" fact="0.5178"/>
                  <dgm:constr type="w" for="ch" forName="dot5" refType="userD"/>
                  <dgm:constr type="h" for="ch" forName="dot5" refType="userD"/>
                  <dgm:constr type="ctrX" for="ch" forName="dotArrow1" refType="w" fact="0.4766"/>
                  <dgm:constr type="ctrY" for="ch" forName="dotArrow1" refType="h" fact="0.0718"/>
                  <dgm:constr type="w" for="ch" forName="dotArrow1" refType="userD"/>
                  <dgm:constr type="h" for="ch" forName="dotArrow1" refType="userD"/>
                  <dgm:constr type="ctrX" for="ch" forName="dotArrow2" refType="w" fact="0.4488"/>
                  <dgm:constr type="ctrY" for="ch" forName="dotArrow2" refType="h" fact="0.0468"/>
                  <dgm:constr type="w" for="ch" forName="dotArrow2" refType="userD"/>
                  <dgm:constr type="h" for="ch" forName="dotArrow2" refType="userD"/>
                  <dgm:constr type="ctrX" for="ch" forName="dotArrow3" refType="w" fact="0.421"/>
                  <dgm:constr type="ctrY" for="ch" forName="dotArrow3" refType="h" fact="0.0218"/>
                  <dgm:constr type="w" for="ch" forName="dotArrow3" refType="userD"/>
                  <dgm:constr type="h" for="ch" forName="dotArrow3" refType="userD"/>
                  <dgm:constr type="ctrX" for="ch" forName="dotArrow4" refType="w" fact="0.3932"/>
                  <dgm:constr type="ctrY" for="ch" forName="dotArrow4" refType="h" fact="0.0468"/>
                  <dgm:constr type="w" for="ch" forName="dotArrow4" refType="userD"/>
                  <dgm:constr type="h" for="ch" forName="dotArrow4" refType="userD"/>
                  <dgm:constr type="ctrX" for="ch" forName="dotArrow5" refType="w" fact="0.3654"/>
                  <dgm:constr type="ctrY" for="ch" forName="dotArrow5" refType="h" fact="0.0718"/>
                  <dgm:constr type="w" for="ch" forName="dotArrow5" refType="userD"/>
                  <dgm:constr type="h" for="ch" forName="dotArrow5" refType="userD"/>
                  <dgm:constr type="ctrX" for="ch" forName="dotArrow6" refType="w" fact="0.421"/>
                  <dgm:constr type="ctrY" for="ch" forName="dotArrow6" refType="h" fact="0.0745"/>
                  <dgm:constr type="w" for="ch" forName="dotArrow6" refType="userD"/>
                  <dgm:constr type="h" for="ch" forName="dotArrow6" refType="userD"/>
                  <dgm:constr type="ctrX" for="ch" forName="dotArrow7" refType="w" fact="0.421"/>
                  <dgm:constr type="ctrY" for="ch" forName="dotArrow7" refType="h" fact="0.1273"/>
                  <dgm:constr type="w" for="ch" forName="dotArrow7" refType="userD"/>
                  <dgm:constr type="h" for="ch" forName="dotArrow7" refType="userD"/>
                  <dgm:constr type="r" for="ch" forName="parTx1" refType="w" fact="0.8163"/>
                  <dgm:constr type="t" for="ch" forName="parTx1" refType="h" fact="0.8551"/>
                  <dgm:constr type="w" for="ch" forName="parTx1" refType="w" fact="0.4314"/>
                  <dgm:constr type="h" for="ch" forName="parTx1" refType="h" fact="0.1638"/>
                  <dgm:constr type="ctrX" for="ch" forName="picture1" refType="w" fact="0.8359"/>
                  <dgm:constr type="ctrY" for="ch" forName="picture1" refType="h" fact="0.8361"/>
                  <dgm:constr type="w" for="ch" forName="picture1" refType="w" fact="0.2"/>
                  <dgm:constr type="h" for="ch" forName="picture1" refType="h" fact="0.2832"/>
                  <dgm:constr type="r" for="ch" forName="parTx2" refType="w" fact="0.5388"/>
                  <dgm:constr type="t" for="ch" forName="parTx2" refType="h" fact="0.6424"/>
                  <dgm:constr type="w" for="ch" forName="parTx2" refType="w" fact="0.4314"/>
                  <dgm:constr type="h" for="ch" forName="parTx2" refType="h" fact="0.1638"/>
                  <dgm:constr type="ctrX" for="ch" forName="picture2" refType="w" fact="0.5584"/>
                  <dgm:constr type="ctrY" for="ch" forName="picture2" refType="h" fact="0.6234"/>
                  <dgm:constr type="w" for="ch" forName="picture2" refType="w" fact="0.2"/>
                  <dgm:constr type="h" for="ch" forName="picture2" refType="h" fact="0.2832"/>
                  <dgm:constr type="r" for="ch" forName="parTx3" refType="w" fact="0.4114"/>
                  <dgm:constr type="t" for="ch" forName="parTx3" refType="h" fact="0.3198"/>
                  <dgm:constr type="w" for="ch" forName="parTx3" refType="w" fact="0.4314"/>
                  <dgm:constr type="h" for="ch" forName="parTx3" refType="h" fact="0.1638"/>
                  <dgm:constr type="ctrX" for="ch" forName="picture3" refType="w" fact="0.431"/>
                  <dgm:constr type="ctrY" for="ch" forName="picture3" refType="h" fact="0.3008"/>
                  <dgm:constr type="w" for="ch" forName="picture3" refType="w" fact="0.2"/>
                  <dgm:constr type="h" for="ch" forName="picture3" refType="h" fact="0.2832"/>
                </dgm:constrLst>
              </dgm:else>
            </dgm:choose>
          </dgm:else>
        </dgm:choose>
      </dgm:if>
      <dgm:if name="Name32" axis="ch" ptType="node" func="cnt" op="equ" val="4">
        <dgm:choose name="Name33">
          <dgm:if name="Name34" func="var" arg="dir" op="equ" val="norm">
            <dgm:choose name="Name35">
              <dgm:if name="Name36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3253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2949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263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313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67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5486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5267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5462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565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5851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604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565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565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466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1333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10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3972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229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509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722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5588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37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3978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3606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3223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2829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717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6709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6441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6679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6917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715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739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6917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6917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l" for="ch" forName="parTx1" refType="w" fact="0.1793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163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l" for="ch" forName="parTx2" refType="w" fact="0.502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4857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l" for="ch" forName="parTx3" refType="w" fact="0.6394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6231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l" for="ch" forName="parTx4" refType="w" fact="0.6997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6834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if>
          <dgm:else name="Name38">
            <dgm:choose name="Name39">
              <dgm:if name="Name40" axis="des" func="maxDepth" op="gt" val="1">
                <dgm:alg type="composite">
                  <dgm:param type="ar" val="1.5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userD" refType="w" fact="0.0136"/>
                  <dgm:constr type="ctrX" for="ch" forName="dot1" refType="w" fact="0.6747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7051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7365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687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5325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4514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4733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4538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434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4149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3954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434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434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534"/>
                  <dgm:constr type="t" for="ch" forName="parTx1" refType="h" fact="0.9095"/>
                  <dgm:constr type="w" for="ch" forName="parTx1" refType="w" fact="0.294"/>
                  <dgm:constr type="h" for="ch" forName="parTx1" refType="h" fact="0.1222"/>
                  <dgm:constr type="ctrX" for="ch" forName="picture1" refType="w" fact="0.8667"/>
                  <dgm:constr type="ctrY" for="ch" forName="picture1" refType="h" fact="0.8922"/>
                  <dgm:constr type="w" for="ch" forName="picture1" refType="w" fact="0.1363"/>
                  <dgm:constr type="h" for="ch" forName="picture1" refType="h" fact="0.211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895"/>
                  <dgm:constr type="t" for="ch" forName="parTx2" refType="h" fact="0.762"/>
                  <dgm:constr type="w" for="ch" forName="parTx2" refType="w" fact="0.294"/>
                  <dgm:constr type="h" for="ch" forName="parTx2" refType="h" fact="0.1222"/>
                  <dgm:constr type="ctrX" for="ch" forName="picture2" refType="w" fact="0.6028"/>
                  <dgm:constr type="ctrY" for="ch" forName="picture2" refType="h" fact="0.7447"/>
                  <dgm:constr type="w" for="ch" forName="picture2" refType="w" fact="0.1363"/>
                  <dgm:constr type="h" for="ch" forName="picture2" refType="h" fact="0.211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771"/>
                  <dgm:constr type="t" for="ch" forName="parTx3" refType="h" fact="0.5294"/>
                  <dgm:constr type="w" for="ch" forName="parTx3" refType="w" fact="0.294"/>
                  <dgm:constr type="h" for="ch" forName="parTx3" refType="h" fact="0.1222"/>
                  <dgm:constr type="ctrX" for="ch" forName="picture3" refType="w" fact="0.4905"/>
                  <dgm:constr type="ctrY" for="ch" forName="picture3" refType="h" fact="0.5121"/>
                  <dgm:constr type="w" for="ch" forName="picture3" refType="w" fact="0.1363"/>
                  <dgm:constr type="h" for="ch" forName="picture3" refType="h" fact="0.211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278"/>
                  <dgm:constr type="t" for="ch" forName="parTx4" refType="h" fact="0.2523"/>
                  <dgm:constr type="w" for="ch" forName="parTx4" refType="w" fact="0.294"/>
                  <dgm:constr type="h" for="ch" forName="parTx4" refType="h" fact="0.1222"/>
                  <dgm:constr type="ctrX" for="ch" forName="picture4" refType="w" fact="0.4412"/>
                  <dgm:constr type="ctrY" for="ch" forName="picture4" refType="h" fact="0.235"/>
                  <dgm:constr type="w" for="ch" forName="picture4" refType="w" fact="0.1363"/>
                  <dgm:constr type="h" for="ch" forName="picture4" refType="h" fact="0.211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</dgm:constrLst>
              </dgm:if>
              <dgm:else name="Name41">
                <dgm:alg type="composite">
                  <dgm:param type="ar" val="1.267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userD" refType="w" fact="0.0167"/>
                  <dgm:constr type="ctrX" for="ch" forName="dot1" refType="w" fact="0.6022"/>
                  <dgm:constr type="ctrY" for="ch" forName="dot1" refType="h" fact="0.8215"/>
                  <dgm:constr type="w" for="ch" forName="dot1" refType="userD"/>
                  <dgm:constr type="h" for="ch" forName="dot1" refType="userD"/>
                  <dgm:constr type="ctrX" for="ch" forName="dot2" refType="w" fact="0.6394"/>
                  <dgm:constr type="ctrY" for="ch" forName="dot2" refType="h" fact="0.843"/>
                  <dgm:constr type="w" for="ch" forName="dot2" refType="userD"/>
                  <dgm:constr type="h" for="ch" forName="dot2" refType="userD"/>
                  <dgm:constr type="ctrX" for="ch" forName="dot3" refType="w" fact="0.6777"/>
                  <dgm:constr type="ctrY" for="ch" forName="dot3" refType="h" fact="0.8607"/>
                  <dgm:constr type="w" for="ch" forName="dot3" refType="userD"/>
                  <dgm:constr type="h" for="ch" forName="dot3" refType="userD"/>
                  <dgm:constr type="ctrX" for="ch" forName="dot4" refType="w" fact="0.7171"/>
                  <dgm:constr type="ctrY" for="ch" forName="dot4" refType="h" fact="0.8745"/>
                  <dgm:constr type="w" for="ch" forName="dot4" refType="userD"/>
                  <dgm:constr type="h" for="ch" forName="dot4" refType="userD"/>
                  <dgm:constr type="ctrX" for="ch" forName="dot5" refType="w" fact="0.4283"/>
                  <dgm:constr type="ctrY" for="ch" forName="dot5" refType="h" fact="0.6419"/>
                  <dgm:constr type="w" for="ch" forName="dot5" refType="userD"/>
                  <dgm:constr type="h" for="ch" forName="dot5" refType="userD"/>
                  <dgm:constr type="ctrX" for="ch" forName="dot6" refType="w" fact="0.3291"/>
                  <dgm:constr type="ctrY" for="ch" forName="dot6" refType="h" fact="0.3784"/>
                  <dgm:constr type="w" for="ch" forName="dot6" refType="userD"/>
                  <dgm:constr type="h" for="ch" forName="dot6" refType="userD"/>
                  <dgm:constr type="ctrX" for="ch" forName="dotArrow1" refType="w" fact="0.3559"/>
                  <dgm:constr type="ctrY" for="ch" forName="dotArrow1" refType="h" fact="0.0496"/>
                  <dgm:constr type="w" for="ch" forName="dotArrow1" refType="userD"/>
                  <dgm:constr type="h" for="ch" forName="dotArrow1" refType="userD"/>
                  <dgm:constr type="ctrX" for="ch" forName="dotArrow2" refType="w" fact="0.3321"/>
                  <dgm:constr type="ctrY" for="ch" forName="dotArrow2" refType="h" fact="0.0282"/>
                  <dgm:constr type="w" for="ch" forName="dotArrow2" refType="userD"/>
                  <dgm:constr type="h" for="ch" forName="dotArrow2" refType="userD"/>
                  <dgm:constr type="ctrX" for="ch" forName="dotArrow3" refType="w" fact="0.3083"/>
                  <dgm:constr type="ctrY" for="ch" forName="dotArrow3" refType="h" fact="0.0068"/>
                  <dgm:constr type="w" for="ch" forName="dotArrow3" refType="userD"/>
                  <dgm:constr type="h" for="ch" forName="dotArrow3" refType="userD"/>
                  <dgm:constr type="ctrX" for="ch" forName="dotArrow4" refType="w" fact="0.2845"/>
                  <dgm:constr type="ctrY" for="ch" forName="dotArrow4" refType="h" fact="0.0282"/>
                  <dgm:constr type="w" for="ch" forName="dotArrow4" refType="userD"/>
                  <dgm:constr type="h" for="ch" forName="dotArrow4" refType="userD"/>
                  <dgm:constr type="ctrX" for="ch" forName="dotArrow5" refType="w" fact="0.2606"/>
                  <dgm:constr type="ctrY" for="ch" forName="dotArrow5" refType="h" fact="0.0496"/>
                  <dgm:constr type="w" for="ch" forName="dotArrow5" refType="userD"/>
                  <dgm:constr type="h" for="ch" forName="dotArrow5" refType="userD"/>
                  <dgm:constr type="ctrX" for="ch" forName="dotArrow6" refType="w" fact="0.3083"/>
                  <dgm:constr type="ctrY" for="ch" forName="dotArrow6" refType="h" fact="0.052"/>
                  <dgm:constr type="w" for="ch" forName="dotArrow6" refType="userD"/>
                  <dgm:constr type="h" for="ch" forName="dotArrow6" refType="userD"/>
                  <dgm:constr type="ctrX" for="ch" forName="dotArrow7" refType="w" fact="0.3083"/>
                  <dgm:constr type="ctrY" for="ch" forName="dotArrow7" refType="h" fact="0.0972"/>
                  <dgm:constr type="w" for="ch" forName="dotArrow7" refType="userD"/>
                  <dgm:constr type="h" for="ch" forName="dotArrow7" refType="userD"/>
                  <dgm:constr type="r" for="ch" forName="parTx1" refType="w" fact="0.8207"/>
                  <dgm:constr type="t" for="ch" forName="parTx1" refType="h" fact="0.9064"/>
                  <dgm:constr type="w" for="ch" forName="parTx1" refType="w" fact="0.3595"/>
                  <dgm:constr type="h" for="ch" forName="parTx1" refType="h" fact="0.1222"/>
                  <dgm:constr type="ctrX" for="ch" forName="picture1" refType="w" fact="0.837"/>
                  <dgm:constr type="ctrY" for="ch" forName="picture1" refType="h" fact="0.8922"/>
                  <dgm:constr type="w" for="ch" forName="picture1" refType="w" fact="0.1667"/>
                  <dgm:constr type="h" for="ch" forName="picture1" refType="h" fact="0.2113"/>
                  <dgm:constr type="r" for="ch" forName="parTx2" refType="w" fact="0.498"/>
                  <dgm:constr type="t" for="ch" forName="parTx2" refType="h" fact="0.7589"/>
                  <dgm:constr type="w" for="ch" forName="parTx2" refType="w" fact="0.3595"/>
                  <dgm:constr type="h" for="ch" forName="parTx2" refType="h" fact="0.1222"/>
                  <dgm:constr type="ctrX" for="ch" forName="picture2" refType="w" fact="0.5143"/>
                  <dgm:constr type="ctrY" for="ch" forName="picture2" refType="h" fact="0.7447"/>
                  <dgm:constr type="w" for="ch" forName="picture2" refType="w" fact="0.1667"/>
                  <dgm:constr type="h" for="ch" forName="picture2" refType="h" fact="0.2113"/>
                  <dgm:constr type="r" for="ch" forName="parTx3" refType="w" fact="0.3606"/>
                  <dgm:constr type="t" for="ch" forName="parTx3" refType="h" fact="0.5263"/>
                  <dgm:constr type="w" for="ch" forName="parTx3" refType="w" fact="0.3595"/>
                  <dgm:constr type="h" for="ch" forName="parTx3" refType="h" fact="0.1222"/>
                  <dgm:constr type="ctrX" for="ch" forName="picture3" refType="w" fact="0.3769"/>
                  <dgm:constr type="ctrY" for="ch" forName="picture3" refType="h" fact="0.5121"/>
                  <dgm:constr type="w" for="ch" forName="picture3" refType="w" fact="0.1667"/>
                  <dgm:constr type="h" for="ch" forName="picture3" refType="h" fact="0.2113"/>
                  <dgm:constr type="r" for="ch" forName="parTx4" refType="w" fact="0.3003"/>
                  <dgm:constr type="t" for="ch" forName="parTx4" refType="h" fact="0.2492"/>
                  <dgm:constr type="w" for="ch" forName="parTx4" refType="w" fact="0.3595"/>
                  <dgm:constr type="h" for="ch" forName="parTx4" refType="h" fact="0.1222"/>
                  <dgm:constr type="ctrX" for="ch" forName="picture4" refType="w" fact="0.3166"/>
                  <dgm:constr type="ctrY" for="ch" forName="picture4" refType="h" fact="0.235"/>
                  <dgm:constr type="w" for="ch" forName="picture4" refType="w" fact="0.1667"/>
                  <dgm:constr type="h" for="ch" forName="picture4" refType="h" fact="0.2113"/>
                </dgm:constrLst>
              </dgm:else>
            </dgm:choose>
          </dgm:else>
        </dgm:choose>
      </dgm:if>
      <dgm:if name="Name42" axis="ch" ptType="node" func="cnt" op="equ" val="5">
        <dgm:choose name="Name43">
          <dgm:if name="Name44" func="var" arg="dir" op="equ" val="norm">
            <dgm:choose name="Name45">
              <dgm:if name="Name46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3263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001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2733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462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69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484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5549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601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577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5951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6123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629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6467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6123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6123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1746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1631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3982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3866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194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5078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827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5712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18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6064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47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3951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3634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331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2981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681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43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672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7278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6999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7207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741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7624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7832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741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741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l" for="ch" forName="parTx1" refType="w" fact="0.211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197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l" for="ch" forName="parTx2" refType="w" fact="0.4822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4682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l" for="ch" forName="parTx3" refType="w" fact="0.629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61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l" for="ch" forName="parTx4" refType="w" fact="0.7057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6917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l" for="ch" forName="parTx5" refType="w" fact="0.7484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7344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if>
          <dgm:else name="Name48">
            <dgm:choose name="Name49">
              <dgm:if name="Name50" axis="des" func="maxDepth" op="gt" val="1">
                <dgm:alg type="composite">
                  <dgm:param type="ar" val="1.41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userD" refType="w" fact="0.0118"/>
                  <dgm:constr type="ctrX" for="ch" forName="dot1" refType="w" fact="0.6737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999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7267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538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530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5516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4451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399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422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4049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3877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3705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3533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3877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3877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8254"/>
                  <dgm:constr type="t" for="ch" forName="parTx1" refType="h" fact="0.9304"/>
                  <dgm:constr type="w" for="ch" forName="parTx1" refType="w" fact="0.2544"/>
                  <dgm:constr type="h" for="ch" forName="parTx1" refType="h" fact="0.0962"/>
                  <dgm:constr type="ctrX" for="ch" forName="picture1" refType="w" fact="0.8369"/>
                  <dgm:constr type="ctrY" for="ch" forName="picture1" refType="h" fact="0.9169"/>
                  <dgm:constr type="w" for="ch" forName="picture1" refType="w" fact="0.118"/>
                  <dgm:constr type="h" for="ch" forName="picture1" refType="h" fact="0.166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6018"/>
                  <dgm:constr type="t" for="ch" forName="parTx2" refType="h" fact="0.8167"/>
                  <dgm:constr type="w" for="ch" forName="parTx2" refType="w" fact="0.2544"/>
                  <dgm:constr type="h" for="ch" forName="parTx2" refType="h" fact="0.0962"/>
                  <dgm:constr type="ctrX" for="ch" forName="picture2" refType="w" fact="0.6134"/>
                  <dgm:constr type="ctrY" for="ch" forName="picture2" refType="h" fact="0.8032"/>
                  <dgm:constr type="w" for="ch" forName="picture2" refType="w" fact="0.118"/>
                  <dgm:constr type="h" for="ch" forName="picture2" refType="h" fact="0.166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806"/>
                  <dgm:constr type="t" for="ch" forName="parTx3" refType="h" fact="0.6524"/>
                  <dgm:constr type="w" for="ch" forName="parTx3" refType="w" fact="0.2544"/>
                  <dgm:constr type="h" for="ch" forName="parTx3" refType="h" fact="0.0962"/>
                  <dgm:constr type="ctrX" for="ch" forName="picture3" refType="w" fact="0.4922"/>
                  <dgm:constr type="ctrY" for="ch" forName="picture3" refType="h" fact="0.6389"/>
                  <dgm:constr type="w" for="ch" forName="picture3" refType="w" fact="0.118"/>
                  <dgm:constr type="h" for="ch" forName="picture3" refType="h" fact="0.166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173"/>
                  <dgm:constr type="t" for="ch" forName="parTx4" refType="h" fact="0.4412"/>
                  <dgm:constr type="w" for="ch" forName="parTx4" refType="w" fact="0.2544"/>
                  <dgm:constr type="h" for="ch" forName="parTx4" refType="h" fact="0.0962"/>
                  <dgm:constr type="ctrX" for="ch" forName="picture4" refType="w" fact="0.4288"/>
                  <dgm:constr type="ctrY" for="ch" forName="picture4" refType="h" fact="0.4277"/>
                  <dgm:constr type="w" for="ch" forName="picture4" refType="w" fact="0.118"/>
                  <dgm:constr type="h" for="ch" forName="picture4" refType="h" fact="0.166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82"/>
                  <dgm:constr type="t" for="ch" forName="parTx5" refType="h" fact="0.2262"/>
                  <dgm:constr type="w" for="ch" forName="parTx5" refType="w" fact="0.2544"/>
                  <dgm:constr type="h" for="ch" forName="parTx5" refType="h" fact="0.0962"/>
                  <dgm:constr type="ctrX" for="ch" forName="picture5" refType="w" fact="0.3936"/>
                  <dgm:constr type="ctrY" for="ch" forName="picture5" refType="h" fact="0.2127"/>
                  <dgm:constr type="w" for="ch" forName="picture5" refType="w" fact="0.118"/>
                  <dgm:constr type="h" for="ch" forName="picture5" refType="h" fact="0.166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</dgm:constrLst>
              </dgm:if>
              <dgm:else name="Name51">
                <dgm:alg type="composite">
                  <dgm:param type="ar" val="1.164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userD" refType="w" fact="0.0143"/>
                  <dgm:constr type="ctrX" for="ch" forName="dot1" refType="w" fact="0.6049"/>
                  <dgm:constr type="ctrY" for="ch" forName="dot1" refType="h" fact="0.8674"/>
                  <dgm:constr type="w" for="ch" forName="dot1" refType="userD"/>
                  <dgm:constr type="h" for="ch" forName="dot1" refType="userD"/>
                  <dgm:constr type="ctrX" for="ch" forName="dot2" refType="w" fact="0.6366"/>
                  <dgm:constr type="ctrY" for="ch" forName="dot2" refType="h" fact="0.8824"/>
                  <dgm:constr type="w" for="ch" forName="dot2" refType="userD"/>
                  <dgm:constr type="h" for="ch" forName="dot2" refType="userD"/>
                  <dgm:constr type="ctrX" for="ch" forName="dot3" refType="w" fact="0.669"/>
                  <dgm:constr type="ctrY" for="ch" forName="dot3" refType="h" fact="0.8948"/>
                  <dgm:constr type="w" for="ch" forName="dot3" refType="userD"/>
                  <dgm:constr type="h" for="ch" forName="dot3" refType="userD"/>
                  <dgm:constr type="ctrX" for="ch" forName="dot4" refType="w" fact="0.7019"/>
                  <dgm:constr type="ctrY" for="ch" forName="dot4" refType="h" fact="0.9044"/>
                  <dgm:constr type="w" for="ch" forName="dot4" refType="userD"/>
                  <dgm:constr type="h" for="ch" forName="dot4" refType="userD"/>
                  <dgm:constr type="ctrX" for="ch" forName="dot5" refType="w" fact="0.4319"/>
                  <dgm:constr type="ctrY" for="ch" forName="dot5" refType="h" fact="0.7222"/>
                  <dgm:constr type="w" for="ch" forName="dot5" refType="userD"/>
                  <dgm:constr type="h" for="ch" forName="dot5" refType="userD"/>
                  <dgm:constr type="ctrX" for="ch" forName="dot6" refType="w" fact="0.457"/>
                  <dgm:constr type="ctrY" for="ch" forName="dot6" refType="h" fact="0.7518"/>
                  <dgm:constr type="w" for="ch" forName="dot6" refType="userD"/>
                  <dgm:constr type="h" for="ch" forName="dot6" refType="userD"/>
                  <dgm:constr type="ctrX" for="ch" forName="dot7" refType="w" fact="0.328"/>
                  <dgm:constr type="ctrY" for="ch" forName="dot7" refType="h" fact="0.5422"/>
                  <dgm:constr type="w" for="ch" forName="dot7" refType="userD"/>
                  <dgm:constr type="h" for="ch" forName="dot7" refType="userD"/>
                  <dgm:constr type="ctrX" for="ch" forName="dot8" refType="w" fact="0.2722"/>
                  <dgm:constr type="ctrY" for="ch" forName="dot8" refType="h" fact="0.3229"/>
                  <dgm:constr type="w" for="ch" forName="dot8" refType="userD"/>
                  <dgm:constr type="h" for="ch" forName="dot8" refType="userD"/>
                  <dgm:constr type="ctrX" for="ch" forName="dotArrow1" refType="w" fact="0.3001"/>
                  <dgm:constr type="ctrY" for="ch" forName="dotArrow1" refType="h" fact="0.0635"/>
                  <dgm:constr type="w" for="ch" forName="dotArrow1" refType="userD"/>
                  <dgm:constr type="h" for="ch" forName="dotArrow1" refType="userD"/>
                  <dgm:constr type="ctrX" for="ch" forName="dotArrow2" refType="w" fact="0.2793"/>
                  <dgm:constr type="ctrY" for="ch" forName="dotArrow2" refType="h" fact="0.0448"/>
                  <dgm:constr type="w" for="ch" forName="dotArrow2" refType="userD"/>
                  <dgm:constr type="h" for="ch" forName="dotArrow2" refType="userD"/>
                  <dgm:constr type="ctrX" for="ch" forName="dotArrow3" refType="w" fact="0.2585"/>
                  <dgm:constr type="ctrY" for="ch" forName="dotArrow3" refType="h" fact="0.026"/>
                  <dgm:constr type="w" for="ch" forName="dotArrow3" refType="userD"/>
                  <dgm:constr type="h" for="ch" forName="dotArrow3" refType="userD"/>
                  <dgm:constr type="ctrX" for="ch" forName="dotArrow4" refType="w" fact="0.2376"/>
                  <dgm:constr type="ctrY" for="ch" forName="dotArrow4" refType="h" fact="0.0448"/>
                  <dgm:constr type="w" for="ch" forName="dotArrow4" refType="userD"/>
                  <dgm:constr type="h" for="ch" forName="dotArrow4" refType="userD"/>
                  <dgm:constr type="ctrX" for="ch" forName="dotArrow5" refType="w" fact="0.2168"/>
                  <dgm:constr type="ctrY" for="ch" forName="dotArrow5" refType="h" fact="0.0635"/>
                  <dgm:constr type="w" for="ch" forName="dotArrow5" refType="userD"/>
                  <dgm:constr type="h" for="ch" forName="dotArrow5" refType="userD"/>
                  <dgm:constr type="ctrX" for="ch" forName="dotArrow6" refType="w" fact="0.2585"/>
                  <dgm:constr type="ctrY" for="ch" forName="dotArrow6" refType="h" fact="0.0656"/>
                  <dgm:constr type="w" for="ch" forName="dotArrow6" refType="userD"/>
                  <dgm:constr type="h" for="ch" forName="dotArrow6" refType="userD"/>
                  <dgm:constr type="ctrX" for="ch" forName="dotArrow7" refType="w" fact="0.2585"/>
                  <dgm:constr type="ctrY" for="ch" forName="dotArrow7" refType="h" fact="0.1052"/>
                  <dgm:constr type="w" for="ch" forName="dotArrow7" refType="userD"/>
                  <dgm:constr type="h" for="ch" forName="dotArrow7" refType="userD"/>
                  <dgm:constr type="r" for="ch" forName="parTx1" refType="w" fact="0.7885"/>
                  <dgm:constr type="t" for="ch" forName="parTx1" refType="h" fact="0.928"/>
                  <dgm:constr type="w" for="ch" forName="parTx1" refType="w" fact="0.3081"/>
                  <dgm:constr type="h" for="ch" forName="parTx1" refType="h" fact="0.0962"/>
                  <dgm:constr type="ctrX" for="ch" forName="picture1" refType="w" fact="0.8025"/>
                  <dgm:constr type="ctrY" for="ch" forName="picture1" refType="h" fact="0.9169"/>
                  <dgm:constr type="w" for="ch" forName="picture1" refType="w" fact="0.1429"/>
                  <dgm:constr type="h" for="ch" forName="picture1" refType="h" fact="0.1663"/>
                  <dgm:constr type="r" for="ch" forName="parTx2" refType="w" fact="0.5178"/>
                  <dgm:constr type="t" for="ch" forName="parTx2" refType="h" fact="0.8143"/>
                  <dgm:constr type="w" for="ch" forName="parTx2" refType="w" fact="0.3081"/>
                  <dgm:constr type="h" for="ch" forName="parTx2" refType="h" fact="0.0962"/>
                  <dgm:constr type="ctrX" for="ch" forName="picture2" refType="w" fact="0.5318"/>
                  <dgm:constr type="ctrY" for="ch" forName="picture2" refType="h" fact="0.8032"/>
                  <dgm:constr type="w" for="ch" forName="picture2" refType="w" fact="0.1429"/>
                  <dgm:constr type="h" for="ch" forName="picture2" refType="h" fact="0.1663"/>
                  <dgm:constr type="r" for="ch" forName="parTx3" refType="w" fact="0.371"/>
                  <dgm:constr type="t" for="ch" forName="parTx3" refType="h" fact="0.65"/>
                  <dgm:constr type="w" for="ch" forName="parTx3" refType="w" fact="0.3081"/>
                  <dgm:constr type="h" for="ch" forName="parTx3" refType="h" fact="0.0962"/>
                  <dgm:constr type="ctrX" for="ch" forName="picture3" refType="w" fact="0.385"/>
                  <dgm:constr type="ctrY" for="ch" forName="picture3" refType="h" fact="0.6389"/>
                  <dgm:constr type="w" for="ch" forName="picture3" refType="w" fact="0.1429"/>
                  <dgm:constr type="h" for="ch" forName="picture3" refType="h" fact="0.1663"/>
                  <dgm:constr type="r" for="ch" forName="parTx4" refType="w" fact="0.2943"/>
                  <dgm:constr type="t" for="ch" forName="parTx4" refType="h" fact="0.4388"/>
                  <dgm:constr type="w" for="ch" forName="parTx4" refType="w" fact="0.3081"/>
                  <dgm:constr type="h" for="ch" forName="parTx4" refType="h" fact="0.0962"/>
                  <dgm:constr type="ctrX" for="ch" forName="picture4" refType="w" fact="0.3083"/>
                  <dgm:constr type="ctrY" for="ch" forName="picture4" refType="h" fact="0.4277"/>
                  <dgm:constr type="w" for="ch" forName="picture4" refType="w" fact="0.1429"/>
                  <dgm:constr type="h" for="ch" forName="picture4" refType="h" fact="0.1663"/>
                  <dgm:constr type="r" for="ch" forName="parTx5" refType="w" fact="0.2516"/>
                  <dgm:constr type="t" for="ch" forName="parTx5" refType="h" fact="0.2238"/>
                  <dgm:constr type="w" for="ch" forName="parTx5" refType="w" fact="0.3081"/>
                  <dgm:constr type="h" for="ch" forName="parTx5" refType="h" fact="0.0962"/>
                  <dgm:constr type="ctrX" for="ch" forName="picture5" refType="w" fact="0.2656"/>
                  <dgm:constr type="ctrY" for="ch" forName="picture5" refType="h" fact="0.2127"/>
                  <dgm:constr type="w" for="ch" forName="picture5" refType="w" fact="0.1429"/>
                  <dgm:constr type="h" for="ch" forName="picture5" refType="h" fact="0.1663"/>
                </dgm:constrLst>
              </dgm:else>
            </dgm:choose>
          </dgm:else>
        </dgm:choose>
      </dgm:if>
      <dgm:if name="Name52" axis="ch" ptType="node" func="cnt" op="equ" val="6">
        <dgm:choose name="Name53">
          <dgm:if name="Name54" func="var" arg="dir" op="equ" val="norm">
            <dgm:choose name="Name55">
              <dgm:if name="Name56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3608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3384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15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2923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2688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883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69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5696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624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6509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6281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6437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6593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67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690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6593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6593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091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1988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273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4169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349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524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5998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5894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416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6313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644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6541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57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4276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401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3739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3464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3186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786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564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67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740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7714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7443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7628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7814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7999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818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7814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7814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l" for="ch" forName="parTx1" refType="w" fact="0.2479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2356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l" for="ch" forName="parTx2" refType="w" fact="0.5064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4941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l" for="ch" forName="parTx3" refType="w" fact="0.6339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6216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l" for="ch" forName="parTx4" refType="w" fact="0.7108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698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l" for="ch" forName="parTx5" refType="w" fact="0.7604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7481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l" for="ch" forName="parTx6" refType="w" fact="0.7874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7751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if>
          <dgm:else name="Name58">
            <dgm:choose name="Name59">
              <dgm:if name="Name60" axis="des" func="maxDepth" op="gt" val="1">
                <dgm:alg type="composite">
                  <dgm:param type="ar" val="1.3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userD" refType="w" fact="0.0105"/>
                  <dgm:constr type="ctrX" for="ch" forName="dot1" refType="w" fact="0.6392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6616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845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7077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7312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5117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5305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4304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3753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3491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3719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3563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340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325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3094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340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340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909"/>
                  <dgm:constr type="t" for="ch" forName="parTx1" refType="h" fact="0.9433"/>
                  <dgm:constr type="w" for="ch" forName="parTx1" refType="w" fact="0.2275"/>
                  <dgm:constr type="h" for="ch" forName="parTx1" refType="h" fact="0.0811"/>
                  <dgm:constr type="ctrX" for="ch" forName="picture1" refType="w" fact="0.8012"/>
                  <dgm:constr type="ctrY" for="ch" forName="picture1" refType="h" fact="0.9322"/>
                  <dgm:constr type="w" for="ch" forName="picture1" refType="w" fact="0.1055"/>
                  <dgm:constr type="h" for="ch" forName="picture1" refType="h" fact="0.1403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727"/>
                  <dgm:constr type="t" for="ch" forName="parTx2" refType="h" fact="0.8468"/>
                  <dgm:constr type="w" for="ch" forName="parTx2" refType="w" fact="0.2275"/>
                  <dgm:constr type="h" for="ch" forName="parTx2" refType="h" fact="0.0811"/>
                  <dgm:constr type="ctrX" for="ch" forName="picture2" refType="w" fact="0.5831"/>
                  <dgm:constr type="ctrY" for="ch" forName="picture2" refType="h" fact="0.8357"/>
                  <dgm:constr type="w" for="ch" forName="picture2" refType="w" fact="0.1055"/>
                  <dgm:constr type="h" for="ch" forName="picture2" refType="h" fact="0.1403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651"/>
                  <dgm:constr type="t" for="ch" forName="parTx3" refType="h" fact="0.7023"/>
                  <dgm:constr type="w" for="ch" forName="parTx3" refType="w" fact="0.2275"/>
                  <dgm:constr type="h" for="ch" forName="parTx3" refType="h" fact="0.0811"/>
                  <dgm:constr type="ctrX" for="ch" forName="picture3" refType="w" fact="0.4755"/>
                  <dgm:constr type="ctrY" for="ch" forName="picture3" refType="h" fact="0.6912"/>
                  <dgm:constr type="w" for="ch" forName="picture3" refType="w" fact="0.1055"/>
                  <dgm:constr type="h" for="ch" forName="picture3" refType="h" fact="0.1403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4002"/>
                  <dgm:constr type="t" for="ch" forName="parTx4" refType="h" fact="0.5441"/>
                  <dgm:constr type="w" for="ch" forName="parTx4" refType="w" fact="0.2275"/>
                  <dgm:constr type="h" for="ch" forName="parTx4" refType="h" fact="0.0811"/>
                  <dgm:constr type="ctrX" for="ch" forName="picture4" refType="w" fact="0.4106"/>
                  <dgm:constr type="ctrY" for="ch" forName="picture4" refType="h" fact="0.533"/>
                  <dgm:constr type="w" for="ch" forName="picture4" refType="w" fact="0.1055"/>
                  <dgm:constr type="h" for="ch" forName="picture4" refType="h" fact="0.1403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584"/>
                  <dgm:constr type="t" for="ch" forName="parTx5" refType="h" fact="0.3737"/>
                  <dgm:constr type="w" for="ch" forName="parTx5" refType="w" fact="0.2275"/>
                  <dgm:constr type="h" for="ch" forName="parTx5" refType="h" fact="0.0811"/>
                  <dgm:constr type="ctrX" for="ch" forName="picture5" refType="w" fact="0.3687"/>
                  <dgm:constr type="ctrY" for="ch" forName="picture5" refType="h" fact="0.3626"/>
                  <dgm:constr type="w" for="ch" forName="picture5" refType="w" fact="0.1055"/>
                  <dgm:constr type="h" for="ch" forName="picture5" refType="h" fact="0.1403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356"/>
                  <dgm:constr type="t" for="ch" forName="parTx6" refType="h" fact="0.2061"/>
                  <dgm:constr type="w" for="ch" forName="parTx6" refType="w" fact="0.2275"/>
                  <dgm:constr type="h" for="ch" forName="parTx6" refType="h" fact="0.0811"/>
                  <dgm:constr type="ctrX" for="ch" forName="picture6" refType="w" fact="0.3459"/>
                  <dgm:constr type="ctrY" for="ch" forName="picture6" refType="h" fact="0.195"/>
                  <dgm:constr type="w" for="ch" forName="picture6" refType="w" fact="0.1055"/>
                  <dgm:constr type="h" for="ch" forName="picture6" refType="h" fact="0.1403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</dgm:constrLst>
              </dgm:if>
              <dgm:else name="Name61">
                <dgm:alg type="composite">
                  <dgm:param type="ar" val="1.1223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userD" refType="w" fact="0.0125"/>
                  <dgm:constr type="ctrX" for="ch" forName="dot1" refType="w" fact="0.5724"/>
                  <dgm:constr type="ctrY" for="ch" forName="dot1" refType="h" fact="0.8839"/>
                  <dgm:constr type="w" for="ch" forName="dot1" refType="userD"/>
                  <dgm:constr type="h" for="ch" forName="dot1" refType="userD"/>
                  <dgm:constr type="ctrX" for="ch" forName="dot2" refType="w" fact="0.599"/>
                  <dgm:constr type="ctrY" for="ch" forName="dot2" refType="h" fact="0.8967"/>
                  <dgm:constr type="w" for="ch" forName="dot2" refType="userD"/>
                  <dgm:constr type="h" for="ch" forName="dot2" refType="userD"/>
                  <dgm:constr type="ctrX" for="ch" forName="dot3" refType="w" fact="0.6261"/>
                  <dgm:constr type="ctrY" for="ch" forName="dot3" refType="h" fact="0.9076"/>
                  <dgm:constr type="w" for="ch" forName="dot3" refType="userD"/>
                  <dgm:constr type="h" for="ch" forName="dot3" refType="userD"/>
                  <dgm:constr type="ctrX" for="ch" forName="dot4" refType="w" fact="0.6536"/>
                  <dgm:constr type="ctrY" for="ch" forName="dot4" refType="h" fact="0.9165"/>
                  <dgm:constr type="w" for="ch" forName="dot4" refType="userD"/>
                  <dgm:constr type="h" for="ch" forName="dot4" refType="userD"/>
                  <dgm:constr type="ctrX" for="ch" forName="dot5" refType="w" fact="0.6814"/>
                  <dgm:constr type="ctrY" for="ch" forName="dot5" refType="h" fact="0.9234"/>
                  <dgm:constr type="w" for="ch" forName="dot5" refType="userD"/>
                  <dgm:constr type="h" for="ch" forName="dot5" refType="userD"/>
                  <dgm:constr type="ctrX" for="ch" forName="dot6" refType="w" fact="0.4214"/>
                  <dgm:constr type="ctrY" for="ch" forName="dot6" refType="h" fact="0.764"/>
                  <dgm:constr type="w" for="ch" forName="dot6" refType="userD"/>
                  <dgm:constr type="h" for="ch" forName="dot6" refType="userD"/>
                  <dgm:constr type="ctrX" for="ch" forName="dot7" refType="w" fact="0.4436"/>
                  <dgm:constr type="ctrY" for="ch" forName="dot7" refType="h" fact="0.7878"/>
                  <dgm:constr type="w" for="ch" forName="dot7" refType="userD"/>
                  <dgm:constr type="h" for="ch" forName="dot7" refType="userD"/>
                  <dgm:constr type="ctrX" for="ch" forName="dot8" refType="w" fact="0.325"/>
                  <dgm:constr type="ctrY" for="ch" forName="dot8" refType="h" fact="0.6227"/>
                  <dgm:constr type="w" for="ch" forName="dot8" refType="userD"/>
                  <dgm:constr type="h" for="ch" forName="dot8" refType="userD"/>
                  <dgm:constr type="ctrX" for="ch" forName="dot9" refType="w" fact="0.2597"/>
                  <dgm:constr type="ctrY" for="ch" forName="dot9" refType="h" fact="0.4556"/>
                  <dgm:constr type="w" for="ch" forName="dot9" refType="userD"/>
                  <dgm:constr type="h" for="ch" forName="dot9" refType="userD"/>
                  <dgm:constr type="ctrX" for="ch" forName="dot10" refType="w" fact="0.2286"/>
                  <dgm:constr type="ctrY" for="ch" forName="dot10" refType="h" fact="0.2816"/>
                  <dgm:constr type="w" for="ch" forName="dot10" refType="userD"/>
                  <dgm:constr type="h" for="ch" forName="dot10" refType="userD"/>
                  <dgm:constr type="ctrX" for="ch" forName="dotArrow1" refType="w" fact="0.2557"/>
                  <dgm:constr type="ctrY" for="ch" forName="dotArrow1" refType="h" fact="0.0748"/>
                  <dgm:constr type="w" for="ch" forName="dotArrow1" refType="userD"/>
                  <dgm:constr type="h" for="ch" forName="dotArrow1" refType="userD"/>
                  <dgm:constr type="ctrX" for="ch" forName="dotArrow2" refType="w" fact="0.2372"/>
                  <dgm:constr type="ctrY" for="ch" forName="dotArrow2" refType="h" fact="0.0581"/>
                  <dgm:constr type="w" for="ch" forName="dotArrow2" refType="userD"/>
                  <dgm:constr type="h" for="ch" forName="dotArrow2" refType="userD"/>
                  <dgm:constr type="ctrX" for="ch" forName="dotArrow3" refType="w" fact="0.2187"/>
                  <dgm:constr type="ctrY" for="ch" forName="dotArrow3" refType="h" fact="0.0414"/>
                  <dgm:constr type="w" for="ch" forName="dotArrow3" refType="userD"/>
                  <dgm:constr type="h" for="ch" forName="dotArrow3" refType="userD"/>
                  <dgm:constr type="ctrX" for="ch" forName="dotArrow4" refType="w" fact="0.2001"/>
                  <dgm:constr type="ctrY" for="ch" forName="dotArrow4" refType="h" fact="0.0581"/>
                  <dgm:constr type="w" for="ch" forName="dotArrow4" refType="userD"/>
                  <dgm:constr type="h" for="ch" forName="dotArrow4" refType="userD"/>
                  <dgm:constr type="ctrX" for="ch" forName="dotArrow5" refType="w" fact="0.1816"/>
                  <dgm:constr type="ctrY" for="ch" forName="dotArrow5" refType="h" fact="0.0748"/>
                  <dgm:constr type="w" for="ch" forName="dotArrow5" refType="userD"/>
                  <dgm:constr type="h" for="ch" forName="dotArrow5" refType="userD"/>
                  <dgm:constr type="ctrX" for="ch" forName="dotArrow6" refType="w" fact="0.2187"/>
                  <dgm:constr type="ctrY" for="ch" forName="dotArrow6" refType="h" fact="0.0766"/>
                  <dgm:constr type="w" for="ch" forName="dotArrow6" refType="userD"/>
                  <dgm:constr type="h" for="ch" forName="dotArrow6" refType="userD"/>
                  <dgm:constr type="ctrX" for="ch" forName="dotArrow7" refType="w" fact="0.2187"/>
                  <dgm:constr type="ctrY" for="ch" forName="dotArrow7" refType="h" fact="0.1118"/>
                  <dgm:constr type="w" for="ch" forName="dotArrow7" refType="userD"/>
                  <dgm:constr type="h" for="ch" forName="dotArrow7" refType="userD"/>
                  <dgm:constr type="r" for="ch" forName="parTx1" refType="w" fact="0.7522"/>
                  <dgm:constr type="t" for="ch" forName="parTx1" refType="h" fact="0.9416"/>
                  <dgm:constr type="w" for="ch" forName="parTx1" refType="w" fact="0.2696"/>
                  <dgm:constr type="h" for="ch" forName="parTx1" refType="h" fact="0.0811"/>
                  <dgm:constr type="ctrX" for="ch" forName="picture1" refType="w" fact="0.7644"/>
                  <dgm:constr type="ctrY" for="ch" forName="picture1" refType="h" fact="0.9322"/>
                  <dgm:constr type="w" for="ch" forName="picture1" refType="w" fact="0.125"/>
                  <dgm:constr type="h" for="ch" forName="picture1" refType="h" fact="0.1403"/>
                  <dgm:constr type="r" for="ch" forName="parTx2" refType="w" fact="0.4937"/>
                  <dgm:constr type="t" for="ch" forName="parTx2" refType="h" fact="0.8451"/>
                  <dgm:constr type="w" for="ch" forName="parTx2" refType="w" fact="0.2696"/>
                  <dgm:constr type="h" for="ch" forName="parTx2" refType="h" fact="0.0811"/>
                  <dgm:constr type="ctrX" for="ch" forName="picture2" refType="w" fact="0.5059"/>
                  <dgm:constr type="ctrY" for="ch" forName="picture2" refType="h" fact="0.8357"/>
                  <dgm:constr type="w" for="ch" forName="picture2" refType="w" fact="0.125"/>
                  <dgm:constr type="h" for="ch" forName="picture2" refType="h" fact="0.1403"/>
                  <dgm:constr type="r" for="ch" forName="parTx3" refType="w" fact="0.3662"/>
                  <dgm:constr type="t" for="ch" forName="parTx3" refType="h" fact="0.7006"/>
                  <dgm:constr type="w" for="ch" forName="parTx3" refType="w" fact="0.2696"/>
                  <dgm:constr type="h" for="ch" forName="parTx3" refType="h" fact="0.0811"/>
                  <dgm:constr type="ctrX" for="ch" forName="picture3" refType="w" fact="0.3784"/>
                  <dgm:constr type="ctrY" for="ch" forName="picture3" refType="h" fact="0.6912"/>
                  <dgm:constr type="w" for="ch" forName="picture3" refType="w" fact="0.125"/>
                  <dgm:constr type="h" for="ch" forName="picture3" refType="h" fact="0.1403"/>
                  <dgm:constr type="r" for="ch" forName="parTx4" refType="w" fact="0.2893"/>
                  <dgm:constr type="t" for="ch" forName="parTx4" refType="h" fact="0.5424"/>
                  <dgm:constr type="w" for="ch" forName="parTx4" refType="w" fact="0.2696"/>
                  <dgm:constr type="h" for="ch" forName="parTx4" refType="h" fact="0.0811"/>
                  <dgm:constr type="ctrX" for="ch" forName="picture4" refType="w" fact="0.3015"/>
                  <dgm:constr type="ctrY" for="ch" forName="picture4" refType="h" fact="0.533"/>
                  <dgm:constr type="w" for="ch" forName="picture4" refType="w" fact="0.125"/>
                  <dgm:constr type="h" for="ch" forName="picture4" refType="h" fact="0.1403"/>
                  <dgm:constr type="r" for="ch" forName="parTx5" refType="w" fact="0.2397"/>
                  <dgm:constr type="t" for="ch" forName="parTx5" refType="h" fact="0.372"/>
                  <dgm:constr type="w" for="ch" forName="parTx5" refType="w" fact="0.2696"/>
                  <dgm:constr type="h" for="ch" forName="parTx5" refType="h" fact="0.0811"/>
                  <dgm:constr type="ctrX" for="ch" forName="picture5" refType="w" fact="0.2519"/>
                  <dgm:constr type="ctrY" for="ch" forName="picture5" refType="h" fact="0.3626"/>
                  <dgm:constr type="w" for="ch" forName="picture5" refType="w" fact="0.125"/>
                  <dgm:constr type="h" for="ch" forName="picture5" refType="h" fact="0.1403"/>
                  <dgm:constr type="r" for="ch" forName="parTx6" refType="w" fact="0.2127"/>
                  <dgm:constr type="t" for="ch" forName="parTx6" refType="h" fact="0.2044"/>
                  <dgm:constr type="w" for="ch" forName="parTx6" refType="w" fact="0.2696"/>
                  <dgm:constr type="h" for="ch" forName="parTx6" refType="h" fact="0.0811"/>
                  <dgm:constr type="ctrX" for="ch" forName="picture6" refType="w" fact="0.2249"/>
                  <dgm:constr type="ctrY" for="ch" forName="picture6" refType="h" fact="0.195"/>
                  <dgm:constr type="w" for="ch" forName="picture6" refType="w" fact="0.125"/>
                  <dgm:constr type="h" for="ch" forName="picture6" refType="h" fact="0.1403"/>
                </dgm:constrLst>
              </dgm:else>
            </dgm:choose>
          </dgm:else>
        </dgm:choose>
      </dgm:if>
      <dgm:else name="Name62">
        <dgm:choose name="Name63">
          <dgm:if name="Name64" func="var" arg="dir" op="equ" val="norm">
            <dgm:choose name="Name65">
              <dgm:if name="Name66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390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3721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353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337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142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088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926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583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6371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6701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6853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6627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6773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6919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706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7212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6919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6919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556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246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l" for="ch" forName="desTx1" refType="r" refFor="ch" refForName="parTx1"/>
                  <dgm:constr type="r" for="ch" forName="desTx1" refType="w"/>
                  <dgm:constr type="t" for="ch" forName="desTx1" refType="t" refFor="ch" refForName="parTx1"/>
                  <dgm:constr type="h" for="ch" forName="desTx1" refType="h" refFor="ch" refForName="parTx1"/>
                  <dgm:constr type="l" for="ch" forName="parTx2" refType="w" fact="0.453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4439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l" for="ch" forName="desTx2" refType="r" refFor="ch" refForName="parTx2"/>
                  <dgm:constr type="r" for="ch" forName="desTx2" refType="w"/>
                  <dgm:constr type="t" for="ch" forName="desTx2" refType="t" refFor="ch" refForName="parTx2"/>
                  <dgm:constr type="h" for="ch" forName="desTx2" refType="h" refFor="ch" refForName="parTx2"/>
                  <dgm:constr type="l" for="ch" forName="parTx3" refType="w" fact="0.5511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541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l" for="ch" forName="desTx3" refType="r" refFor="ch" refForName="parTx3"/>
                  <dgm:constr type="r" for="ch" forName="desTx3" refType="w"/>
                  <dgm:constr type="t" for="ch" forName="desTx3" refType="t" refFor="ch" refForName="parTx3"/>
                  <dgm:constr type="h" for="ch" forName="desTx3" refType="h" refFor="ch" refForName="parTx3"/>
                  <dgm:constr type="l" for="ch" forName="parTx4" refType="w" fact="0.6132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6037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l" for="ch" forName="desTx4" refType="r" refFor="ch" refForName="parTx4"/>
                  <dgm:constr type="r" for="ch" forName="desTx4" refType="w"/>
                  <dgm:constr type="t" for="ch" forName="desTx4" refType="t" refFor="ch" refForName="parTx4"/>
                  <dgm:constr type="h" for="ch" forName="desTx4" refType="h" refFor="ch" refForName="parTx4"/>
                  <dgm:constr type="l" for="ch" forName="parTx5" refType="w" fact="0.6576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648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l" for="ch" forName="desTx5" refType="r" refFor="ch" refForName="parTx5"/>
                  <dgm:constr type="r" for="ch" forName="desTx5" refType="w"/>
                  <dgm:constr type="t" for="ch" forName="desTx5" refType="t" refFor="ch" refForName="parTx5"/>
                  <dgm:constr type="h" for="ch" forName="desTx5" refType="h" refFor="ch" refForName="parTx5"/>
                  <dgm:constr type="l" for="ch" forName="parTx6" refType="w" fact="0.6828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6733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l" for="ch" forName="desTx6" refType="r" refFor="ch" refForName="parTx6"/>
                  <dgm:constr type="r" for="ch" forName="desTx6" refType="w"/>
                  <dgm:constr type="t" for="ch" forName="desTx6" refType="t" refFor="ch" refForName="parTx6"/>
                  <dgm:constr type="h" for="ch" forName="desTx6" refType="h" refFor="ch" refForName="parTx6"/>
                  <dgm:constr type="l" for="ch" forName="parTx7" refType="w" fact="0.6966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6871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l" for="ch" forName="desTx7" refType="r" refFor="ch" refForName="parTx7"/>
                  <dgm:constr type="r" for="ch" forName="desTx7" refType="w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67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4459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4244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4026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3806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3584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5803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618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6656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7266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7643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7816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7558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772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7892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8058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822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7892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7892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l" for="ch" forName="parTx1" refType="w" fact="0.291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2806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l" for="ch" forName="parTx2" refType="w" fact="0.5172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5063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l" for="ch" forName="parTx3" refType="w" fact="0.628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6176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l" for="ch" forName="parTx4" refType="w" fact="0.6994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688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l" for="ch" forName="parTx5" refType="w" fact="0.7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7391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l" for="ch" forName="parTx6" refType="w" fact="0.7788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7679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l" for="ch" forName="parTx7" refType="w" fact="0.794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7836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if>
          <dgm:else name="Name68">
            <dgm:choose name="Name69">
              <dgm:if name="Name70" axis="des" func="maxDepth" op="gt" val="1">
                <dgm:alg type="composite">
                  <dgm:param type="ar" val="1.25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primFontSz" for="ch" forName="desTx1" op="equ" val="65"/>
                  <dgm:constr type="primFontSz" for="ch" forName="desTx2" refType="primFontSz" refFor="ch" refForName="desTx1" op="equ"/>
                  <dgm:constr type="primFontSz" for="ch" forName="desTx3" refType="primFontSz" refFor="ch" refForName="desTx1" op="equ"/>
                  <dgm:constr type="primFontSz" for="ch" forName="desTx4" refType="primFontSz" refFor="ch" refForName="desTx1" op="equ"/>
                  <dgm:constr type="primFontSz" for="ch" forName="desTx5" refType="primFontSz" refFor="ch" refForName="desTx1" op="equ"/>
                  <dgm:constr type="primFontSz" for="ch" forName="desTx6" refType="primFontSz" refFor="ch" refForName="desTx1" op="equ"/>
                  <dgm:constr type="primFontSz" for="ch" forName="desTx7" refType="primFontSz" refFor="ch" refForName="desTx1" op="equ"/>
                  <dgm:constr type="userD" refType="w" fact="0.0097"/>
                  <dgm:constr type="ctrX" for="ch" forName="dot1" refType="w" fact="0.609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6279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647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663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858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912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5074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416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3629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3299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3147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3373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3227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3081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2935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2788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3081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3081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444"/>
                  <dgm:constr type="t" for="ch" forName="parTx1" refType="h" fact="0.8856"/>
                  <dgm:constr type="w" for="ch" forName="parTx1" refType="w" fact="0.2101"/>
                  <dgm:constr type="h" for="ch" forName="parTx1" refType="h" fact="0.0704"/>
                  <dgm:constr type="ctrX" for="ch" forName="picture1" refType="w" fact="0.754"/>
                  <dgm:constr type="ctrY" for="ch" forName="picture1" refType="h" fact="0.8769"/>
                  <dgm:constr type="w" for="ch" forName="picture1" refType="w" fact="0.0974"/>
                  <dgm:constr type="h" for="ch" forName="picture1" refType="h" fact="0.1218"/>
                  <dgm:constr type="r" for="ch" forName="desTx1" refType="l" refFor="ch" refForName="parTx1"/>
                  <dgm:constr type="l" for="ch" forName="desTx1"/>
                  <dgm:constr type="t" for="ch" forName="desTx1" refType="t" refFor="ch" refForName="parTx1"/>
                  <dgm:constr type="h" for="ch" forName="desTx1" refType="h" refFor="ch" refForName="parTx1"/>
                  <dgm:constr type="r" for="ch" forName="parTx2" refType="w" fact="0.5465"/>
                  <dgm:constr type="t" for="ch" forName="parTx2" refType="h" fact="0.7956"/>
                  <dgm:constr type="w" for="ch" forName="parTx2" refType="w" fact="0.2101"/>
                  <dgm:constr type="h" for="ch" forName="parTx2" refType="h" fact="0.0704"/>
                  <dgm:constr type="ctrX" for="ch" forName="picture2" refType="w" fact="0.5561"/>
                  <dgm:constr type="ctrY" for="ch" forName="picture2" refType="h" fact="0.787"/>
                  <dgm:constr type="w" for="ch" forName="picture2" refType="w" fact="0.0974"/>
                  <dgm:constr type="h" for="ch" forName="picture2" refType="h" fact="0.1218"/>
                  <dgm:constr type="r" for="ch" forName="desTx2" refType="l" refFor="ch" refForName="parTx2"/>
                  <dgm:constr type="l" for="ch" forName="desTx2"/>
                  <dgm:constr type="t" for="ch" forName="desTx2" refType="t" refFor="ch" refForName="parTx2"/>
                  <dgm:constr type="h" for="ch" forName="desTx2" refType="h" refFor="ch" refForName="parTx2"/>
                  <dgm:constr type="r" for="ch" forName="parTx3" refType="w" fact="0.4489"/>
                  <dgm:constr type="t" for="ch" forName="parTx3" refType="h" fact="0.673"/>
                  <dgm:constr type="w" for="ch" forName="parTx3" refType="w" fact="0.2101"/>
                  <dgm:constr type="h" for="ch" forName="parTx3" refType="h" fact="0.0704"/>
                  <dgm:constr type="ctrX" for="ch" forName="picture3" refType="w" fact="0.4585"/>
                  <dgm:constr type="ctrY" for="ch" forName="picture3" refType="h" fact="0.6644"/>
                  <dgm:constr type="w" for="ch" forName="picture3" refType="w" fact="0.0974"/>
                  <dgm:constr type="h" for="ch" forName="picture3" refType="h" fact="0.1218"/>
                  <dgm:constr type="r" for="ch" forName="desTx3" refType="l" refFor="ch" refForName="parTx3"/>
                  <dgm:constr type="l" for="ch" forName="desTx3"/>
                  <dgm:constr type="t" for="ch" forName="desTx3" refType="t" refFor="ch" refForName="parTx3"/>
                  <dgm:constr type="h" for="ch" forName="desTx3" refType="h" refFor="ch" refForName="parTx3"/>
                  <dgm:constr type="r" for="ch" forName="parTx4" refType="w" fact="0.3868"/>
                  <dgm:constr type="t" for="ch" forName="parTx4" refType="h" fact="0.538"/>
                  <dgm:constr type="w" for="ch" forName="parTx4" refType="w" fact="0.2101"/>
                  <dgm:constr type="h" for="ch" forName="parTx4" refType="h" fact="0.0704"/>
                  <dgm:constr type="ctrX" for="ch" forName="picture4" refType="w" fact="0.3963"/>
                  <dgm:constr type="ctrY" for="ch" forName="picture4" refType="h" fact="0.5294"/>
                  <dgm:constr type="w" for="ch" forName="picture4" refType="w" fact="0.0974"/>
                  <dgm:constr type="h" for="ch" forName="picture4" refType="h" fact="0.1218"/>
                  <dgm:constr type="r" for="ch" forName="desTx4" refType="l" refFor="ch" refForName="parTx4"/>
                  <dgm:constr type="l" for="ch" forName="desTx4"/>
                  <dgm:constr type="t" for="ch" forName="desTx4" refType="t" refFor="ch" refForName="parTx4"/>
                  <dgm:constr type="h" for="ch" forName="desTx4" refType="h" refFor="ch" refForName="parTx4"/>
                  <dgm:constr type="r" for="ch" forName="parTx5" refType="w" fact="0.3424"/>
                  <dgm:constr type="t" for="ch" forName="parTx5" refType="h" fact="0.3951"/>
                  <dgm:constr type="w" for="ch" forName="parTx5" refType="w" fact="0.2101"/>
                  <dgm:constr type="h" for="ch" forName="parTx5" refType="h" fact="0.0704"/>
                  <dgm:constr type="ctrX" for="ch" forName="picture5" refType="w" fact="0.352"/>
                  <dgm:constr type="ctrY" for="ch" forName="picture5" refType="h" fact="0.3864"/>
                  <dgm:constr type="w" for="ch" forName="picture5" refType="w" fact="0.0974"/>
                  <dgm:constr type="h" for="ch" forName="picture5" refType="h" fact="0.1218"/>
                  <dgm:constr type="r" for="ch" forName="desTx5" refType="l" refFor="ch" refForName="parTx5"/>
                  <dgm:constr type="l" for="ch" forName="desTx5"/>
                  <dgm:constr type="t" for="ch" forName="desTx5" refType="t" refFor="ch" refForName="parTx5"/>
                  <dgm:constr type="h" for="ch" forName="desTx5" refType="h" refFor="ch" refForName="parTx5"/>
                  <dgm:constr type="r" for="ch" forName="parTx6" refType="w" fact="0.3172"/>
                  <dgm:constr type="t" for="ch" forName="parTx6" refType="h" fact="0.2531"/>
                  <dgm:constr type="w" for="ch" forName="parTx6" refType="w" fact="0.2101"/>
                  <dgm:constr type="h" for="ch" forName="parTx6" refType="h" fact="0.0704"/>
                  <dgm:constr type="ctrX" for="ch" forName="picture6" refType="w" fact="0.3267"/>
                  <dgm:constr type="ctrY" for="ch" forName="picture6" refType="h" fact="0.2444"/>
                  <dgm:constr type="w" for="ch" forName="picture6" refType="w" fact="0.0974"/>
                  <dgm:constr type="h" for="ch" forName="picture6" refType="h" fact="0.1218"/>
                  <dgm:constr type="r" for="ch" forName="desTx6" refType="l" refFor="ch" refForName="parTx6"/>
                  <dgm:constr type="l" for="ch" forName="desTx6"/>
                  <dgm:constr type="t" for="ch" forName="desTx6" refType="t" refFor="ch" refForName="parTx6"/>
                  <dgm:constr type="h" for="ch" forName="desTx6" refType="h" refFor="ch" refForName="parTx6"/>
                  <dgm:constr type="r" for="ch" forName="parTx7" refType="w" fact="0.3034"/>
                  <dgm:constr type="t" for="ch" forName="parTx7" refType="h" fact="0.1162"/>
                  <dgm:constr type="w" for="ch" forName="parTx7" refType="w" fact="0.2101"/>
                  <dgm:constr type="h" for="ch" forName="parTx7" refType="h" fact="0.0704"/>
                  <dgm:constr type="ctrX" for="ch" forName="picture7" refType="w" fact="0.3129"/>
                  <dgm:constr type="ctrY" for="ch" forName="picture7" refType="h" fact="0.1075"/>
                  <dgm:constr type="w" for="ch" forName="picture7" refType="w" fact="0.0974"/>
                  <dgm:constr type="h" for="ch" forName="picture7" refType="h" fact="0.1218"/>
                  <dgm:constr type="r" for="ch" forName="desTx7" refType="l" refFor="ch" refForName="parTx7"/>
                  <dgm:constr type="l" for="ch" forName="desTx7"/>
                  <dgm:constr type="t" for="ch" forName="desTx7" refType="t" refFor="ch" refForName="parTx7"/>
                  <dgm:constr type="h" for="ch" forName="desTx7" refType="h" refFor="ch" refForName="parTx7"/>
                </dgm:constrLst>
              </dgm:if>
              <dgm:else name="Name71">
                <dgm:alg type="composite">
                  <dgm:param type="ar" val="1.096"/>
                </dgm:alg>
                <dgm:constrLst>
                  <dgm:constr type="primFontSz" for="ch" forName="parTx1" op="equ" val="65"/>
                  <dgm:constr type="primFontSz" for="ch" forName="parTx2" refType="primFontSz" refFor="ch" refForName="parTx1" op="equ"/>
                  <dgm:constr type="primFontSz" for="ch" forName="parTx3" refType="primFontSz" refFor="ch" refForName="parTx1" op="equ"/>
                  <dgm:constr type="primFontSz" for="ch" forName="parTx4" refType="primFontSz" refFor="ch" refForName="parTx1" op="equ"/>
                  <dgm:constr type="primFontSz" for="ch" forName="parTx5" refType="primFontSz" refFor="ch" refForName="parTx1" op="equ"/>
                  <dgm:constr type="primFontSz" for="ch" forName="parTx6" refType="primFontSz" refFor="ch" refForName="parTx1" op="equ"/>
                  <dgm:constr type="primFontSz" for="ch" forName="parTx7" refType="primFontSz" refFor="ch" refForName="parTx1" op="equ"/>
                  <dgm:constr type="userD" refType="w" fact="0.0111"/>
                  <dgm:constr type="ctrX" for="ch" forName="dot1" refType="w" fact="0.5541"/>
                  <dgm:constr type="ctrY" for="ch" forName="dot1" refType="h" fact="0.8342"/>
                  <dgm:constr type="w" for="ch" forName="dot1" refType="userD"/>
                  <dgm:constr type="h" for="ch" forName="dot1" refType="userD"/>
                  <dgm:constr type="ctrX" for="ch" forName="dot2" refType="w" fact="0.5756"/>
                  <dgm:constr type="ctrY" for="ch" forName="dot2" refType="h" fact="0.8448"/>
                  <dgm:constr type="w" for="ch" forName="dot2" refType="userD"/>
                  <dgm:constr type="h" for="ch" forName="dot2" refType="userD"/>
                  <dgm:constr type="ctrX" for="ch" forName="dot3" refType="w" fact="0.5974"/>
                  <dgm:constr type="ctrY" for="ch" forName="dot3" refType="h" fact="0.8539"/>
                  <dgm:constr type="w" for="ch" forName="dot3" refType="userD"/>
                  <dgm:constr type="h" for="ch" forName="dot3" refType="userD"/>
                  <dgm:constr type="ctrX" for="ch" forName="dot4" refType="w" fact="0.6194"/>
                  <dgm:constr type="ctrY" for="ch" forName="dot4" refType="h" fact="0.8615"/>
                  <dgm:constr type="w" for="ch" forName="dot4" refType="userD"/>
                  <dgm:constr type="h" for="ch" forName="dot4" refType="userD"/>
                  <dgm:constr type="ctrX" for="ch" forName="dot5" refType="w" fact="0.6416"/>
                  <dgm:constr type="ctrY" for="ch" forName="dot5" refType="h" fact="0.8676"/>
                  <dgm:constr type="w" for="ch" forName="dot5" refType="userD"/>
                  <dgm:constr type="h" for="ch" forName="dot5" refType="userD"/>
                  <dgm:constr type="ctrX" for="ch" forName="dot6" refType="w" fact="0.4197"/>
                  <dgm:constr type="ctrY" for="ch" forName="dot6" refType="h" fact="0.7255"/>
                  <dgm:constr type="w" for="ch" forName="dot6" refType="userD"/>
                  <dgm:constr type="h" for="ch" forName="dot6" refType="userD"/>
                  <dgm:constr type="ctrX" for="ch" forName="dot7" refType="w" fact="0.4382"/>
                  <dgm:constr type="ctrY" for="ch" forName="dot7" refType="h" fact="0.7454"/>
                  <dgm:constr type="w" for="ch" forName="dot7" refType="userD"/>
                  <dgm:constr type="h" for="ch" forName="dot7" refType="userD"/>
                  <dgm:constr type="ctrX" for="ch" forName="dot8" refType="w" fact="0.3344"/>
                  <dgm:constr type="ctrY" for="ch" forName="dot8" refType="h" fact="0.6026"/>
                  <dgm:constr type="w" for="ch" forName="dot8" refType="userD"/>
                  <dgm:constr type="h" for="ch" forName="dot8" refType="userD"/>
                  <dgm:constr type="ctrX" for="ch" forName="dot9" refType="w" fact="0.2734"/>
                  <dgm:constr type="ctrY" for="ch" forName="dot9" refType="h" fact="0.4632"/>
                  <dgm:constr type="w" for="ch" forName="dot9" refType="userD"/>
                  <dgm:constr type="h" for="ch" forName="dot9" refType="userD"/>
                  <dgm:constr type="ctrX" for="ch" forName="dot10" refType="w" fact="0.2357"/>
                  <dgm:constr type="ctrY" for="ch" forName="dot10" refType="h" fact="0.3187"/>
                  <dgm:constr type="w" for="ch" forName="dot10" refType="userD"/>
                  <dgm:constr type="h" for="ch" forName="dot10" refType="userD"/>
                  <dgm:constr type="ctrX" for="ch" forName="dot11" refType="w" fact="0.2184"/>
                  <dgm:constr type="ctrY" for="ch" forName="dot11" refType="h" fact="0.1763"/>
                  <dgm:constr type="w" for="ch" forName="dot11" refType="userD"/>
                  <dgm:constr type="h" for="ch" forName="dot11" refType="userD"/>
                  <dgm:constr type="ctrX" for="ch" forName="dotArrow1" refType="w" fact="0.2442"/>
                  <dgm:constr type="ctrY" for="ch" forName="dotArrow1" refType="h" fact="-0.0099"/>
                  <dgm:constr type="w" for="ch" forName="dotArrow1" refType="userD"/>
                  <dgm:constr type="h" for="ch" forName="dotArrow1" refType="userD"/>
                  <dgm:constr type="ctrX" for="ch" forName="dotArrow2" refType="w" fact="0.2275"/>
                  <dgm:constr type="ctrY" for="ch" forName="dotArrow2" refType="h" fact="-0.0239"/>
                  <dgm:constr type="w" for="ch" forName="dotArrow2" refType="userD"/>
                  <dgm:constr type="h" for="ch" forName="dotArrow2" refType="userD"/>
                  <dgm:constr type="ctrX" for="ch" forName="dotArrow3" refType="w" fact="0.2108"/>
                  <dgm:constr type="ctrY" for="ch" forName="dotArrow3" refType="h" fact="-0.0378"/>
                  <dgm:constr type="w" for="ch" forName="dotArrow3" refType="userD"/>
                  <dgm:constr type="h" for="ch" forName="dotArrow3" refType="userD"/>
                  <dgm:constr type="ctrX" for="ch" forName="dotArrow4" refType="w" fact="0.1942"/>
                  <dgm:constr type="ctrY" for="ch" forName="dotArrow4" refType="h" fact="-0.0239"/>
                  <dgm:constr type="w" for="ch" forName="dotArrow4" refType="userD"/>
                  <dgm:constr type="h" for="ch" forName="dotArrow4" refType="userD"/>
                  <dgm:constr type="ctrX" for="ch" forName="dotArrow5" refType="w" fact="0.1775"/>
                  <dgm:constr type="ctrY" for="ch" forName="dotArrow5" refType="h" fact="-0.0099"/>
                  <dgm:constr type="w" for="ch" forName="dotArrow5" refType="userD"/>
                  <dgm:constr type="h" for="ch" forName="dotArrow5" refType="userD"/>
                  <dgm:constr type="ctrX" for="ch" forName="dotArrow6" refType="w" fact="0.2108"/>
                  <dgm:constr type="ctrY" for="ch" forName="dotArrow6" refType="h" fact="-0.0084"/>
                  <dgm:constr type="w" for="ch" forName="dotArrow6" refType="userD"/>
                  <dgm:constr type="h" for="ch" forName="dotArrow6" refType="userD"/>
                  <dgm:constr type="ctrX" for="ch" forName="dotArrow7" refType="w" fact="0.2108"/>
                  <dgm:constr type="ctrY" for="ch" forName="dotArrow7" refType="h" fact="0.0211"/>
                  <dgm:constr type="w" for="ch" forName="dotArrow7" refType="userD"/>
                  <dgm:constr type="h" for="ch" forName="dotArrow7" refType="userD"/>
                  <dgm:constr type="r" for="ch" forName="parTx1" refType="w" fact="0.7085"/>
                  <dgm:constr type="t" for="ch" forName="parTx1" refType="h" fact="0.8845"/>
                  <dgm:constr type="w" for="ch" forName="parTx1" refType="w" fact="0.2396"/>
                  <dgm:constr type="h" for="ch" forName="parTx1" refType="h" fact="0.0704"/>
                  <dgm:constr type="ctrX" for="ch" forName="picture1" refType="w" fact="0.7194"/>
                  <dgm:constr type="ctrY" for="ch" forName="picture1" refType="h" fact="0.8769"/>
                  <dgm:constr type="w" for="ch" forName="picture1" refType="w" fact="0.1111"/>
                  <dgm:constr type="h" for="ch" forName="picture1" refType="h" fact="0.1218"/>
                  <dgm:constr type="r" for="ch" forName="parTx2" refType="w" fact="0.4828"/>
                  <dgm:constr type="t" for="ch" forName="parTx2" refType="h" fact="0.7946"/>
                  <dgm:constr type="w" for="ch" forName="parTx2" refType="w" fact="0.2396"/>
                  <dgm:constr type="h" for="ch" forName="parTx2" refType="h" fact="0.0704"/>
                  <dgm:constr type="ctrX" for="ch" forName="picture2" refType="w" fact="0.4937"/>
                  <dgm:constr type="ctrY" for="ch" forName="picture2" refType="h" fact="0.787"/>
                  <dgm:constr type="w" for="ch" forName="picture2" refType="w" fact="0.1111"/>
                  <dgm:constr type="h" for="ch" forName="picture2" refType="h" fact="0.1218"/>
                  <dgm:constr type="r" for="ch" forName="parTx3" refType="w" fact="0.3715"/>
                  <dgm:constr type="t" for="ch" forName="parTx3" refType="h" fact="0.672"/>
                  <dgm:constr type="w" for="ch" forName="parTx3" refType="w" fact="0.2396"/>
                  <dgm:constr type="h" for="ch" forName="parTx3" refType="h" fact="0.0704"/>
                  <dgm:constr type="ctrX" for="ch" forName="picture3" refType="w" fact="0.3824"/>
                  <dgm:constr type="ctrY" for="ch" forName="picture3" refType="h" fact="0.6644"/>
                  <dgm:constr type="w" for="ch" forName="picture3" refType="w" fact="0.1111"/>
                  <dgm:constr type="h" for="ch" forName="picture3" refType="h" fact="0.1218"/>
                  <dgm:constr type="r" for="ch" forName="parTx4" refType="w" fact="0.3006"/>
                  <dgm:constr type="t" for="ch" forName="parTx4" refType="h" fact="0.5369"/>
                  <dgm:constr type="w" for="ch" forName="parTx4" refType="w" fact="0.2396"/>
                  <dgm:constr type="h" for="ch" forName="parTx4" refType="h" fact="0.0704"/>
                  <dgm:constr type="ctrX" for="ch" forName="picture4" refType="w" fact="0.3115"/>
                  <dgm:constr type="ctrY" for="ch" forName="picture4" refType="h" fact="0.5294"/>
                  <dgm:constr type="w" for="ch" forName="picture4" refType="w" fact="0.1111"/>
                  <dgm:constr type="h" for="ch" forName="picture4" refType="h" fact="0.1218"/>
                  <dgm:constr type="r" for="ch" forName="parTx5" refType="w" fact="0.25"/>
                  <dgm:constr type="t" for="ch" forName="parTx5" refType="h" fact="0.394"/>
                  <dgm:constr type="w" for="ch" forName="parTx5" refType="w" fact="0.2396"/>
                  <dgm:constr type="h" for="ch" forName="parTx5" refType="h" fact="0.0704"/>
                  <dgm:constr type="ctrX" for="ch" forName="picture5" refType="w" fact="0.2609"/>
                  <dgm:constr type="ctrY" for="ch" forName="picture5" refType="h" fact="0.3864"/>
                  <dgm:constr type="w" for="ch" forName="picture5" refType="w" fact="0.1111"/>
                  <dgm:constr type="h" for="ch" forName="picture5" refType="h" fact="0.1218"/>
                  <dgm:constr type="r" for="ch" forName="parTx6" refType="w" fact="0.2212"/>
                  <dgm:constr type="t" for="ch" forName="parTx6" refType="h" fact="0.252"/>
                  <dgm:constr type="w" for="ch" forName="parTx6" refType="w" fact="0.2396"/>
                  <dgm:constr type="h" for="ch" forName="parTx6" refType="h" fact="0.0704"/>
                  <dgm:constr type="ctrX" for="ch" forName="picture6" refType="w" fact="0.2321"/>
                  <dgm:constr type="ctrY" for="ch" forName="picture6" refType="h" fact="0.2444"/>
                  <dgm:constr type="w" for="ch" forName="picture6" refType="w" fact="0.1111"/>
                  <dgm:constr type="h" for="ch" forName="picture6" refType="h" fact="0.1218"/>
                  <dgm:constr type="r" for="ch" forName="parTx7" refType="w" fact="0.2055"/>
                  <dgm:constr type="t" for="ch" forName="parTx7" refType="h" fact="0.1151"/>
                  <dgm:constr type="w" for="ch" forName="parTx7" refType="w" fact="0.2396"/>
                  <dgm:constr type="h" for="ch" forName="parTx7" refType="h" fact="0.0704"/>
                  <dgm:constr type="ctrX" for="ch" forName="picture7" refType="w" fact="0.2164"/>
                  <dgm:constr type="ctrY" for="ch" forName="picture7" refType="h" fact="0.1075"/>
                  <dgm:constr type="w" for="ch" forName="picture7" refType="w" fact="0.1111"/>
                  <dgm:constr type="h" for="ch" forName="picture7" refType="h" fact="0.1218"/>
                </dgm:constrLst>
              </dgm:else>
            </dgm:choose>
          </dgm:else>
        </dgm:choose>
      </dgm:else>
    </dgm:choose>
    <dgm:forEach name="wrapper" axis="self" ptType="parTrans">
      <dgm:forEach name="wrapper2" axis="self" ptType="sibTrans" st="2">
        <dgm:forEach name="imageRepeat" axis="self">
          <dgm:layoutNode name="imageRepeatNode" styleLbl="fgImgPlace1">
            <dgm:alg type="sp"/>
            <dgm:shape xmlns:r="http://schemas.openxmlformats.org/officeDocument/2006/relationships" type="ellipse" r:blip="" blipPhldr="1">
              <dgm:adjLst/>
            </dgm:shape>
            <dgm:presOf axis="self"/>
          </dgm:layoutNode>
        </dgm:forEach>
      </dgm:forEach>
    </dgm:forEach>
    <dgm:choose name="Name72">
      <dgm:if name="Name73" axis="ch" ptType="node" func="cnt" op="gte" val="2">
        <dgm:layoutNode name="do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4"/>
    </dgm:choose>
    <dgm:choose name="Name75">
      <dgm:if name="Name76" axis="ch" ptType="node" func="cnt" op="gte" val="3">
        <dgm:layoutNode name="do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77"/>
    </dgm:choose>
    <dgm:choose name="Name78">
      <dgm:if name="Name79" axis="ch" ptType="node" func="cnt" op="gte" val="4">
        <dgm:layoutNode name="do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0"/>
    </dgm:choose>
    <dgm:choose name="Name81">
      <dgm:if name="Name82" axis="ch" ptType="node" func="cnt" op="gte" val="5">
        <dgm:layoutNode name="do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3"/>
    </dgm:choose>
    <dgm:choose name="Name84">
      <dgm:if name="Name85" axis="ch" ptType="node" func="cnt" op="gte" val="6">
        <dgm:layoutNode name="do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6"/>
    </dgm:choose>
    <dgm:choose name="Name87">
      <dgm:if name="Name88" axis="ch" ptType="node" func="cnt" op="gte" val="7">
        <dgm:layoutNode name="dot1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89"/>
    </dgm:choose>
    <dgm:choose name="Name90">
      <dgm:if name="Name91" axis="ch" ptType="node" func="cnt" op="gte" val="2">
        <dgm:layoutNode name="dotArrow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dotArrow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</dgm:if>
      <dgm:else name="Name92"/>
    </dgm:choose>
    <dgm:forEach name="Name93" axis="ch" ptType="node" cnt="1">
      <dgm:layoutNode name="parTx1">
        <dgm:choose name="Name94">
          <dgm:if name="Name95" func="var" arg="dir" op="equ" val="norm">
            <dgm:alg type="tx">
              <dgm:param type="parTxLTRAlign" val="l"/>
              <dgm:param type="parTxRTLAlign" val="r"/>
            </dgm:alg>
          </dgm:if>
          <dgm:else name="Name96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97">
          <dgm:if name="Name98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99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00">
        <dgm:if name="Name101" axis="ch" ptType="node" func="cnt" op="gte" val="1">
          <dgm:layoutNode name="desTx1" styleLbl="revTx">
            <dgm:varLst>
              <dgm:bulletEnabled val="1"/>
            </dgm:varLst>
            <dgm:choose name="Name102">
              <dgm:if name="Name103" func="var" arg="dir" op="equ" val="norm">
                <dgm:choose name="Name104">
                  <dgm:if name="Name105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06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07">
                <dgm:choose name="Name108">
                  <dgm:if name="Name109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10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11"/>
      </dgm:choose>
    </dgm:forEach>
    <dgm:forEach name="Name112" axis="ch" ptType="sibTrans" hideLastTrans="0" cnt="1">
      <dgm:layoutNode name="picture1">
        <dgm:alg type="sp"/>
        <dgm:shape xmlns:r="http://schemas.openxmlformats.org/officeDocument/2006/relationships" r:blip="">
          <dgm:adjLst/>
        </dgm:shape>
        <dgm:presOf/>
        <dgm:constrLst/>
        <dgm:forEach name="Name113" ref="imageRepeat"/>
      </dgm:layoutNode>
    </dgm:forEach>
    <dgm:forEach name="Name114" axis="ch" ptType="node" st="2" cnt="1">
      <dgm:layoutNode name="parTx2">
        <dgm:choose name="Name115">
          <dgm:if name="Name116" func="var" arg="dir" op="equ" val="norm">
            <dgm:alg type="tx">
              <dgm:param type="parTxLTRAlign" val="l"/>
              <dgm:param type="parTxRTLAlign" val="r"/>
            </dgm:alg>
          </dgm:if>
          <dgm:else name="Name117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18">
          <dgm:if name="Name119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20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21">
        <dgm:if name="Name122" axis="ch" ptType="node" func="cnt" op="gte" val="1">
          <dgm:layoutNode name="desTx2" styleLbl="revTx">
            <dgm:varLst>
              <dgm:bulletEnabled val="1"/>
            </dgm:varLst>
            <dgm:choose name="Name123">
              <dgm:if name="Name124" func="var" arg="dir" op="equ" val="norm">
                <dgm:choose name="Name125">
                  <dgm:if name="Name126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27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28">
                <dgm:choose name="Name129">
                  <dgm:if name="Name130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31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32"/>
      </dgm:choose>
    </dgm:forEach>
    <dgm:forEach name="Name133" axis="ch" ptType="sibTrans" hideLastTrans="0" st="2" cnt="1">
      <dgm:layoutNode name="picture2">
        <dgm:alg type="sp"/>
        <dgm:shape xmlns:r="http://schemas.openxmlformats.org/officeDocument/2006/relationships" r:blip="">
          <dgm:adjLst/>
        </dgm:shape>
        <dgm:presOf/>
        <dgm:constrLst/>
        <dgm:forEach name="Name134" ref="imageRepeat"/>
      </dgm:layoutNode>
    </dgm:forEach>
    <dgm:forEach name="Name135" axis="ch" ptType="node" st="3" cnt="1">
      <dgm:layoutNode name="parTx3">
        <dgm:choose name="Name136">
          <dgm:if name="Name137" func="var" arg="dir" op="equ" val="norm">
            <dgm:alg type="tx">
              <dgm:param type="parTxLTRAlign" val="l"/>
              <dgm:param type="parTxRTLAlign" val="r"/>
            </dgm:alg>
          </dgm:if>
          <dgm:else name="Name138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39">
          <dgm:if name="Name140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41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42">
        <dgm:if name="Name143" axis="ch" ptType="node" func="cnt" op="gte" val="1">
          <dgm:layoutNode name="desTx3" styleLbl="revTx">
            <dgm:varLst>
              <dgm:bulletEnabled val="1"/>
            </dgm:varLst>
            <dgm:choose name="Name144">
              <dgm:if name="Name145" func="var" arg="dir" op="equ" val="norm">
                <dgm:choose name="Name146">
                  <dgm:if name="Name147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48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49">
                <dgm:choose name="Name150">
                  <dgm:if name="Name151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5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53"/>
      </dgm:choose>
    </dgm:forEach>
    <dgm:forEach name="Name154" axis="ch" ptType="sibTrans" hideLastTrans="0" st="3" cnt="1">
      <dgm:layoutNode name="picture3">
        <dgm:alg type="sp"/>
        <dgm:shape xmlns:r="http://schemas.openxmlformats.org/officeDocument/2006/relationships" r:blip="">
          <dgm:adjLst/>
        </dgm:shape>
        <dgm:presOf/>
        <dgm:constrLst/>
        <dgm:forEach name="Name155" ref="imageRepeat"/>
      </dgm:layoutNode>
    </dgm:forEach>
    <dgm:forEach name="Name156" axis="ch" ptType="node" st="4" cnt="1">
      <dgm:layoutNode name="parTx4">
        <dgm:choose name="Name157">
          <dgm:if name="Name158" func="var" arg="dir" op="equ" val="norm">
            <dgm:alg type="tx">
              <dgm:param type="parTxLTRAlign" val="l"/>
              <dgm:param type="parTxRTLAlign" val="r"/>
            </dgm:alg>
          </dgm:if>
          <dgm:else name="Name159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60">
          <dgm:if name="Name161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62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63">
        <dgm:if name="Name164" axis="ch" ptType="node" func="cnt" op="gte" val="1">
          <dgm:layoutNode name="desTx4" styleLbl="revTx">
            <dgm:varLst>
              <dgm:bulletEnabled val="1"/>
            </dgm:varLst>
            <dgm:choose name="Name165">
              <dgm:if name="Name166" func="var" arg="dir" op="equ" val="norm">
                <dgm:choose name="Name167">
                  <dgm:if name="Name168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69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70">
                <dgm:choose name="Name171">
                  <dgm:if name="Name172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73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74"/>
      </dgm:choose>
    </dgm:forEach>
    <dgm:forEach name="Name175" axis="ch" ptType="sibTrans" hideLastTrans="0" st="4" cnt="1">
      <dgm:layoutNode name="picture4">
        <dgm:alg type="sp"/>
        <dgm:shape xmlns:r="http://schemas.openxmlformats.org/officeDocument/2006/relationships" r:blip="">
          <dgm:adjLst/>
        </dgm:shape>
        <dgm:presOf/>
        <dgm:constrLst/>
        <dgm:forEach name="Name176" ref="imageRepeat"/>
      </dgm:layoutNode>
    </dgm:forEach>
    <dgm:forEach name="Name177" axis="ch" ptType="node" st="5" cnt="1">
      <dgm:layoutNode name="parTx5">
        <dgm:choose name="Name178">
          <dgm:if name="Name179" func="var" arg="dir" op="equ" val="norm">
            <dgm:alg type="tx">
              <dgm:param type="parTxLTRAlign" val="l"/>
              <dgm:param type="parTxRTLAlign" val="r"/>
            </dgm:alg>
          </dgm:if>
          <dgm:else name="Name180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181">
          <dgm:if name="Name182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183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184">
        <dgm:if name="Name185" axis="ch" ptType="node" func="cnt" op="gte" val="1">
          <dgm:layoutNode name="desTx5" styleLbl="revTx">
            <dgm:varLst>
              <dgm:bulletEnabled val="1"/>
            </dgm:varLst>
            <dgm:choose name="Name186">
              <dgm:if name="Name187" func="var" arg="dir" op="equ" val="norm">
                <dgm:choose name="Name188">
                  <dgm:if name="Name189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190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191">
                <dgm:choose name="Name192">
                  <dgm:if name="Name193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194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195"/>
      </dgm:choose>
    </dgm:forEach>
    <dgm:forEach name="Name196" axis="ch" ptType="sibTrans" hideLastTrans="0" st="5" cnt="1">
      <dgm:layoutNode name="picture5">
        <dgm:alg type="sp"/>
        <dgm:shape xmlns:r="http://schemas.openxmlformats.org/officeDocument/2006/relationships" r:blip="">
          <dgm:adjLst/>
        </dgm:shape>
        <dgm:presOf/>
        <dgm:constrLst/>
        <dgm:forEach name="Name197" ref="imageRepeat"/>
      </dgm:layoutNode>
    </dgm:forEach>
    <dgm:forEach name="Name198" axis="ch" ptType="node" st="6" cnt="1">
      <dgm:layoutNode name="parTx6">
        <dgm:choose name="Name199">
          <dgm:if name="Name200" func="var" arg="dir" op="equ" val="norm">
            <dgm:alg type="tx">
              <dgm:param type="parTxLTRAlign" val="l"/>
              <dgm:param type="parTxRTLAlign" val="r"/>
            </dgm:alg>
          </dgm:if>
          <dgm:else name="Name201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02">
          <dgm:if name="Name203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04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05">
        <dgm:if name="Name206" axis="ch" ptType="node" func="cnt" op="gte" val="1">
          <dgm:layoutNode name="desTx6" styleLbl="revTx">
            <dgm:varLst>
              <dgm:bulletEnabled val="1"/>
            </dgm:varLst>
            <dgm:choose name="Name207">
              <dgm:if name="Name208" func="var" arg="dir" op="equ" val="norm">
                <dgm:choose name="Name209">
                  <dgm:if name="Name210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11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12">
                <dgm:choose name="Name213">
                  <dgm:if name="Name214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15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16"/>
      </dgm:choose>
    </dgm:forEach>
    <dgm:forEach name="Name217" axis="ch" ptType="sibTrans" hideLastTrans="0" st="6" cnt="1">
      <dgm:layoutNode name="picture6">
        <dgm:alg type="sp"/>
        <dgm:shape xmlns:r="http://schemas.openxmlformats.org/officeDocument/2006/relationships" r:blip="">
          <dgm:adjLst/>
        </dgm:shape>
        <dgm:presOf/>
        <dgm:constrLst/>
        <dgm:forEach name="Name218" ref="imageRepeat"/>
      </dgm:layoutNode>
    </dgm:forEach>
    <dgm:forEach name="Name219" axis="ch" ptType="node" st="7" cnt="1">
      <dgm:layoutNode name="parTx7">
        <dgm:choose name="Name220">
          <dgm:if name="Name221" func="var" arg="dir" op="equ" val="norm">
            <dgm:alg type="tx">
              <dgm:param type="parTxLTRAlign" val="l"/>
              <dgm:param type="parTxRTLAlign" val="r"/>
            </dgm:alg>
          </dgm:if>
          <dgm:else name="Name222">
            <dgm:alg type="tx">
              <dgm:param type="parTxLTRAlign" val="r"/>
              <dgm:param type="parTxRTLAlign" val="l"/>
            </dgm:alg>
          </dgm:else>
        </dgm:choose>
        <dgm:shape xmlns:r="http://schemas.openxmlformats.org/officeDocument/2006/relationships" type="roundRect" r:blip="">
          <dgm:adjLst/>
        </dgm:shape>
        <dgm:presOf axis="self" ptType="node"/>
        <dgm:choose name="Name223">
          <dgm:if name="Name224" func="var" arg="dir" op="equ" val="norm">
            <dgm:constrLst>
              <dgm:constr type="lMarg" refType="w" fact="0.6"/>
              <dgm:constr type="rMarg" refType="primFontSz" fact="0.3"/>
              <dgm:constr type="tMarg" refType="primFontSz" fact="0.3"/>
              <dgm:constr type="bMarg" refType="primFontSz" fact="0.3"/>
            </dgm:constrLst>
          </dgm:if>
          <dgm:else name="Name225">
            <dgm:constrLst>
              <dgm:constr type="rMarg" refType="w" fact="0.6"/>
              <dgm:constr type="lMarg" refType="primFontSz" fact="0.3"/>
              <dgm:constr type="tMarg" refType="primFontSz" fact="0.3"/>
              <dgm:constr type="bMarg" refType="primFontSz" fact="0.3"/>
            </dgm:constrLst>
          </dgm:else>
        </dgm:choose>
        <dgm:ruleLst>
          <dgm:rule type="primFontSz" val="5" fact="NaN" max="NaN"/>
        </dgm:ruleLst>
      </dgm:layoutNode>
      <dgm:choose name="Name226">
        <dgm:if name="Name227" axis="ch" ptType="node" func="cnt" op="gte" val="1">
          <dgm:layoutNode name="desTx7" styleLbl="revTx">
            <dgm:varLst>
              <dgm:bulletEnabled val="1"/>
            </dgm:varLst>
            <dgm:choose name="Name228">
              <dgm:if name="Name229" func="var" arg="dir" op="equ" val="norm">
                <dgm:choose name="Name230">
                  <dgm:if name="Name231" axis="ch" ptType="node" func="cnt" op="gte" val="2">
                    <dgm:alg type="tx">
                      <dgm:param type="parTxLTRAlign" val="l"/>
                      <dgm:param type="parTxRTLAlign" val="l"/>
                      <dgm:param type="stBulletLvl" val="1"/>
                    </dgm:alg>
                  </dgm:if>
                  <dgm:else name="Name232">
                    <dgm:alg type="tx">
                      <dgm:param type="parTxLTRAlign" val="l"/>
                      <dgm:param type="parTxRTLAlign" val="l"/>
                    </dgm:alg>
                  </dgm:else>
                </dgm:choose>
              </dgm:if>
              <dgm:else name="Name233">
                <dgm:choose name="Name234">
                  <dgm:if name="Name235" axis="ch" ptType="node" func="cnt" op="gte" val="2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  <dgm:param type="stBulletLvl" val="1"/>
                    </dgm:alg>
                  </dgm:if>
                  <dgm:else name="Name236">
                    <dgm:alg type="tx">
                      <dgm:param type="parTxLTRAlign" val="r"/>
                      <dgm:param type="parTxRTLAlign" val="r"/>
                      <dgm:param type="shpTxLTRAlignCh" val="r"/>
                      <dgm:param type="shpTxRTLAlignCh" val="r"/>
                    </dgm:alg>
                  </dgm:else>
                </dgm:choose>
              </dgm:else>
            </dgm:choose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rMarg" refType="primFontSz" fact="0.2"/>
              <dgm:constr type="tMarg" refType="primFontSz" fact="0.2"/>
              <dgm:constr type="bMarg" refType="primFontSz" fact="0.2"/>
            </dgm:constrLst>
            <dgm:ruleLst>
              <dgm:rule type="primFontSz" val="5" fact="NaN" max="NaN"/>
            </dgm:ruleLst>
          </dgm:layoutNode>
        </dgm:if>
        <dgm:else name="Name237"/>
      </dgm:choose>
    </dgm:forEach>
    <dgm:forEach name="Name238" axis="ch" ptType="sibTrans" hideLastTrans="0" st="7" cnt="1">
      <dgm:layoutNode name="picture7">
        <dgm:alg type="sp"/>
        <dgm:shape xmlns:r="http://schemas.openxmlformats.org/officeDocument/2006/relationships" r:blip="">
          <dgm:adjLst/>
        </dgm:shape>
        <dgm:presOf/>
        <dgm:constrLst/>
        <dgm:forEach name="Name239" ref="imageRepeat"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426760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1589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6076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hree Image Text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5" y="279962"/>
            <a:ext cx="10363201" cy="817561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Picture Placeholder 3"/>
          <p:cNvSpPr>
            <a:spLocks noGrp="1"/>
          </p:cNvSpPr>
          <p:nvPr>
            <p:ph type="pic" sz="quarter" idx="10"/>
          </p:nvPr>
        </p:nvSpPr>
        <p:spPr>
          <a:xfrm>
            <a:off x="914401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1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5" name="Picture Placeholder 3"/>
          <p:cNvSpPr>
            <a:spLocks noGrp="1"/>
          </p:cNvSpPr>
          <p:nvPr>
            <p:ph type="pic" sz="quarter" idx="11"/>
          </p:nvPr>
        </p:nvSpPr>
        <p:spPr>
          <a:xfrm>
            <a:off x="4431792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accent4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6" name="Picture Placeholder 3"/>
          <p:cNvSpPr>
            <a:spLocks noGrp="1"/>
          </p:cNvSpPr>
          <p:nvPr>
            <p:ph type="pic" sz="quarter" idx="12"/>
          </p:nvPr>
        </p:nvSpPr>
        <p:spPr>
          <a:xfrm>
            <a:off x="7949183" y="1397002"/>
            <a:ext cx="3328416" cy="3407439"/>
          </a:xfrm>
          <a:solidFill>
            <a:schemeClr val="bg1">
              <a:lumMod val="95000"/>
            </a:schemeClr>
          </a:solidFill>
          <a:ln w="3175">
            <a:solidFill>
              <a:schemeClr val="bg1">
                <a:lumMod val="50000"/>
                <a:alpha val="40000"/>
              </a:schemeClr>
            </a:solidFill>
          </a:ln>
          <a:effectLst>
            <a:outerShdw dist="50800" dir="5400000" algn="t" rotWithShape="0">
              <a:schemeClr val="bg2"/>
            </a:outerShdw>
          </a:effectLst>
        </p:spPr>
        <p:txBody>
          <a:bodyPr lIns="0" tIns="0" rIns="0" bIns="0" rtlCol="0" anchor="ctr">
            <a:normAutofit/>
          </a:bodyPr>
          <a:lstStyle>
            <a:lvl1pPr marL="0" indent="0" algn="ctr">
              <a:buNone/>
              <a:defRPr lang="en-US" sz="1399"/>
            </a:lvl1pPr>
          </a:lstStyle>
          <a:p>
            <a:pPr lvl="0"/>
            <a:endParaRPr lang="en-US" noProof="0"/>
          </a:p>
        </p:txBody>
      </p:sp>
      <p:sp>
        <p:nvSpPr>
          <p:cNvPr id="8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1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5"/>
          </p:nvPr>
        </p:nvSpPr>
        <p:spPr>
          <a:xfrm>
            <a:off x="4431792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6"/>
          </p:nvPr>
        </p:nvSpPr>
        <p:spPr>
          <a:xfrm>
            <a:off x="7949183" y="4980569"/>
            <a:ext cx="3328416" cy="958852"/>
          </a:xfrm>
        </p:spPr>
        <p:txBody>
          <a:bodyPr>
            <a:noAutofit/>
          </a:bodyPr>
          <a:lstStyle>
            <a:lvl1pPr marL="0" indent="0">
              <a:buNone/>
              <a:defRPr sz="1399"/>
            </a:lvl1pPr>
            <a:lvl2pPr marL="152379" indent="-152379">
              <a:buFont typeface="Arial" panose="020B0604020202020204" pitchFamily="34" charset="0"/>
              <a:buChar char="•"/>
              <a:defRPr sz="1399"/>
            </a:lvl2pPr>
            <a:lvl3pPr marL="304759" indent="-152379">
              <a:defRPr sz="1399"/>
            </a:lvl3pPr>
            <a:lvl4pPr marL="533328" indent="-228569">
              <a:defRPr sz="1399"/>
            </a:lvl4pPr>
            <a:lvl5pPr marL="761897" indent="-228569">
              <a:defRPr sz="1399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8"/>
          </p:nvPr>
        </p:nvSpPr>
        <p:spPr>
          <a:xfrm>
            <a:off x="914405" y="933453"/>
            <a:ext cx="10363201" cy="406400"/>
          </a:xfrm>
        </p:spPr>
        <p:txBody>
          <a:bodyPr>
            <a:normAutofit/>
          </a:bodyPr>
          <a:lstStyle>
            <a:lvl1pPr marL="0" indent="0" algn="ctr">
              <a:lnSpc>
                <a:spcPct val="86000"/>
              </a:lnSpc>
              <a:spcBef>
                <a:spcPts val="0"/>
              </a:spcBef>
              <a:buNone/>
              <a:defRPr sz="1799" baseline="0"/>
            </a:lvl1pPr>
          </a:lstStyle>
          <a:p>
            <a:pPr lvl="0"/>
            <a:r>
              <a:rPr lang="ru-RU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585356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704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9304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10056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60999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47145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49979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9182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743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6AFC8E-6749-4A16-BAC2-7C5F20F4166A}" type="datetimeFigureOut">
              <a:rPr lang="ru-RU" smtClean="0"/>
              <a:t>сб 20.02.21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20DC25-6E30-43F5-A6A7-0548AC4CF3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652883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7" Type="http://schemas.openxmlformats.org/officeDocument/2006/relationships/image" Target="../media/image311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28.png"/><Relationship Id="rId7" Type="http://schemas.openxmlformats.org/officeDocument/2006/relationships/image" Target="../media/image52.png"/><Relationship Id="rId2" Type="http://schemas.openxmlformats.org/officeDocument/2006/relationships/image" Target="../media/image20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2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png"/><Relationship Id="rId3" Type="http://schemas.openxmlformats.org/officeDocument/2006/relationships/image" Target="../media/image64.png"/><Relationship Id="rId7" Type="http://schemas.openxmlformats.org/officeDocument/2006/relationships/image" Target="../media/image68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7.png"/><Relationship Id="rId5" Type="http://schemas.openxmlformats.org/officeDocument/2006/relationships/image" Target="../media/image66.png"/><Relationship Id="rId4" Type="http://schemas.openxmlformats.org/officeDocument/2006/relationships/image" Target="../media/image65.png"/><Relationship Id="rId9" Type="http://schemas.openxmlformats.org/officeDocument/2006/relationships/image" Target="../media/image70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72.png"/><Relationship Id="rId7" Type="http://schemas.openxmlformats.org/officeDocument/2006/relationships/image" Target="../media/image310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0.png"/><Relationship Id="rId5" Type="http://schemas.openxmlformats.org/officeDocument/2006/relationships/image" Target="../media/image74.png"/><Relationship Id="rId10" Type="http://schemas.openxmlformats.org/officeDocument/2006/relationships/image" Target="../media/image76.png"/><Relationship Id="rId4" Type="http://schemas.openxmlformats.org/officeDocument/2006/relationships/image" Target="../media/image73.png"/><Relationship Id="rId9" Type="http://schemas.openxmlformats.org/officeDocument/2006/relationships/image" Target="../media/image7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8.png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0.png"/><Relationship Id="rId13" Type="http://schemas.openxmlformats.org/officeDocument/2006/relationships/image" Target="../media/image93.png"/><Relationship Id="rId3" Type="http://schemas.openxmlformats.org/officeDocument/2006/relationships/image" Target="../media/image87.png"/><Relationship Id="rId7" Type="http://schemas.openxmlformats.org/officeDocument/2006/relationships/image" Target="../media/image500.png"/><Relationship Id="rId12" Type="http://schemas.openxmlformats.org/officeDocument/2006/relationships/image" Target="../media/image92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0.png"/><Relationship Id="rId11" Type="http://schemas.openxmlformats.org/officeDocument/2006/relationships/image" Target="../media/image91.png"/><Relationship Id="rId5" Type="http://schemas.openxmlformats.org/officeDocument/2006/relationships/image" Target="../media/image89.png"/><Relationship Id="rId10" Type="http://schemas.openxmlformats.org/officeDocument/2006/relationships/image" Target="../media/image530.png"/><Relationship Id="rId4" Type="http://schemas.openxmlformats.org/officeDocument/2006/relationships/image" Target="../media/image88.png"/><Relationship Id="rId9" Type="http://schemas.openxmlformats.org/officeDocument/2006/relationships/image" Target="../media/image90.png"/><Relationship Id="rId14" Type="http://schemas.openxmlformats.org/officeDocument/2006/relationships/image" Target="../media/image5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0.png"/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7.png"/><Relationship Id="rId5" Type="http://schemas.openxmlformats.org/officeDocument/2006/relationships/image" Target="../media/image96.png"/><Relationship Id="rId4" Type="http://schemas.openxmlformats.org/officeDocument/2006/relationships/image" Target="../media/image9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5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1.png"/><Relationship Id="rId5" Type="http://schemas.openxmlformats.org/officeDocument/2006/relationships/image" Target="../media/image100.png"/><Relationship Id="rId4" Type="http://schemas.openxmlformats.org/officeDocument/2006/relationships/image" Target="../media/image99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10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image" Target="../media/image10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0.png"/><Relationship Id="rId4" Type="http://schemas.openxmlformats.org/officeDocument/2006/relationships/image" Target="../media/image109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7" Type="http://schemas.openxmlformats.org/officeDocument/2006/relationships/image" Target="../media/image116.png"/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0.png"/><Relationship Id="rId13" Type="http://schemas.openxmlformats.org/officeDocument/2006/relationships/image" Target="../media/image124.png"/><Relationship Id="rId3" Type="http://schemas.openxmlformats.org/officeDocument/2006/relationships/image" Target="../media/image118.png"/><Relationship Id="rId7" Type="http://schemas.openxmlformats.org/officeDocument/2006/relationships/image" Target="../media/image122.png"/><Relationship Id="rId12" Type="http://schemas.openxmlformats.org/officeDocument/2006/relationships/image" Target="../media/image1111.png"/><Relationship Id="rId2" Type="http://schemas.openxmlformats.org/officeDocument/2006/relationships/image" Target="../media/image10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1.png"/><Relationship Id="rId11" Type="http://schemas.openxmlformats.org/officeDocument/2006/relationships/image" Target="../media/image123.png"/><Relationship Id="rId5" Type="http://schemas.openxmlformats.org/officeDocument/2006/relationships/image" Target="../media/image120.png"/><Relationship Id="rId10" Type="http://schemas.openxmlformats.org/officeDocument/2006/relationships/image" Target="../media/image1090.png"/><Relationship Id="rId4" Type="http://schemas.openxmlformats.org/officeDocument/2006/relationships/image" Target="../media/image119.png"/><Relationship Id="rId9" Type="http://schemas.openxmlformats.org/officeDocument/2006/relationships/image" Target="../media/image1080.png"/><Relationship Id="rId14" Type="http://schemas.openxmlformats.org/officeDocument/2006/relationships/image" Target="../media/image12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image" Target="../media/image1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9.png"/><Relationship Id="rId4" Type="http://schemas.openxmlformats.org/officeDocument/2006/relationships/image" Target="../media/image12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13" Type="http://schemas.openxmlformats.org/officeDocument/2006/relationships/image" Target="../media/image24.png"/><Relationship Id="rId7" Type="http://schemas.openxmlformats.org/officeDocument/2006/relationships/image" Target="../media/image18.png"/><Relationship Id="rId12" Type="http://schemas.openxmlformats.org/officeDocument/2006/relationships/image" Target="../media/image23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110.png"/><Relationship Id="rId9" Type="http://schemas.openxmlformats.org/officeDocument/2006/relationships/image" Target="../media/image2.png"/><Relationship Id="rId14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0.png"/><Relationship Id="rId2" Type="http://schemas.openxmlformats.org/officeDocument/2006/relationships/image" Target="../media/image24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9.png"/><Relationship Id="rId7" Type="http://schemas.openxmlformats.org/officeDocument/2006/relationships/image" Target="../media/image33.png"/><Relationship Id="rId2" Type="http://schemas.openxmlformats.org/officeDocument/2006/relationships/image" Target="../media/image2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.png"/><Relationship Id="rId9" Type="http://schemas.openxmlformats.org/officeDocument/2006/relationships/image" Target="../media/image3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5" y="-23813"/>
            <a:ext cx="12174538" cy="215741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0" name="object 9">
            <a:extLst>
              <a:ext uri="{FF2B5EF4-FFF2-40B4-BE49-F238E27FC236}">
                <a16:creationId xmlns:a16="http://schemas.microsoft.com/office/drawing/2014/main" id="{3C21C0B5-1449-4C14-9519-64A409670570}"/>
              </a:ext>
            </a:extLst>
          </p:cNvPr>
          <p:cNvSpPr/>
          <p:nvPr/>
        </p:nvSpPr>
        <p:spPr>
          <a:xfrm>
            <a:off x="9369425" y="763588"/>
            <a:ext cx="2127250" cy="882650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603605" y="0"/>
                </a:moveTo>
                <a:lnTo>
                  <a:pt x="0" y="0"/>
                </a:lnTo>
                <a:lnTo>
                  <a:pt x="0" y="603618"/>
                </a:lnTo>
                <a:lnTo>
                  <a:pt x="603605" y="603618"/>
                </a:lnTo>
                <a:lnTo>
                  <a:pt x="603605" y="0"/>
                </a:lnTo>
                <a:close/>
              </a:path>
            </a:pathLst>
          </a:custGeom>
          <a:solidFill>
            <a:srgbClr val="00A859"/>
          </a:solidFill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1" name="object 10">
            <a:extLst>
              <a:ext uri="{FF2B5EF4-FFF2-40B4-BE49-F238E27FC236}">
                <a16:creationId xmlns:a16="http://schemas.microsoft.com/office/drawing/2014/main" id="{3672C130-52B1-46CC-9FE9-0F9104E075B5}"/>
              </a:ext>
            </a:extLst>
          </p:cNvPr>
          <p:cNvSpPr/>
          <p:nvPr/>
        </p:nvSpPr>
        <p:spPr>
          <a:xfrm>
            <a:off x="9369425" y="747713"/>
            <a:ext cx="2127250" cy="898525"/>
          </a:xfrm>
          <a:custGeom>
            <a:avLst/>
            <a:gdLst/>
            <a:ahLst/>
            <a:cxnLst/>
            <a:rect l="l" t="t" r="r" b="b"/>
            <a:pathLst>
              <a:path w="603885" h="603885">
                <a:moveTo>
                  <a:pt x="0" y="0"/>
                </a:moveTo>
                <a:lnTo>
                  <a:pt x="603605" y="0"/>
                </a:lnTo>
                <a:lnTo>
                  <a:pt x="603605" y="603618"/>
                </a:lnTo>
                <a:lnTo>
                  <a:pt x="0" y="603618"/>
                </a:lnTo>
                <a:lnTo>
                  <a:pt x="0" y="0"/>
                </a:lnTo>
                <a:close/>
              </a:path>
            </a:pathLst>
          </a:custGeom>
          <a:ln w="30481">
            <a:solidFill>
              <a:srgbClr val="FEFEFE"/>
            </a:solidFill>
          </a:ln>
        </p:spPr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22" name="object 12">
            <a:extLst>
              <a:ext uri="{FF2B5EF4-FFF2-40B4-BE49-F238E27FC236}">
                <a16:creationId xmlns:a16="http://schemas.microsoft.com/office/drawing/2014/main" id="{881B94F3-BD29-4138-B549-3907F35E2002}"/>
              </a:ext>
            </a:extLst>
          </p:cNvPr>
          <p:cNvSpPr txBox="1"/>
          <p:nvPr/>
        </p:nvSpPr>
        <p:spPr>
          <a:xfrm>
            <a:off x="9451975" y="812800"/>
            <a:ext cx="1962150" cy="766763"/>
          </a:xfrm>
          <a:prstGeom prst="rect">
            <a:avLst/>
          </a:prstGeom>
        </p:spPr>
        <p:txBody>
          <a:bodyPr lIns="0" tIns="33552" rIns="0" bIns="0">
            <a:spAutoFit/>
          </a:bodyPr>
          <a:lstStyle/>
          <a:p>
            <a:pPr algn="ctr">
              <a:spcBef>
                <a:spcPts val="264"/>
              </a:spcBef>
              <a:defRPr/>
            </a:pPr>
            <a:r>
              <a:rPr lang="en-US" sz="4756" b="1" spc="21" dirty="0">
                <a:solidFill>
                  <a:srgbClr val="FEFEFE"/>
                </a:solidFill>
                <a:latin typeface="Arial"/>
                <a:cs typeface="Arial"/>
              </a:rPr>
              <a:t>11-sinf</a:t>
            </a:r>
            <a:endParaRPr sz="4756" dirty="0">
              <a:latin typeface="Arial"/>
              <a:cs typeface="Arial"/>
            </a:endParaRPr>
          </a:p>
        </p:txBody>
      </p:sp>
      <p:sp>
        <p:nvSpPr>
          <p:cNvPr id="34" name="object 2">
            <a:extLst>
              <a:ext uri="{FF2B5EF4-FFF2-40B4-BE49-F238E27FC236}">
                <a16:creationId xmlns:a16="http://schemas.microsoft.com/office/drawing/2014/main" id="{82A0AD4A-BADB-4DB1-92BC-9753BC789B34}"/>
              </a:ext>
            </a:extLst>
          </p:cNvPr>
          <p:cNvSpPr txBox="1">
            <a:spLocks/>
          </p:cNvSpPr>
          <p:nvPr/>
        </p:nvSpPr>
        <p:spPr>
          <a:xfrm>
            <a:off x="3116263" y="498475"/>
            <a:ext cx="5059362" cy="1138238"/>
          </a:xfrm>
          <a:prstGeom prst="rect">
            <a:avLst/>
          </a:prstGeom>
        </p:spPr>
        <p:txBody>
          <a:bodyPr lIns="0" tIns="30911" rIns="0" bIns="0">
            <a:spAutoFit/>
          </a:bodyPr>
          <a:lstStyle>
            <a:lvl1pPr>
              <a:defRPr sz="3400" b="1" i="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pPr marL="26881" defTabSz="1935432">
              <a:spcBef>
                <a:spcPts val="241"/>
              </a:spcBef>
              <a:defRPr/>
            </a:pPr>
            <a:r>
              <a:rPr lang="en-US" sz="7200" spc="11">
                <a:latin typeface="Arial" panose="020B0604020202020204" pitchFamily="34" charset="0"/>
                <a:cs typeface="Arial" panose="020B0604020202020204" pitchFamily="34" charset="0"/>
              </a:rPr>
              <a:t>Algebra</a:t>
            </a:r>
            <a:endParaRPr lang="en-US" sz="7197" kern="0" spc="11" dirty="0">
              <a:solidFill>
                <a:sysClr val="window" lastClr="FFFFFF"/>
              </a:solidFill>
            </a:endParaRPr>
          </a:p>
        </p:txBody>
      </p:sp>
      <p:sp>
        <p:nvSpPr>
          <p:cNvPr id="35" name="object 6">
            <a:extLst>
              <a:ext uri="{FF2B5EF4-FFF2-40B4-BE49-F238E27FC236}">
                <a16:creationId xmlns:a16="http://schemas.microsoft.com/office/drawing/2014/main" id="{491EA0A7-6291-455E-9746-61F2AC50F352}"/>
              </a:ext>
            </a:extLst>
          </p:cNvPr>
          <p:cNvSpPr/>
          <p:nvPr/>
        </p:nvSpPr>
        <p:spPr>
          <a:xfrm>
            <a:off x="9302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object 7">
            <a:extLst>
              <a:ext uri="{FF2B5EF4-FFF2-40B4-BE49-F238E27FC236}">
                <a16:creationId xmlns:a16="http://schemas.microsoft.com/office/drawing/2014/main" id="{E3B78AEA-774A-4ACC-B51C-FB4773E14E45}"/>
              </a:ext>
            </a:extLst>
          </p:cNvPr>
          <p:cNvSpPr/>
          <p:nvPr/>
        </p:nvSpPr>
        <p:spPr>
          <a:xfrm>
            <a:off x="96520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object 8">
            <a:extLst>
              <a:ext uri="{FF2B5EF4-FFF2-40B4-BE49-F238E27FC236}">
                <a16:creationId xmlns:a16="http://schemas.microsoft.com/office/drawing/2014/main" id="{E8B71EC5-5CBA-43A9-9ACA-249B9E338E6D}"/>
              </a:ext>
            </a:extLst>
          </p:cNvPr>
          <p:cNvSpPr/>
          <p:nvPr/>
        </p:nvSpPr>
        <p:spPr>
          <a:xfrm>
            <a:off x="9302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object 9">
            <a:extLst>
              <a:ext uri="{FF2B5EF4-FFF2-40B4-BE49-F238E27FC236}">
                <a16:creationId xmlns:a16="http://schemas.microsoft.com/office/drawing/2014/main" id="{866425BF-DFC9-491C-A525-1DCC72A1E238}"/>
              </a:ext>
            </a:extLst>
          </p:cNvPr>
          <p:cNvSpPr/>
          <p:nvPr/>
        </p:nvSpPr>
        <p:spPr>
          <a:xfrm>
            <a:off x="1628775" y="1449388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object 10">
            <a:extLst>
              <a:ext uri="{FF2B5EF4-FFF2-40B4-BE49-F238E27FC236}">
                <a16:creationId xmlns:a16="http://schemas.microsoft.com/office/drawing/2014/main" id="{D69622C5-DC14-46EF-AB59-0C53F3E8DD7D}"/>
              </a:ext>
            </a:extLst>
          </p:cNvPr>
          <p:cNvSpPr/>
          <p:nvPr/>
        </p:nvSpPr>
        <p:spPr>
          <a:xfrm>
            <a:off x="1733550" y="752475"/>
            <a:ext cx="0" cy="696913"/>
          </a:xfrm>
          <a:custGeom>
            <a:avLst/>
            <a:gdLst/>
            <a:ahLst/>
            <a:cxnLst/>
            <a:rect l="l" t="t" r="r" b="b"/>
            <a:pathLst>
              <a:path h="328930">
                <a:moveTo>
                  <a:pt x="0" y="0"/>
                </a:moveTo>
                <a:lnTo>
                  <a:pt x="0" y="328930"/>
                </a:lnTo>
              </a:path>
            </a:pathLst>
          </a:custGeom>
          <a:ln w="32967">
            <a:solidFill>
              <a:schemeClr val="bg1"/>
            </a:solidFill>
          </a:ln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object 11">
            <a:extLst>
              <a:ext uri="{FF2B5EF4-FFF2-40B4-BE49-F238E27FC236}">
                <a16:creationId xmlns:a16="http://schemas.microsoft.com/office/drawing/2014/main" id="{F8B46637-06F3-4C79-AD5D-814D30F3D815}"/>
              </a:ext>
            </a:extLst>
          </p:cNvPr>
          <p:cNvSpPr/>
          <p:nvPr/>
        </p:nvSpPr>
        <p:spPr>
          <a:xfrm>
            <a:off x="1628775" y="682625"/>
            <a:ext cx="139700" cy="69850"/>
          </a:xfrm>
          <a:custGeom>
            <a:avLst/>
            <a:gdLst/>
            <a:ahLst/>
            <a:cxnLst/>
            <a:rect l="l" t="t" r="r" b="b"/>
            <a:pathLst>
              <a:path w="66040" h="33020">
                <a:moveTo>
                  <a:pt x="0" y="33019"/>
                </a:moveTo>
                <a:lnTo>
                  <a:pt x="65937" y="33019"/>
                </a:lnTo>
                <a:lnTo>
                  <a:pt x="65937" y="0"/>
                </a:lnTo>
                <a:lnTo>
                  <a:pt x="0" y="0"/>
                </a:lnTo>
                <a:lnTo>
                  <a:pt x="0" y="3301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object 12">
            <a:extLst>
              <a:ext uri="{FF2B5EF4-FFF2-40B4-BE49-F238E27FC236}">
                <a16:creationId xmlns:a16="http://schemas.microsoft.com/office/drawing/2014/main" id="{1ED5DCD1-F63A-4639-9270-C566B39F4AF4}"/>
              </a:ext>
            </a:extLst>
          </p:cNvPr>
          <p:cNvSpPr/>
          <p:nvPr/>
        </p:nvSpPr>
        <p:spPr>
          <a:xfrm>
            <a:off x="1139825" y="822325"/>
            <a:ext cx="419100" cy="558800"/>
          </a:xfrm>
          <a:custGeom>
            <a:avLst/>
            <a:gdLst/>
            <a:ahLst/>
            <a:cxnLst/>
            <a:rect l="l" t="t" r="r" b="b"/>
            <a:pathLst>
              <a:path w="198120" h="264159">
                <a:moveTo>
                  <a:pt x="197805" y="0"/>
                </a:moveTo>
                <a:lnTo>
                  <a:pt x="0" y="0"/>
                </a:lnTo>
                <a:lnTo>
                  <a:pt x="0" y="30758"/>
                </a:lnTo>
                <a:lnTo>
                  <a:pt x="85549" y="131871"/>
                </a:lnTo>
                <a:lnTo>
                  <a:pt x="0" y="232985"/>
                </a:lnTo>
                <a:lnTo>
                  <a:pt x="0" y="263743"/>
                </a:lnTo>
                <a:lnTo>
                  <a:pt x="197805" y="263743"/>
                </a:lnTo>
                <a:lnTo>
                  <a:pt x="197805" y="230774"/>
                </a:lnTo>
                <a:lnTo>
                  <a:pt x="45046" y="230774"/>
                </a:lnTo>
                <a:lnTo>
                  <a:pt x="128739" y="131871"/>
                </a:lnTo>
                <a:lnTo>
                  <a:pt x="45046" y="32969"/>
                </a:lnTo>
                <a:lnTo>
                  <a:pt x="197805" y="32969"/>
                </a:lnTo>
                <a:lnTo>
                  <a:pt x="197805" y="0"/>
                </a:lnTo>
                <a:close/>
              </a:path>
              <a:path w="198120" h="264159">
                <a:moveTo>
                  <a:pt x="197805" y="197808"/>
                </a:moveTo>
                <a:lnTo>
                  <a:pt x="164839" y="197808"/>
                </a:lnTo>
                <a:lnTo>
                  <a:pt x="164839" y="230774"/>
                </a:lnTo>
                <a:lnTo>
                  <a:pt x="197805" y="230774"/>
                </a:lnTo>
                <a:lnTo>
                  <a:pt x="197805" y="197808"/>
                </a:lnTo>
                <a:close/>
              </a:path>
              <a:path w="198120" h="264159">
                <a:moveTo>
                  <a:pt x="197805" y="32969"/>
                </a:moveTo>
                <a:lnTo>
                  <a:pt x="164839" y="32969"/>
                </a:lnTo>
                <a:lnTo>
                  <a:pt x="164839" y="65934"/>
                </a:lnTo>
                <a:lnTo>
                  <a:pt x="197805" y="65934"/>
                </a:lnTo>
                <a:lnTo>
                  <a:pt x="197805" y="32969"/>
                </a:lnTo>
                <a:close/>
              </a:path>
            </a:pathLst>
          </a:custGeom>
          <a:solidFill>
            <a:schemeClr val="bg1"/>
          </a:solidFill>
        </p:spPr>
        <p:txBody>
          <a:bodyPr lIns="0" tIns="0" rIns="0" bIns="0"/>
          <a:lstStyle/>
          <a:p>
            <a:pPr defTabSz="1935432">
              <a:defRPr/>
            </a:pPr>
            <a:endParaRPr sz="3811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object 5">
            <a:extLst>
              <a:ext uri="{FF2B5EF4-FFF2-40B4-BE49-F238E27FC236}">
                <a16:creationId xmlns:a16="http://schemas.microsoft.com/office/drawing/2014/main" id="{FDBB6908-3FFD-4E1D-9E68-53829ECF5FB6}"/>
              </a:ext>
            </a:extLst>
          </p:cNvPr>
          <p:cNvSpPr/>
          <p:nvPr/>
        </p:nvSpPr>
        <p:spPr>
          <a:xfrm>
            <a:off x="669244" y="2493696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66"/>
                </a:lnTo>
                <a:lnTo>
                  <a:pt x="343828" y="680466"/>
                </a:lnTo>
                <a:lnTo>
                  <a:pt x="343828" y="0"/>
                </a:lnTo>
                <a:close/>
              </a:path>
            </a:pathLst>
          </a:custGeom>
          <a:solidFill>
            <a:srgbClr val="2365C7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7" name="object 6">
            <a:extLst>
              <a:ext uri="{FF2B5EF4-FFF2-40B4-BE49-F238E27FC236}">
                <a16:creationId xmlns:a16="http://schemas.microsoft.com/office/drawing/2014/main" id="{447770CB-E3E7-442E-8993-45DEB6E62843}"/>
              </a:ext>
            </a:extLst>
          </p:cNvPr>
          <p:cNvSpPr/>
          <p:nvPr/>
        </p:nvSpPr>
        <p:spPr>
          <a:xfrm>
            <a:off x="675141" y="4565625"/>
            <a:ext cx="477838" cy="1783103"/>
          </a:xfrm>
          <a:custGeom>
            <a:avLst/>
            <a:gdLst/>
            <a:ahLst/>
            <a:cxnLst/>
            <a:rect l="l" t="t" r="r" b="b"/>
            <a:pathLst>
              <a:path w="344170" h="680719">
                <a:moveTo>
                  <a:pt x="343828" y="0"/>
                </a:moveTo>
                <a:lnTo>
                  <a:pt x="0" y="0"/>
                </a:lnTo>
                <a:lnTo>
                  <a:pt x="0" y="680457"/>
                </a:lnTo>
                <a:lnTo>
                  <a:pt x="343828" y="680457"/>
                </a:lnTo>
                <a:lnTo>
                  <a:pt x="343828" y="0"/>
                </a:lnTo>
                <a:close/>
              </a:path>
            </a:pathLst>
          </a:custGeom>
          <a:solidFill>
            <a:srgbClr val="96989A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txBody>
          <a:bodyPr lIns="0" tIns="0" rIns="0" bIns="0"/>
          <a:lstStyle/>
          <a:p>
            <a:pPr>
              <a:defRPr/>
            </a:pPr>
            <a:endParaRPr sz="1132"/>
          </a:p>
        </p:txBody>
      </p:sp>
      <p:sp>
        <p:nvSpPr>
          <p:cNvPr id="18" name="Рамка 17">
            <a:extLst>
              <a:ext uri="{FF2B5EF4-FFF2-40B4-BE49-F238E27FC236}">
                <a16:creationId xmlns:a16="http://schemas.microsoft.com/office/drawing/2014/main" id="{8E80E4A9-F71A-4BC5-A972-C6D6125BC59E}"/>
              </a:ext>
            </a:extLst>
          </p:cNvPr>
          <p:cNvSpPr/>
          <p:nvPr/>
        </p:nvSpPr>
        <p:spPr>
          <a:xfrm>
            <a:off x="114300" y="2216152"/>
            <a:ext cx="11952288" cy="4511674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9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7" y="4511675"/>
            <a:ext cx="3745367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Fan </a:t>
            </a:r>
            <a:r>
              <a:rPr lang="en-US" altLang="ru-RU" sz="4000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o‘qituvchisi</a:t>
            </a:r>
            <a:r>
              <a:rPr lang="ru-RU" altLang="ru-RU" sz="4000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6" y="5188348"/>
            <a:ext cx="9710739" cy="645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Turg‘unova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Mohizabon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Mahmudjon</a:t>
            </a:r>
            <a:r>
              <a:rPr lang="en-US" altLang="ru-RU" sz="4000" b="1" dirty="0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 smtClean="0">
                <a:solidFill>
                  <a:srgbClr val="00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qizi</a:t>
            </a:r>
            <a:endParaRPr lang="en-US" altLang="ru-RU" sz="4000" b="1" dirty="0">
              <a:solidFill>
                <a:srgbClr val="00006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object 4">
            <a:extLst>
              <a:ext uri="{FF2B5EF4-FFF2-40B4-BE49-F238E27FC236}">
                <a16:creationId xmlns:a16="http://schemas.microsoft.com/office/drawing/2014/main" id="{7CBF9C50-DBE9-4E0A-8A21-8042FA3266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58746" y="2641867"/>
            <a:ext cx="7040111" cy="7069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29525" rIns="0" bIns="0">
            <a:spAutoFit/>
          </a:bodyPr>
          <a:lstStyle>
            <a:lvl1pPr marL="38100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ts val="238"/>
              </a:spcBef>
              <a:spcAft>
                <a:spcPts val="600"/>
              </a:spcAft>
              <a:buFontTx/>
              <a:buNone/>
            </a:pPr>
            <a:r>
              <a:rPr lang="ru-RU" altLang="ru-RU" sz="4400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Mavzu</a:t>
            </a:r>
            <a:r>
              <a:rPr lang="ru-RU" alt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altLang="ru-RU" sz="44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Masalalar</a:t>
            </a:r>
            <a:r>
              <a:rPr lang="en-US" altLang="ru-RU" sz="4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400" b="1" dirty="0" err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yechish</a:t>
            </a:r>
            <a:endParaRPr lang="en-US" altLang="ru-RU" sz="44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238376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32A38132-8FDD-40F4-AF7A-3511C2C0B8C5}"/>
              </a:ext>
            </a:extLst>
          </p:cNvPr>
          <p:cNvSpPr/>
          <p:nvPr/>
        </p:nvSpPr>
        <p:spPr>
          <a:xfrm>
            <a:off x="119856" y="138239"/>
            <a:ext cx="11952288" cy="6581522"/>
          </a:xfrm>
          <a:prstGeom prst="frame">
            <a:avLst>
              <a:gd name="adj1" fmla="val 997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D4087-CEEC-4063-B23B-4752888BCEDC}"/>
                  </a:ext>
                </a:extLst>
              </p:cNvPr>
              <p:cNvSpPr txBox="1"/>
              <p:nvPr/>
            </p:nvSpPr>
            <p:spPr>
              <a:xfrm>
                <a:off x="343582" y="434402"/>
                <a:ext cx="5528693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5F4D4087-CEEC-4063-B23B-4752888BCED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582" y="434402"/>
                <a:ext cx="5528693" cy="115249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C4F0E-16CA-4242-BD8E-984FEF40D795}"/>
                  </a:ext>
                </a:extLst>
              </p:cNvPr>
              <p:cNvSpPr txBox="1"/>
              <p:nvPr/>
            </p:nvSpPr>
            <p:spPr>
              <a:xfrm>
                <a:off x="5872275" y="434402"/>
                <a:ext cx="3381760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2B7C4F0E-16CA-4242-BD8E-984FEF40D79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2275" y="434402"/>
                <a:ext cx="3381760" cy="115249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17873-6C47-4919-9491-A074E04EE6AB}"/>
                  </a:ext>
                </a:extLst>
              </p:cNvPr>
              <p:cNvSpPr txBox="1"/>
              <p:nvPr/>
            </p:nvSpPr>
            <p:spPr>
              <a:xfrm>
                <a:off x="9254035" y="339953"/>
                <a:ext cx="2423420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80217873-6C47-4919-9491-A074E04EE6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54035" y="339953"/>
                <a:ext cx="2423420" cy="124694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6C463-A7A9-4C86-8B70-CBEAF45F6E4A}"/>
                  </a:ext>
                </a:extLst>
              </p:cNvPr>
              <p:cNvSpPr txBox="1"/>
              <p:nvPr/>
            </p:nvSpPr>
            <p:spPr>
              <a:xfrm>
                <a:off x="1549810" y="1879733"/>
                <a:ext cx="4615815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𝟖𝟎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CB66C463-A7A9-4C86-8B70-CBEAF45F6E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49810" y="1879733"/>
                <a:ext cx="4615815" cy="124694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553C1-109C-4D24-8676-2392D97F1614}"/>
                  </a:ext>
                </a:extLst>
              </p:cNvPr>
              <p:cNvSpPr txBox="1"/>
              <p:nvPr/>
            </p:nvSpPr>
            <p:spPr>
              <a:xfrm>
                <a:off x="8145976" y="2277705"/>
                <a:ext cx="13199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["/>
                          <m:endChr m:val="]"/>
                          <m:ctrlPr>
                            <a:rPr lang="ru-RU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𝒂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74553C1-109C-4D24-8676-2392D97F161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45976" y="2277705"/>
                <a:ext cx="131991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E964BA-AC11-478C-91CA-8DA88B4528BD}"/>
                  </a:ext>
                </a:extLst>
              </p:cNvPr>
              <p:cNvSpPr txBox="1"/>
              <p:nvPr/>
            </p:nvSpPr>
            <p:spPr>
              <a:xfrm>
                <a:off x="1478550" y="3817485"/>
                <a:ext cx="9320372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𝑽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u-RU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𝟖𝟎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40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𝟑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𝒙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sz="4000" b="1" i="1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1FE964BA-AC11-478C-91CA-8DA88B4528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78550" y="3817485"/>
                <a:ext cx="9320372" cy="1246944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7242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45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мка 6">
            <a:extLst>
              <a:ext uri="{FF2B5EF4-FFF2-40B4-BE49-F238E27FC236}">
                <a16:creationId xmlns:a16="http://schemas.microsoft.com/office/drawing/2014/main" id="{FEFC69DD-1D93-4450-9793-6ED2B311A7B3}"/>
              </a:ext>
            </a:extLst>
          </p:cNvPr>
          <p:cNvSpPr/>
          <p:nvPr/>
        </p:nvSpPr>
        <p:spPr>
          <a:xfrm>
            <a:off x="119856" y="138239"/>
            <a:ext cx="11952288" cy="6581522"/>
          </a:xfrm>
          <a:prstGeom prst="frame">
            <a:avLst>
              <a:gd name="adj1" fmla="val 852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76AE41-3BFB-4E72-8789-5716124F8A75}"/>
                  </a:ext>
                </a:extLst>
              </p:cNvPr>
              <p:cNvSpPr txBox="1"/>
              <p:nvPr/>
            </p:nvSpPr>
            <p:spPr>
              <a:xfrm>
                <a:off x="1090049" y="4125854"/>
                <a:ext cx="3399199" cy="124482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3600" b="1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𝟑𝟐𝟎</m:t>
                              </m:r>
                            </m:num>
                            <m:den>
                              <m:r>
                                <a:rPr lang="en-US" sz="3600" b="1" i="1">
                                  <a:latin typeface="Cambria Math" panose="02040503050406030204" pitchFamily="18" charset="0"/>
                                </a:rPr>
                                <m:t>𝟑</m:t>
                              </m:r>
                            </m:den>
                          </m:f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𝟎</m:t>
                          </m:r>
                        </m:e>
                      </m:d>
                    </m:oMath>
                  </m:oMathPara>
                </a14:m>
                <a:endParaRPr lang="ru-RU" sz="3600" b="1" i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176AE41-3BFB-4E72-8789-5716124F8A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0049" y="4125854"/>
                <a:ext cx="3399199" cy="124482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362E52-CD9F-4ECA-ACB7-D1C10C969CEF}"/>
                  </a:ext>
                </a:extLst>
              </p:cNvPr>
              <p:cNvSpPr txBox="1"/>
              <p:nvPr/>
            </p:nvSpPr>
            <p:spPr>
              <a:xfrm>
                <a:off x="5194669" y="5422998"/>
                <a:ext cx="2468625" cy="88915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ru-RU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4000" b="1" i="1" smtClean="0">
                            <a:latin typeface="Cambria Math" panose="02040503050406030204" pitchFamily="18" charset="0"/>
                          </a:rPr>
                          <m:t>𝟑𝟐𝟎</m:t>
                        </m:r>
                      </m:num>
                      <m:den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A8362E52-CD9F-4ECA-ACB7-D1C10C969CE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94669" y="5422998"/>
                <a:ext cx="2468625" cy="889154"/>
              </a:xfrm>
              <a:prstGeom prst="rect">
                <a:avLst/>
              </a:prstGeom>
              <a:blipFill>
                <a:blip r:embed="rId3"/>
                <a:stretch>
                  <a:fillRect l="-12346" t="-3448" b="-179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C23F1F-4DB9-4194-AEAF-21E8CDED28A8}"/>
                  </a:ext>
                </a:extLst>
              </p:cNvPr>
              <p:cNvSpPr txBox="1"/>
              <p:nvPr/>
            </p:nvSpPr>
            <p:spPr>
              <a:xfrm>
                <a:off x="4278233" y="315554"/>
                <a:ext cx="3620735" cy="88043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𝒙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𝟏𝟔𝟎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i="1" dirty="0"/>
                  <a:t> </a:t>
                </a:r>
                <a:endParaRPr lang="ru-RU" sz="3600" b="1" i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30C23F1F-4DB9-4194-AEAF-21E8CDED28A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33" y="315554"/>
                <a:ext cx="3620735" cy="88043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70AEE7-AC7B-4400-B441-550AA9274E45}"/>
                  </a:ext>
                </a:extLst>
              </p:cNvPr>
              <p:cNvSpPr txBox="1"/>
              <p:nvPr/>
            </p:nvSpPr>
            <p:spPr>
              <a:xfrm>
                <a:off x="4278233" y="1487318"/>
                <a:ext cx="4301499" cy="8291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∙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𝟑</m:t>
                            </m:r>
                          </m:num>
                          <m:den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𝟐</m:t>
                            </m:r>
                          </m:den>
                        </m:f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r>
                          <a:rPr lang="en-US" sz="36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𝟏𝟔𝟎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b="1" i="1" dirty="0"/>
                  <a:t> </a:t>
                </a:r>
                <a:endParaRPr lang="ru-RU" sz="3600" b="1" i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570AEE7-AC7B-4400-B441-550AA9274E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78233" y="1487318"/>
                <a:ext cx="4301499" cy="8291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E8CB49-F3EC-4874-B1F4-7690EB863316}"/>
                  </a:ext>
                </a:extLst>
              </p:cNvPr>
              <p:cNvSpPr txBox="1"/>
              <p:nvPr/>
            </p:nvSpPr>
            <p:spPr>
              <a:xfrm>
                <a:off x="4256470" y="2725908"/>
                <a:ext cx="1468287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600" b="1" i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4E8CB49-F3EC-4874-B1F4-7690EB86331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6470" y="2725908"/>
                <a:ext cx="1468287" cy="553998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4E3FB4-93B2-4A3F-8A59-998293FB61BA}"/>
                  </a:ext>
                </a:extLst>
              </p:cNvPr>
              <p:cNvSpPr txBox="1"/>
              <p:nvPr/>
            </p:nvSpPr>
            <p:spPr>
              <a:xfrm>
                <a:off x="6999715" y="3645388"/>
                <a:ext cx="1798506" cy="80021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b>
                    </m:sSub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𝟑𝟐𝟎</m:t>
                        </m:r>
                      </m:num>
                      <m:den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3600" b="1" i="1" dirty="0"/>
                  <a:t> </a:t>
                </a:r>
                <a:endParaRPr lang="ru-RU" sz="3600" b="1" i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804E3FB4-93B2-4A3F-8A59-998293FB61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99715" y="3645388"/>
                <a:ext cx="1798506" cy="80021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2529D-073C-4AD3-B748-208381B9FB96}"/>
                  </a:ext>
                </a:extLst>
              </p:cNvPr>
              <p:cNvSpPr txBox="1"/>
              <p:nvPr/>
            </p:nvSpPr>
            <p:spPr>
              <a:xfrm>
                <a:off x="6938176" y="2490921"/>
                <a:ext cx="3283112" cy="8899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𝒙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−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𝟏𝟔𝟎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𝟎</m:t>
                    </m:r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A82529D-073C-4AD3-B748-208381B9FB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38176" y="2490921"/>
                <a:ext cx="3283112" cy="88992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58700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9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7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33401" y="989597"/>
                <a:ext cx="11115558" cy="185480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Konserva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banka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silindr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shaklida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bo‘lib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uning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to‘la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sirti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alt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𝟓𝟏𝟐</m:t>
                    </m:r>
                    <m:r>
                      <a:rPr lang="en-US" alt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alt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alt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alt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𝒄𝒎</m:t>
                        </m:r>
                      </m:e>
                      <m:sup>
                        <m:r>
                          <a:rPr lang="en-US" altLang="ru-RU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altLang="ru-RU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ga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teng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dirty="0"/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401" y="989597"/>
                <a:ext cx="11115558" cy="1854803"/>
              </a:xfrm>
              <a:prstGeom prst="rect">
                <a:avLst/>
              </a:prstGeom>
              <a:blipFill>
                <a:blip r:embed="rId4"/>
                <a:stretch>
                  <a:fillRect l="-1975" b="-1213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533401" y="2725427"/>
            <a:ext cx="808030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Bankaga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suv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sig‘ishi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banka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asosining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radiusi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va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balandligi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qanday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8818075" y="2518902"/>
            <a:ext cx="3028472" cy="38004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945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4B8B77D-4C48-45E9-9CC1-989087CF93AD}"/>
              </a:ext>
            </a:extLst>
          </p:cNvPr>
          <p:cNvSpPr>
            <a:spLocks/>
          </p:cNvSpPr>
          <p:nvPr/>
        </p:nvSpPr>
        <p:spPr bwMode="auto">
          <a:xfrm>
            <a:off x="-4763" y="0"/>
            <a:ext cx="12196763" cy="766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</a:t>
            </a:r>
            <a:r>
              <a:rPr lang="en-US" altLang="ru-RU" sz="4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yechimi</a:t>
            </a:r>
            <a:endParaRPr lang="ru-RU" altLang="ru-RU" sz="4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Рамка 4">
            <a:extLst>
              <a:ext uri="{FF2B5EF4-FFF2-40B4-BE49-F238E27FC236}">
                <a16:creationId xmlns:a16="http://schemas.microsoft.com/office/drawing/2014/main" id="{EE376701-C256-4175-8BAF-65F9CAAEBCFB}"/>
              </a:ext>
            </a:extLst>
          </p:cNvPr>
          <p:cNvSpPr/>
          <p:nvPr/>
        </p:nvSpPr>
        <p:spPr>
          <a:xfrm>
            <a:off x="114300" y="870156"/>
            <a:ext cx="11952288" cy="5857670"/>
          </a:xfrm>
          <a:prstGeom prst="frame">
            <a:avLst>
              <a:gd name="adj1" fmla="val 1183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Цилиндр 5">
            <a:extLst>
              <a:ext uri="{FF2B5EF4-FFF2-40B4-BE49-F238E27FC236}">
                <a16:creationId xmlns:a16="http://schemas.microsoft.com/office/drawing/2014/main" id="{CD4DF622-1498-4414-AA41-34D7BF7ACF73}"/>
              </a:ext>
            </a:extLst>
          </p:cNvPr>
          <p:cNvSpPr/>
          <p:nvPr/>
        </p:nvSpPr>
        <p:spPr>
          <a:xfrm>
            <a:off x="8178799" y="1744133"/>
            <a:ext cx="2607734" cy="3708400"/>
          </a:xfrm>
          <a:prstGeom prst="can">
            <a:avLst/>
          </a:prstGeom>
          <a:gradFill>
            <a:gsLst>
              <a:gs pos="0">
                <a:srgbClr val="00FF00"/>
              </a:gs>
              <a:gs pos="96721">
                <a:srgbClr val="00FF00"/>
              </a:gs>
              <a:gs pos="100000">
                <a:schemeClr val="bg1"/>
              </a:gs>
            </a:gsLst>
            <a:lin ang="2700000" scaled="1"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>
            <a:extLst>
              <a:ext uri="{FF2B5EF4-FFF2-40B4-BE49-F238E27FC236}">
                <a16:creationId xmlns:a16="http://schemas.microsoft.com/office/drawing/2014/main" id="{504E3C90-359F-47CE-ABF4-8ABEFEA6E1BC}"/>
              </a:ext>
            </a:extLst>
          </p:cNvPr>
          <p:cNvCxnSpPr/>
          <p:nvPr/>
        </p:nvCxnSpPr>
        <p:spPr>
          <a:xfrm>
            <a:off x="9470760" y="2061633"/>
            <a:ext cx="1303867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Овал 9">
            <a:extLst>
              <a:ext uri="{FF2B5EF4-FFF2-40B4-BE49-F238E27FC236}">
                <a16:creationId xmlns:a16="http://schemas.microsoft.com/office/drawing/2014/main" id="{5A3D8C23-328D-489A-8322-16D8B74945D7}"/>
              </a:ext>
            </a:extLst>
          </p:cNvPr>
          <p:cNvSpPr/>
          <p:nvPr/>
        </p:nvSpPr>
        <p:spPr>
          <a:xfrm>
            <a:off x="8190705" y="4809066"/>
            <a:ext cx="2583922" cy="643467"/>
          </a:xfrm>
          <a:prstGeom prst="ellipse">
            <a:avLst/>
          </a:prstGeom>
          <a:solidFill>
            <a:srgbClr val="00FF00"/>
          </a:soli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1" name="Прямая соединительная линия 10">
            <a:extLst>
              <a:ext uri="{FF2B5EF4-FFF2-40B4-BE49-F238E27FC236}">
                <a16:creationId xmlns:a16="http://schemas.microsoft.com/office/drawing/2014/main" id="{B9307096-EA04-4B92-BF02-B33333479C81}"/>
              </a:ext>
            </a:extLst>
          </p:cNvPr>
          <p:cNvCxnSpPr/>
          <p:nvPr/>
        </p:nvCxnSpPr>
        <p:spPr>
          <a:xfrm>
            <a:off x="9482665" y="5130799"/>
            <a:ext cx="1303867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68E96D60-21D0-4880-9FF5-132E90DBE181}"/>
              </a:ext>
            </a:extLst>
          </p:cNvPr>
          <p:cNvCxnSpPr>
            <a:cxnSpLocks/>
          </p:cNvCxnSpPr>
          <p:nvPr/>
        </p:nvCxnSpPr>
        <p:spPr>
          <a:xfrm flipV="1">
            <a:off x="9479951" y="2038126"/>
            <a:ext cx="11905" cy="3120413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653E38-C864-45D8-B485-D0FB2D6955EB}"/>
                  </a:ext>
                </a:extLst>
              </p:cNvPr>
              <p:cNvSpPr txBox="1"/>
              <p:nvPr/>
            </p:nvSpPr>
            <p:spPr>
              <a:xfrm>
                <a:off x="8928493" y="3290555"/>
                <a:ext cx="51937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𝑯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D653E38-C864-45D8-B485-D0FB2D6955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8493" y="3290555"/>
                <a:ext cx="51937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629FBE-CC44-49C4-AF76-517E05E72C8D}"/>
                  </a:ext>
                </a:extLst>
              </p:cNvPr>
              <p:cNvSpPr txBox="1"/>
              <p:nvPr/>
            </p:nvSpPr>
            <p:spPr>
              <a:xfrm>
                <a:off x="9863006" y="1466821"/>
                <a:ext cx="4728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8629FBE-CC44-49C4-AF76-517E05E72C8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06" y="1466821"/>
                <a:ext cx="472886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164E65-99B3-4770-BA1F-7D0CF52F4EED}"/>
                  </a:ext>
                </a:extLst>
              </p:cNvPr>
              <p:cNvSpPr txBox="1"/>
              <p:nvPr/>
            </p:nvSpPr>
            <p:spPr>
              <a:xfrm>
                <a:off x="9863006" y="4561387"/>
                <a:ext cx="47288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𝑹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0F164E65-99B3-4770-BA1F-7D0CF52F4E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006" y="4561387"/>
                <a:ext cx="472886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1" name="Прямая соединительная линия 20">
            <a:extLst>
              <a:ext uri="{FF2B5EF4-FFF2-40B4-BE49-F238E27FC236}">
                <a16:creationId xmlns:a16="http://schemas.microsoft.com/office/drawing/2014/main" id="{CD7423E1-05CE-4B54-8422-09C7B2F6D61D}"/>
              </a:ext>
            </a:extLst>
          </p:cNvPr>
          <p:cNvCxnSpPr/>
          <p:nvPr/>
        </p:nvCxnSpPr>
        <p:spPr>
          <a:xfrm>
            <a:off x="8190705" y="2072216"/>
            <a:ext cx="1303867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>
            <a:extLst>
              <a:ext uri="{FF2B5EF4-FFF2-40B4-BE49-F238E27FC236}">
                <a16:creationId xmlns:a16="http://schemas.microsoft.com/office/drawing/2014/main" id="{B666CD0F-3FF5-4AD5-ADBB-71D2F730195A}"/>
              </a:ext>
            </a:extLst>
          </p:cNvPr>
          <p:cNvCxnSpPr/>
          <p:nvPr/>
        </p:nvCxnSpPr>
        <p:spPr>
          <a:xfrm>
            <a:off x="8190705" y="5130799"/>
            <a:ext cx="1303867" cy="0"/>
          </a:xfrm>
          <a:prstGeom prst="line">
            <a:avLst/>
          </a:prstGeom>
          <a:ln w="76200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Овал 22">
            <a:extLst>
              <a:ext uri="{FF2B5EF4-FFF2-40B4-BE49-F238E27FC236}">
                <a16:creationId xmlns:a16="http://schemas.microsoft.com/office/drawing/2014/main" id="{A0CAC6B7-FAA9-467C-9327-FA36BA3628AE}"/>
              </a:ext>
            </a:extLst>
          </p:cNvPr>
          <p:cNvSpPr/>
          <p:nvPr/>
        </p:nvSpPr>
        <p:spPr>
          <a:xfrm>
            <a:off x="9403866" y="5048251"/>
            <a:ext cx="150588" cy="156631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ECF57C0-1703-4CF5-89D7-B0957696D8DF}"/>
              </a:ext>
            </a:extLst>
          </p:cNvPr>
          <p:cNvSpPr/>
          <p:nvPr/>
        </p:nvSpPr>
        <p:spPr>
          <a:xfrm>
            <a:off x="9410609" y="1970618"/>
            <a:ext cx="150588" cy="156631"/>
          </a:xfrm>
          <a:prstGeom prst="ellipse">
            <a:avLst/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957A7C2-F592-4260-AB9C-08F0CF40F170}"/>
              </a:ext>
            </a:extLst>
          </p:cNvPr>
          <p:cNvSpPr txBox="1"/>
          <p:nvPr/>
        </p:nvSpPr>
        <p:spPr>
          <a:xfrm>
            <a:off x="5636712" y="2880986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EA73A8-C431-497F-B01C-64EBC9A8531E}"/>
                  </a:ext>
                </a:extLst>
              </p:cNvPr>
              <p:cNvSpPr txBox="1"/>
              <p:nvPr/>
            </p:nvSpPr>
            <p:spPr>
              <a:xfrm>
                <a:off x="967733" y="1201778"/>
                <a:ext cx="4495102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𝒐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‘</m:t>
                          </m:r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</a:rPr>
                            <m:t>𝒍𝒂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𝟓𝟏𝟐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alt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alt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𝒄𝒎</m:t>
                          </m:r>
                        </m:e>
                        <m:sup>
                          <m:r>
                            <a:rPr lang="en-US" altLang="ru-RU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48EA73A8-C431-497F-B01C-64EBC9A853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3" y="1201778"/>
                <a:ext cx="4495102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3469C-C9BF-4199-BA00-3EA604136F65}"/>
                  </a:ext>
                </a:extLst>
              </p:cNvPr>
              <p:cNvSpPr txBox="1"/>
              <p:nvPr/>
            </p:nvSpPr>
            <p:spPr>
              <a:xfrm>
                <a:off x="998327" y="3121614"/>
                <a:ext cx="6093912" cy="76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𝒐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‘</m:t>
                        </m:r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𝒍𝒂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𝒂𝒔𝒐𝒔</m:t>
                        </m:r>
                      </m:sub>
                    </m:sSub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FA23469C-C9BF-4199-BA00-3EA604136F6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27" y="3121614"/>
                <a:ext cx="6093912" cy="76444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16BC66-71C4-4F31-BAB8-321602C557FD}"/>
                  </a:ext>
                </a:extLst>
              </p:cNvPr>
              <p:cNvSpPr txBox="1"/>
              <p:nvPr/>
            </p:nvSpPr>
            <p:spPr>
              <a:xfrm>
                <a:off x="892240" y="2161696"/>
                <a:ext cx="3615808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      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 ?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2" name="TextBox 31">
                <a:extLst>
                  <a:ext uri="{FF2B5EF4-FFF2-40B4-BE49-F238E27FC236}">
                    <a16:creationId xmlns:a16="http://schemas.microsoft.com/office/drawing/2014/main" id="{9616BC66-71C4-4F31-BAB8-321602C557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2240" y="2161696"/>
                <a:ext cx="3615808" cy="721801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84E33-19E8-46A2-9B3E-66A1B17C2A7E}"/>
                  </a:ext>
                </a:extLst>
              </p:cNvPr>
              <p:cNvSpPr txBox="1"/>
              <p:nvPr/>
            </p:nvSpPr>
            <p:spPr>
              <a:xfrm>
                <a:off x="998327" y="4081532"/>
                <a:ext cx="3260522" cy="7644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𝑺</m:t>
                        </m:r>
                      </m:e>
                      <m:sub>
                        <m:r>
                          <a:rPr lang="en-US" sz="4000" b="1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𝒚𝒐𝒏</m:t>
                        </m:r>
                      </m:sub>
                    </m:sSub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𝝅</m:t>
                    </m:r>
                    <m:r>
                      <a:rPr lang="en-US" sz="4000" b="1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𝑹𝑯</m:t>
                    </m:r>
                  </m:oMath>
                </a14:m>
                <a:r>
                  <a:rPr lang="en-US" sz="40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A0E84E33-19E8-46A2-9B3E-66A1B17C2A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8327" y="4081532"/>
                <a:ext cx="3260522" cy="76444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D09C99-E5D9-4C8F-9660-D210A26CAC0A}"/>
                  </a:ext>
                </a:extLst>
              </p:cNvPr>
              <p:cNvSpPr txBox="1"/>
              <p:nvPr/>
            </p:nvSpPr>
            <p:spPr>
              <a:xfrm>
                <a:off x="967733" y="4950440"/>
                <a:ext cx="304546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06D09C99-E5D9-4C8F-9660-D210A26CAC0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67733" y="4950440"/>
                <a:ext cx="3045469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38504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864D5283-4E80-43F2-B513-3FFD9C474CF9}"/>
              </a:ext>
            </a:extLst>
          </p:cNvPr>
          <p:cNvSpPr/>
          <p:nvPr/>
        </p:nvSpPr>
        <p:spPr>
          <a:xfrm>
            <a:off x="114300" y="137786"/>
            <a:ext cx="11952288" cy="6590040"/>
          </a:xfrm>
          <a:prstGeom prst="frame">
            <a:avLst>
              <a:gd name="adj1" fmla="val 121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11FA19-3ECF-4BAA-AC14-9AD1861EC467}"/>
                  </a:ext>
                </a:extLst>
              </p:cNvPr>
              <p:cNvSpPr txBox="1"/>
              <p:nvPr/>
            </p:nvSpPr>
            <p:spPr>
              <a:xfrm>
                <a:off x="2904253" y="481642"/>
                <a:ext cx="6093912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𝟓𝟏𝟐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6911FA19-3ECF-4BAA-AC14-9AD1861EC46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04253" y="481642"/>
                <a:ext cx="6093912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" name="Прямая соединительная линия 5">
            <a:extLst>
              <a:ext uri="{FF2B5EF4-FFF2-40B4-BE49-F238E27FC236}">
                <a16:creationId xmlns:a16="http://schemas.microsoft.com/office/drawing/2014/main" id="{767DD124-4DC1-4944-872A-370DED52E181}"/>
              </a:ext>
            </a:extLst>
          </p:cNvPr>
          <p:cNvCxnSpPr/>
          <p:nvPr/>
        </p:nvCxnSpPr>
        <p:spPr>
          <a:xfrm flipH="1">
            <a:off x="8744494" y="415160"/>
            <a:ext cx="398462" cy="847725"/>
          </a:xfrm>
          <a:prstGeom prst="line">
            <a:avLst/>
          </a:prstGeom>
          <a:ln w="76200">
            <a:solidFill>
              <a:srgbClr val="00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28B3CE-2A9E-405E-9A23-659C35BB6237}"/>
                  </a:ext>
                </a:extLst>
              </p:cNvPr>
              <p:cNvSpPr txBox="1"/>
              <p:nvPr/>
            </p:nvSpPr>
            <p:spPr>
              <a:xfrm>
                <a:off x="9287747" y="534767"/>
                <a:ext cx="9927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728B3CE-2A9E-405E-9A23-659C35BB623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87747" y="534767"/>
                <a:ext cx="99277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335804-D3A2-4F9E-918C-5270A189F79A}"/>
                  </a:ext>
                </a:extLst>
              </p:cNvPr>
              <p:cNvSpPr txBox="1"/>
              <p:nvPr/>
            </p:nvSpPr>
            <p:spPr>
              <a:xfrm>
                <a:off x="3355190" y="1203443"/>
                <a:ext cx="4210531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𝟐𝟓𝟔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𝑹𝑯</m:t>
                      </m:r>
                      <m:r>
                        <a:rPr lang="en-US" sz="4000" b="1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4335804-D3A2-4F9E-918C-5270A189F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55190" y="1203443"/>
                <a:ext cx="4210531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7ACEB3-C42E-4AB9-8B19-BCCD7CDF9AED}"/>
                  </a:ext>
                </a:extLst>
              </p:cNvPr>
              <p:cNvSpPr txBox="1"/>
              <p:nvPr/>
            </p:nvSpPr>
            <p:spPr>
              <a:xfrm>
                <a:off x="3499239" y="1925244"/>
                <a:ext cx="3922432" cy="133927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𝟐𝟓𝟔</m:t>
                          </m:r>
                          <m: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7ACEB3-C42E-4AB9-8B19-BCCD7CDF9A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9239" y="1925244"/>
                <a:ext cx="3922432" cy="133927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8B5FC9-3E63-464C-8684-9EBCABE952F1}"/>
                  </a:ext>
                </a:extLst>
              </p:cNvPr>
              <p:cNvSpPr txBox="1"/>
              <p:nvPr/>
            </p:nvSpPr>
            <p:spPr>
              <a:xfrm>
                <a:off x="422753" y="3493974"/>
                <a:ext cx="7683129" cy="124694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𝑺</m:t>
                          </m:r>
                        </m:e>
                        <m:sub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𝒂𝒔𝒐𝒔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𝑯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f>
                        <m:fPr>
                          <m:ctrlPr>
                            <a:rPr lang="en-US" alt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𝟐𝟓𝟔</m:t>
                          </m:r>
                          <m:r>
                            <a:rPr lang="en-US" alt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num>
                        <m:den>
                          <m:r>
                            <a:rPr lang="en-US" alt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den>
                      </m:f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E78B5FC9-3E63-464C-8684-9EBCABE952F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53" y="3493974"/>
                <a:ext cx="7683129" cy="124694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Круг: прозрачная заливка 10">
            <a:extLst>
              <a:ext uri="{FF2B5EF4-FFF2-40B4-BE49-F238E27FC236}">
                <a16:creationId xmlns:a16="http://schemas.microsoft.com/office/drawing/2014/main" id="{C2C5F0F5-A71D-4281-B1DD-8CD4A28E17F4}"/>
              </a:ext>
            </a:extLst>
          </p:cNvPr>
          <p:cNvSpPr/>
          <p:nvPr/>
        </p:nvSpPr>
        <p:spPr>
          <a:xfrm>
            <a:off x="4659345" y="1741118"/>
            <a:ext cx="2862197" cy="1627591"/>
          </a:xfrm>
          <a:prstGeom prst="donut">
            <a:avLst>
              <a:gd name="adj" fmla="val 3332"/>
            </a:avLst>
          </a:prstGeom>
          <a:solidFill>
            <a:srgbClr val="FF0066"/>
          </a:solidFill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7BAD0147-255F-4A3D-8707-44C2E6F90BB4}"/>
              </a:ext>
            </a:extLst>
          </p:cNvPr>
          <p:cNvCxnSpPr>
            <a:cxnSpLocks/>
          </p:cNvCxnSpPr>
          <p:nvPr/>
        </p:nvCxnSpPr>
        <p:spPr>
          <a:xfrm flipH="1" flipV="1">
            <a:off x="4714735" y="3904288"/>
            <a:ext cx="338202" cy="311488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>
            <a:extLst>
              <a:ext uri="{FF2B5EF4-FFF2-40B4-BE49-F238E27FC236}">
                <a16:creationId xmlns:a16="http://schemas.microsoft.com/office/drawing/2014/main" id="{95B2F5A3-1120-4DDE-AB8B-9E55D9ED56C4}"/>
              </a:ext>
            </a:extLst>
          </p:cNvPr>
          <p:cNvCxnSpPr>
            <a:cxnSpLocks/>
          </p:cNvCxnSpPr>
          <p:nvPr/>
        </p:nvCxnSpPr>
        <p:spPr>
          <a:xfrm flipH="1" flipV="1">
            <a:off x="6207420" y="4391115"/>
            <a:ext cx="473901" cy="337031"/>
          </a:xfrm>
          <a:prstGeom prst="line">
            <a:avLst/>
          </a:prstGeom>
          <a:ln w="76200">
            <a:solidFill>
              <a:srgbClr val="FF00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831EAA-5B0A-45A3-9613-B8D321A0ABC0}"/>
                  </a:ext>
                </a:extLst>
              </p:cNvPr>
              <p:cNvSpPr txBox="1"/>
              <p:nvPr/>
            </p:nvSpPr>
            <p:spPr>
              <a:xfrm>
                <a:off x="8012163" y="3811702"/>
                <a:ext cx="3789948" cy="694806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𝝅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𝑹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𝟐𝟓𝟔</m:t>
                          </m:r>
                          <m:r>
                            <a:rPr lang="en-US" altLang="ru-RU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−</m:t>
                          </m:r>
                          <m:sSup>
                            <m:sSupPr>
                              <m:ctrlP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sSup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𝑹</m:t>
                              </m:r>
                            </m:e>
                            <m: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96831EAA-5B0A-45A3-9613-B8D321A0AB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12163" y="3811702"/>
                <a:ext cx="3789948" cy="69480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211AB7-D0F5-4ABE-BE3D-0050441802E5}"/>
                  </a:ext>
                </a:extLst>
              </p:cNvPr>
              <p:cNvSpPr txBox="1"/>
              <p:nvPr/>
            </p:nvSpPr>
            <p:spPr>
              <a:xfrm>
                <a:off x="292125" y="4811312"/>
                <a:ext cx="4618973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𝟐𝟓𝟔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𝑹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D7211AB7-D0F5-4ABE-BE3D-005044180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25" y="4811312"/>
                <a:ext cx="4618973" cy="721801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3EB520-4695-42E9-A1B1-59AB8E41A5C4}"/>
                  </a:ext>
                </a:extLst>
              </p:cNvPr>
              <p:cNvSpPr txBox="1"/>
              <p:nvPr/>
            </p:nvSpPr>
            <p:spPr>
              <a:xfrm>
                <a:off x="292125" y="5660909"/>
                <a:ext cx="4618973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′=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𝟐𝟓𝟔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F3EB520-4695-42E9-A1B1-59AB8E41A5C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2125" y="5660909"/>
                <a:ext cx="4618973" cy="721801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8C805C-B3F1-4A3C-8CF0-045A8370F57E}"/>
                  </a:ext>
                </a:extLst>
              </p:cNvPr>
              <p:cNvSpPr txBox="1"/>
              <p:nvPr/>
            </p:nvSpPr>
            <p:spPr>
              <a:xfrm>
                <a:off x="7160310" y="5672683"/>
                <a:ext cx="187994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′=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E08C805C-B3F1-4A3C-8CF0-045A8370F5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0310" y="5672683"/>
                <a:ext cx="1879949" cy="721801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4568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C67AA6-81FE-406D-ACE5-9FFAF3BABDF2}"/>
                  </a:ext>
                </a:extLst>
              </p:cNvPr>
              <p:cNvSpPr txBox="1"/>
              <p:nvPr/>
            </p:nvSpPr>
            <p:spPr>
              <a:xfrm>
                <a:off x="385905" y="449478"/>
                <a:ext cx="4618973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𝟐𝟓𝟔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r>
                        <a:rPr lang="en-US" altLang="ru-RU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alt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𝝅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𝑹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B5C67AA6-81FE-406D-ACE5-9FFAF3BABD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905" y="449478"/>
                <a:ext cx="4618973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6C622-AC58-4491-8FB7-747C704D184A}"/>
                  </a:ext>
                </a:extLst>
              </p:cNvPr>
              <p:cNvSpPr txBox="1"/>
              <p:nvPr/>
            </p:nvSpPr>
            <p:spPr>
              <a:xfrm>
                <a:off x="624182" y="1490439"/>
                <a:ext cx="4618973" cy="102027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𝑹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𝟐𝟓𝟔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𝝅</m:t>
                        </m:r>
                      </m:den>
                    </m:f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𝟐𝟓𝟔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FFB6C622-AC58-4491-8FB7-747C704D1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4182" y="1490439"/>
                <a:ext cx="4618973" cy="102027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5E5EDF-7208-420D-B54E-9D5D1DB3564E}"/>
                  </a:ext>
                </a:extLst>
              </p:cNvPr>
              <p:cNvSpPr txBox="1"/>
              <p:nvPr/>
            </p:nvSpPr>
            <p:spPr>
              <a:xfrm>
                <a:off x="5601846" y="1251811"/>
                <a:ext cx="4531490" cy="134498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ad>
                      <m:radPr>
                        <m:degHide m:val="on"/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radPr>
                      <m:deg/>
                      <m:e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𝟐𝟓𝟔</m:t>
                            </m:r>
                          </m:num>
                          <m:den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  <m:r>
                          <m:rPr>
                            <m:nor/>
                          </m:rPr>
                          <a:rPr lang="en-US" sz="4000" dirty="0"/>
                          <m:t> </m:t>
                        </m:r>
                        <m:r>
                          <m:rPr>
                            <m:nor/>
                          </m:rPr>
                          <a:rPr lang="ru-RU" sz="4000" dirty="0"/>
                          <m:t> </m:t>
                        </m:r>
                      </m:e>
                    </m:rad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CD5E5EDF-7208-420D-B54E-9D5D1DB3564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01846" y="1251811"/>
                <a:ext cx="4531490" cy="134498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D771C-0BDB-4C1A-91E9-F2B3BF64B7CC}"/>
                  </a:ext>
                </a:extLst>
              </p:cNvPr>
              <p:cNvSpPr txBox="1"/>
              <p:nvPr/>
            </p:nvSpPr>
            <p:spPr>
              <a:xfrm>
                <a:off x="644253" y="2889399"/>
                <a:ext cx="10052776" cy="17364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/>
                <a14:m>
                  <m:oMath xmlns:m="http://schemas.openxmlformats.org/officeDocument/2006/math">
                    <m:r>
                      <a:rPr lang="en-US" alt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𝑯</m:t>
                    </m:r>
                    <m:r>
                      <a:rPr lang="en-US" alt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𝟐𝟓𝟔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sSupPr>
                          <m:e>
                            <m:d>
                              <m:dPr>
                                <m:ctrlPr>
                                  <a:rPr lang="en-US" sz="4000" b="1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dPr>
                              <m:e>
                                <m:f>
                                  <m:fPr>
                                    <m:ctrlPr>
                                      <a:rPr lang="en-US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4000" b="1" i="1">
                                        <a:latin typeface="Cambria Math" panose="02040503050406030204" pitchFamily="18" charset="0"/>
                                        <a:ea typeface="Cambria Math" panose="02040503050406030204" pitchFamily="18" charset="0"/>
                                        <a:cs typeface="Arial" panose="020B0604020202020204" pitchFamily="34" charset="0"/>
                                      </a:rPr>
                                      <m:t>𝟏𝟔</m:t>
                                    </m:r>
                                  </m:num>
                                  <m:den>
                                    <m:rad>
                                      <m:radPr>
                                        <m:degHide m:val="on"/>
                                        <m:ctrlPr>
                                          <a:rPr lang="en-US" sz="4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</m:ctrlPr>
                                      </m:radPr>
                                      <m:deg/>
                                      <m:e>
                                        <m:r>
                                          <a:rPr lang="en-US" sz="4000" b="1" i="1">
                                            <a:latin typeface="Cambria Math" panose="02040503050406030204" pitchFamily="18" charset="0"/>
                                            <a:ea typeface="Cambria Math" panose="02040503050406030204" pitchFamily="18" charset="0"/>
                                            <a:cs typeface="Arial" panose="020B0604020202020204" pitchFamily="34" charset="0"/>
                                          </a:rPr>
                                          <m:t>𝟑</m:t>
                                        </m:r>
                                      </m:e>
                                    </m:rad>
                                  </m:den>
                                </m:f>
                              </m:e>
                            </m:d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𝟏𝟔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alt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𝟐𝟓𝟔</m:t>
                        </m:r>
                        <m:r>
                          <a:rPr lang="en-US" alt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−</m:t>
                        </m:r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𝟐𝟓𝟔</m:t>
                            </m:r>
                          </m:num>
                          <m:den>
                            <m:r>
                              <a:rPr lang="en-US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den>
                        </m:f>
                      </m:num>
                      <m:den>
                        <m:f>
                          <m:fPr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fPr>
                          <m:num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𝟏𝟔</m:t>
                            </m:r>
                          </m:num>
                          <m:den>
                            <m:rad>
                              <m:radPr>
                                <m:degHide m:val="on"/>
                                <m:ctrlP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</m:ctrlPr>
                              </m:radPr>
                              <m:deg/>
                              <m:e>
                                <m:r>
                                  <a:rPr lang="en-US" sz="4000" b="1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Arial" panose="020B0604020202020204" pitchFamily="34" charset="0"/>
                                  </a:rPr>
                                  <m:t>𝟑</m:t>
                                </m:r>
                              </m:e>
                            </m:rad>
                          </m:den>
                        </m:f>
                      </m:den>
                    </m:f>
                    <m:r>
                      <a:rPr lang="en-US" altLang="ru-RU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𝟐𝟓𝟔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num>
                      <m:den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  <m:rad>
                          <m:radPr>
                            <m:degHide m:val="on"/>
                            <m:ctrlPr>
                              <a:rPr lang="en-US" altLang="ru-RU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4000" b="1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  <m:r>
                      <a:rPr lang="en-US" altLang="ru-RU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4000" b="1" i="1" smtClean="0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dirty="0"/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0D9D771C-0BDB-4C1A-91E9-F2B3BF64B7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253" y="2889399"/>
                <a:ext cx="10052776" cy="173643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92F875-18E6-4A35-AD44-262C9704B23A}"/>
                  </a:ext>
                </a:extLst>
              </p:cNvPr>
              <p:cNvSpPr txBox="1"/>
              <p:nvPr/>
            </p:nvSpPr>
            <p:spPr>
              <a:xfrm>
                <a:off x="3445553" y="5043274"/>
                <a:ext cx="5289781" cy="9173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𝑹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sz="4000" b="1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𝟏𝟔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𝑯</m:t>
                    </m:r>
                    <m:r>
                      <a:rPr lang="en-US" sz="4000" b="1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a:rPr lang="en-US" alt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𝟑𝟐</m:t>
                        </m:r>
                      </m:num>
                      <m:den>
                        <m:rad>
                          <m:radPr>
                            <m:degHide m:val="on"/>
                            <m:ctrlPr>
                              <a:rPr lang="en-US" altLang="ru-RU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altLang="ru-RU" sz="4000" b="1" i="1">
                                <a:latin typeface="Cambria Math" panose="02040503050406030204" pitchFamily="18" charset="0"/>
                                <a:cs typeface="Arial" panose="020B0604020202020204" pitchFamily="34" charset="0"/>
                              </a:rPr>
                              <m:t>𝟑</m:t>
                            </m:r>
                          </m:e>
                        </m:rad>
                      </m:den>
                    </m:f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DE92F875-18E6-4A35-AD44-262C9704B2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45553" y="5043274"/>
                <a:ext cx="5289781" cy="917302"/>
              </a:xfrm>
              <a:prstGeom prst="rect">
                <a:avLst/>
              </a:prstGeom>
              <a:blipFill>
                <a:blip r:embed="rId6"/>
                <a:stretch>
                  <a:fillRect l="-5760" t="-2649" b="-139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Рамка 11">
            <a:extLst>
              <a:ext uri="{FF2B5EF4-FFF2-40B4-BE49-F238E27FC236}">
                <a16:creationId xmlns:a16="http://schemas.microsoft.com/office/drawing/2014/main" id="{F6A3E844-129C-4A17-87E9-A74FA1932F28}"/>
              </a:ext>
            </a:extLst>
          </p:cNvPr>
          <p:cNvSpPr/>
          <p:nvPr/>
        </p:nvSpPr>
        <p:spPr>
          <a:xfrm>
            <a:off x="114300" y="137786"/>
            <a:ext cx="11952288" cy="6590040"/>
          </a:xfrm>
          <a:prstGeom prst="frame">
            <a:avLst>
              <a:gd name="adj1" fmla="val 121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147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249520" y="517960"/>
                <a:ext cx="11683582" cy="23671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Moddiy nuqta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</a:rPr>
                      <m:t>=−</m:t>
                    </m:r>
                    <m:f>
                      <m:f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40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40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4000" b="1" i="1">
                        <a:latin typeface="Cambria Math" panose="02040503050406030204" pitchFamily="18" charset="0"/>
                      </a:rPr>
                      <m:t>+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qonuniyat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bilan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harakatlanmoqda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Quyidagilarni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9520" y="517960"/>
                <a:ext cx="11683582" cy="2367186"/>
              </a:xfrm>
              <a:prstGeom prst="rect">
                <a:avLst/>
              </a:prstGeom>
              <a:blipFill>
                <a:blip r:embed="rId3"/>
                <a:stretch>
                  <a:fillRect l="-1878" r="-1408" b="-1030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7" name="Прямоугольник 6"/>
              <p:cNvSpPr/>
              <p:nvPr/>
            </p:nvSpPr>
            <p:spPr>
              <a:xfrm>
                <a:off x="418119" y="3119782"/>
                <a:ext cx="8696851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4000" b="1" dirty="0" err="1" smtClean="0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erishiladigan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(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:r>
                  <a:rPr lang="en-US" sz="40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o‘tilgan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8119" y="3119782"/>
                <a:ext cx="8696851" cy="3170099"/>
              </a:xfrm>
              <a:prstGeom prst="rect">
                <a:avLst/>
              </a:prstGeom>
              <a:blipFill>
                <a:blip r:embed="rId4"/>
                <a:stretch>
                  <a:fillRect l="-2525" t="-3462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8818074" y="2949535"/>
            <a:ext cx="2797521" cy="35105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10537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57168E60-C897-4468-9B74-C3D39AD15D72}"/>
              </a:ext>
            </a:extLst>
          </p:cNvPr>
          <p:cNvSpPr/>
          <p:nvPr/>
        </p:nvSpPr>
        <p:spPr>
          <a:xfrm>
            <a:off x="114300" y="900332"/>
            <a:ext cx="11952288" cy="5827494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3" name="object 2">
            <a:extLst>
              <a:ext uri="{FF2B5EF4-FFF2-40B4-BE49-F238E27FC236}">
                <a16:creationId xmlns:a16="http://schemas.microsoft.com/office/drawing/2014/main" id="{4CEBC1E4-47AD-4BAB-83E3-687BFDCD9B6E}"/>
              </a:ext>
            </a:extLst>
          </p:cNvPr>
          <p:cNvSpPr>
            <a:spLocks/>
          </p:cNvSpPr>
          <p:nvPr/>
        </p:nvSpPr>
        <p:spPr bwMode="auto">
          <a:xfrm>
            <a:off x="-4763" y="0"/>
            <a:ext cx="12196763" cy="766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629A4-A2A8-4191-854E-7FCF0FA464C3}"/>
                  </a:ext>
                </a:extLst>
              </p:cNvPr>
              <p:cNvSpPr txBox="1"/>
              <p:nvPr/>
            </p:nvSpPr>
            <p:spPr>
              <a:xfrm>
                <a:off x="956602" y="1216855"/>
                <a:ext cx="10033452" cy="1488164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f>
                                <m:f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p>
                                    <m:sSupPr>
                                      <m:ctrlP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𝒕</m:t>
                                      </m:r>
                                    </m:e>
                                    <m:sup>
                                      <m:r>
                                        <a:rPr lang="en-US" sz="4000" b="1" i="1" smtClean="0">
                                          <a:latin typeface="Cambria Math" panose="02040503050406030204" pitchFamily="18" charset="0"/>
                                        </a:rPr>
                                        <m:t>𝟒</m:t>
                                      </m:r>
                                    </m:sup>
                                  </m:sSup>
                                </m:num>
                                <m:den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𝟒</m:t>
                                  </m:r>
                                </m:den>
                              </m:f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  <m:sSup>
                                <m:sSupPr>
                                  <m:ctrlP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 smtClean="0">
                                      <a:latin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04629A4-A2A8-4191-854E-7FCF0FA464C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602" y="1216855"/>
                <a:ext cx="10033452" cy="148816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9DD2E1-408C-4B71-B633-65378F9B14EE}"/>
                  </a:ext>
                </a:extLst>
              </p:cNvPr>
              <p:cNvSpPr txBox="1"/>
              <p:nvPr/>
            </p:nvSpPr>
            <p:spPr>
              <a:xfrm>
                <a:off x="1002512" y="3427370"/>
                <a:ext cx="9941632" cy="77341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𝟑𝟎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𝟐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DD9DD2E1-408C-4B71-B633-65378F9B14E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2512" y="3427370"/>
                <a:ext cx="9941632" cy="773417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449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мка 3">
            <a:extLst>
              <a:ext uri="{FF2B5EF4-FFF2-40B4-BE49-F238E27FC236}">
                <a16:creationId xmlns:a16="http://schemas.microsoft.com/office/drawing/2014/main" id="{57168E60-C897-4468-9B74-C3D39AD15D7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256CA-036E-495C-976F-522879D1433A}"/>
                  </a:ext>
                </a:extLst>
              </p:cNvPr>
              <p:cNvSpPr txBox="1"/>
              <p:nvPr/>
            </p:nvSpPr>
            <p:spPr>
              <a:xfrm>
                <a:off x="1078429" y="1509533"/>
                <a:ext cx="433112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𝒂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F1256CA-036E-495C-976F-522879D1433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8429" y="1509533"/>
                <a:ext cx="4331122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E8FCA-547D-41D7-969C-0C6D6C91A269}"/>
                  </a:ext>
                </a:extLst>
              </p:cNvPr>
              <p:cNvSpPr txBox="1"/>
              <p:nvPr/>
            </p:nvSpPr>
            <p:spPr>
              <a:xfrm>
                <a:off x="1112720" y="2300324"/>
                <a:ext cx="402494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01E8FCA-547D-41D7-969C-0C6D6C91A26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20" y="2300324"/>
                <a:ext cx="4024948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B1E36F-4E8A-4904-B467-2DF5542B225D}"/>
                  </a:ext>
                </a:extLst>
              </p:cNvPr>
              <p:cNvSpPr txBox="1"/>
              <p:nvPr/>
            </p:nvSpPr>
            <p:spPr>
              <a:xfrm>
                <a:off x="1322489" y="2910899"/>
                <a:ext cx="332943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93B1E36F-4E8A-4904-B467-2DF5542B22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22489" y="2910899"/>
                <a:ext cx="3329438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619403-1222-4428-BB3E-890AD412B421}"/>
                  </a:ext>
                </a:extLst>
              </p:cNvPr>
              <p:cNvSpPr txBox="1"/>
              <p:nvPr/>
            </p:nvSpPr>
            <p:spPr>
              <a:xfrm>
                <a:off x="2263772" y="3526452"/>
                <a:ext cx="172284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A619403-1222-4428-BB3E-890AD412B4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3772" y="3526452"/>
                <a:ext cx="1722844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9" name="Прямая со стрелкой 8">
            <a:extLst>
              <a:ext uri="{FF2B5EF4-FFF2-40B4-BE49-F238E27FC236}">
                <a16:creationId xmlns:a16="http://schemas.microsoft.com/office/drawing/2014/main" id="{CFD50CDD-9262-4832-A35B-06A8D5502626}"/>
              </a:ext>
            </a:extLst>
          </p:cNvPr>
          <p:cNvCxnSpPr>
            <a:cxnSpLocks/>
          </p:cNvCxnSpPr>
          <p:nvPr/>
        </p:nvCxnSpPr>
        <p:spPr>
          <a:xfrm>
            <a:off x="7132948" y="1678168"/>
            <a:ext cx="348891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Полилиния: фигура 9">
            <a:extLst>
              <a:ext uri="{FF2B5EF4-FFF2-40B4-BE49-F238E27FC236}">
                <a16:creationId xmlns:a16="http://schemas.microsoft.com/office/drawing/2014/main" id="{87AC671B-0A29-4ACE-BEC4-D80EBA802EC0}"/>
              </a:ext>
            </a:extLst>
          </p:cNvPr>
          <p:cNvSpPr/>
          <p:nvPr/>
        </p:nvSpPr>
        <p:spPr>
          <a:xfrm>
            <a:off x="8750092" y="1100811"/>
            <a:ext cx="1438275" cy="538765"/>
          </a:xfrm>
          <a:custGeom>
            <a:avLst/>
            <a:gdLst>
              <a:gd name="connsiteX0" fmla="*/ 0 w 1438275"/>
              <a:gd name="connsiteY0" fmla="*/ 581025 h 581025"/>
              <a:gd name="connsiteX1" fmla="*/ 228600 w 1438275"/>
              <a:gd name="connsiteY1" fmla="*/ 266700 h 581025"/>
              <a:gd name="connsiteX2" fmla="*/ 542925 w 1438275"/>
              <a:gd name="connsiteY2" fmla="*/ 66675 h 581025"/>
              <a:gd name="connsiteX3" fmla="*/ 1438275 w 1438275"/>
              <a:gd name="connsiteY3" fmla="*/ 0 h 581025"/>
              <a:gd name="connsiteX4" fmla="*/ 1438275 w 143827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5" h="581025">
                <a:moveTo>
                  <a:pt x="0" y="581025"/>
                </a:moveTo>
                <a:cubicBezTo>
                  <a:pt x="69056" y="466725"/>
                  <a:pt x="138113" y="352425"/>
                  <a:pt x="228600" y="266700"/>
                </a:cubicBezTo>
                <a:cubicBezTo>
                  <a:pt x="319088" y="180975"/>
                  <a:pt x="341313" y="111125"/>
                  <a:pt x="542925" y="66675"/>
                </a:cubicBezTo>
                <a:cubicBezTo>
                  <a:pt x="744538" y="22225"/>
                  <a:pt x="1438275" y="0"/>
                  <a:pt x="1438275" y="0"/>
                </a:cubicBezTo>
                <a:lnTo>
                  <a:pt x="1438275" y="0"/>
                </a:lnTo>
              </a:path>
            </a:pathLst>
          </a:custGeom>
          <a:noFill/>
          <a:ln w="38100"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E60B0EAE-FF77-4A4C-B1D0-452577886931}"/>
              </a:ext>
            </a:extLst>
          </p:cNvPr>
          <p:cNvSpPr/>
          <p:nvPr/>
        </p:nvSpPr>
        <p:spPr>
          <a:xfrm flipH="1">
            <a:off x="7311817" y="1134450"/>
            <a:ext cx="1438275" cy="502181"/>
          </a:xfrm>
          <a:custGeom>
            <a:avLst/>
            <a:gdLst>
              <a:gd name="connsiteX0" fmla="*/ 0 w 1438275"/>
              <a:gd name="connsiteY0" fmla="*/ 581025 h 581025"/>
              <a:gd name="connsiteX1" fmla="*/ 228600 w 1438275"/>
              <a:gd name="connsiteY1" fmla="*/ 266700 h 581025"/>
              <a:gd name="connsiteX2" fmla="*/ 542925 w 1438275"/>
              <a:gd name="connsiteY2" fmla="*/ 66675 h 581025"/>
              <a:gd name="connsiteX3" fmla="*/ 1438275 w 1438275"/>
              <a:gd name="connsiteY3" fmla="*/ 0 h 581025"/>
              <a:gd name="connsiteX4" fmla="*/ 1438275 w 143827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5" h="581025">
                <a:moveTo>
                  <a:pt x="0" y="581025"/>
                </a:moveTo>
                <a:cubicBezTo>
                  <a:pt x="69056" y="466725"/>
                  <a:pt x="138113" y="352425"/>
                  <a:pt x="228600" y="266700"/>
                </a:cubicBezTo>
                <a:cubicBezTo>
                  <a:pt x="319088" y="180975"/>
                  <a:pt x="341313" y="111125"/>
                  <a:pt x="542925" y="66675"/>
                </a:cubicBezTo>
                <a:cubicBezTo>
                  <a:pt x="744538" y="22225"/>
                  <a:pt x="1438275" y="0"/>
                  <a:pt x="1438275" y="0"/>
                </a:cubicBezTo>
                <a:lnTo>
                  <a:pt x="1438275" y="0"/>
                </a:lnTo>
              </a:path>
            </a:pathLst>
          </a:custGeom>
          <a:noFill/>
          <a:ln w="38100"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3A0288-1B96-4B14-B2D0-8D69C724A9BD}"/>
                  </a:ext>
                </a:extLst>
              </p:cNvPr>
              <p:cNvSpPr txBox="1"/>
              <p:nvPr/>
            </p:nvSpPr>
            <p:spPr>
              <a:xfrm>
                <a:off x="9525934" y="117009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6C3A0288-1B96-4B14-B2D0-8D69C724A9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5934" y="1170098"/>
                <a:ext cx="349455" cy="430887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B7BDF-5FCE-4354-982C-C714366DC971}"/>
                  </a:ext>
                </a:extLst>
              </p:cNvPr>
              <p:cNvSpPr txBox="1"/>
              <p:nvPr/>
            </p:nvSpPr>
            <p:spPr>
              <a:xfrm>
                <a:off x="7856228" y="1170098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DBB7BDF-5FCE-4354-982C-C714366DC97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56228" y="1170098"/>
                <a:ext cx="349455" cy="430887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867B75-C4A2-4BBF-95F3-1C1783B30BA3}"/>
                  </a:ext>
                </a:extLst>
              </p:cNvPr>
              <p:cNvSpPr txBox="1"/>
              <p:nvPr/>
            </p:nvSpPr>
            <p:spPr>
              <a:xfrm>
                <a:off x="10651231" y="1450888"/>
                <a:ext cx="3790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8A867B75-C4A2-4BBF-95F3-1C1783B30BA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51231" y="1450888"/>
                <a:ext cx="379046" cy="49244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00D6F4-DD81-42B7-9FA2-4BD2804E67CA}"/>
                  </a:ext>
                </a:extLst>
              </p:cNvPr>
              <p:cNvSpPr txBox="1"/>
              <p:nvPr/>
            </p:nvSpPr>
            <p:spPr>
              <a:xfrm>
                <a:off x="8480313" y="1796300"/>
                <a:ext cx="5160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9E00D6F4-DD81-42B7-9FA2-4BD2804E67C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0313" y="1796300"/>
                <a:ext cx="516050" cy="49244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755B9315-4E62-4C4B-9C7A-530CEF282088}"/>
              </a:ext>
            </a:extLst>
          </p:cNvPr>
          <p:cNvCxnSpPr>
            <a:cxnSpLocks/>
          </p:cNvCxnSpPr>
          <p:nvPr/>
        </p:nvCxnSpPr>
        <p:spPr>
          <a:xfrm flipV="1">
            <a:off x="7736148" y="1957356"/>
            <a:ext cx="308553" cy="452221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C49C26-3A9A-4E9B-AC62-0F39DA2C5EBA}"/>
                  </a:ext>
                </a:extLst>
              </p:cNvPr>
              <p:cNvSpPr txBox="1"/>
              <p:nvPr/>
            </p:nvSpPr>
            <p:spPr>
              <a:xfrm>
                <a:off x="7139696" y="1796300"/>
                <a:ext cx="5160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EFC49C26-3A9A-4E9B-AC62-0F39DA2C5E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39696" y="1796300"/>
                <a:ext cx="516050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9DF96A17-551F-46A7-9659-DB8CE3B653D2}"/>
              </a:ext>
            </a:extLst>
          </p:cNvPr>
          <p:cNvCxnSpPr>
            <a:cxnSpLocks/>
          </p:cNvCxnSpPr>
          <p:nvPr/>
        </p:nvCxnSpPr>
        <p:spPr>
          <a:xfrm>
            <a:off x="9592815" y="2015111"/>
            <a:ext cx="308553" cy="452221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9E213E-5DDF-44C3-8F3D-C225604FD5A0}"/>
                  </a:ext>
                </a:extLst>
              </p:cNvPr>
              <p:cNvSpPr txBox="1"/>
              <p:nvPr/>
            </p:nvSpPr>
            <p:spPr>
              <a:xfrm>
                <a:off x="684071" y="4241808"/>
                <a:ext cx="4442819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69E213E-5DDF-44C3-8F3D-C225604FD5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1" y="4241808"/>
                <a:ext cx="4442819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0EAF22-345B-47C3-96FB-2340D2728EA5}"/>
                  </a:ext>
                </a:extLst>
              </p:cNvPr>
              <p:cNvSpPr txBox="1"/>
              <p:nvPr/>
            </p:nvSpPr>
            <p:spPr>
              <a:xfrm>
                <a:off x="6155510" y="4258412"/>
                <a:ext cx="495578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𝒂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860EAF22-345B-47C3-96FB-2340D2728E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55510" y="4258412"/>
                <a:ext cx="495578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63BF09-F5B2-43AB-9D50-1132B6ACDD2E}"/>
                  </a:ext>
                </a:extLst>
              </p:cNvPr>
              <p:cNvSpPr txBox="1"/>
              <p:nvPr/>
            </p:nvSpPr>
            <p:spPr>
              <a:xfrm>
                <a:off x="684071" y="5089141"/>
                <a:ext cx="10768397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da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𝒂</m:t>
                    </m:r>
                    <m:d>
                      <m:dPr>
                        <m:ctrlPr>
                          <a:rPr lang="ru-RU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𝒕</m:t>
                        </m:r>
                      </m:e>
                    </m:d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qiymatga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1563BF09-F5B2-43AB-9D50-1132B6ACD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071" y="5089141"/>
                <a:ext cx="10768397" cy="615553"/>
              </a:xfrm>
              <a:prstGeom prst="rect">
                <a:avLst/>
              </a:prstGeom>
              <a:blipFill>
                <a:blip r:embed="rId13"/>
                <a:stretch>
                  <a:fillRect t="-25743" r="-1924" b="-48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B9385C-C7CE-4ADF-B5A6-B0DDBAE71D86}"/>
                  </a:ext>
                </a:extLst>
              </p:cNvPr>
              <p:cNvSpPr txBox="1"/>
              <p:nvPr/>
            </p:nvSpPr>
            <p:spPr>
              <a:xfrm>
                <a:off x="382784" y="246059"/>
                <a:ext cx="11683804" cy="1200329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Eng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katta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tezlikka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erishiladigan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vaqtni aniqlaymiz:</a:t>
                </a: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EFB9385C-C7CE-4ADF-B5A6-B0DDBAE71D8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2784" y="246059"/>
                <a:ext cx="11683804" cy="1200329"/>
              </a:xfrm>
              <a:prstGeom prst="rect">
                <a:avLst/>
              </a:prstGeom>
              <a:blipFill>
                <a:blip r:embed="rId14"/>
                <a:stretch>
                  <a:fillRect l="-1461" t="-7614" b="-1827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0390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E5C80-ED21-426A-840E-3BADA52A9A23}"/>
                  </a:ext>
                </a:extLst>
              </p:cNvPr>
              <p:cNvSpPr txBox="1"/>
              <p:nvPr/>
            </p:nvSpPr>
            <p:spPr>
              <a:xfrm>
                <a:off x="1195463" y="1437993"/>
                <a:ext cx="185634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147E5C80-ED21-426A-840E-3BADA52A9A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3" y="1437993"/>
                <a:ext cx="185634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A64A6-55EE-4647-9E66-1F35B54A4409}"/>
                  </a:ext>
                </a:extLst>
              </p:cNvPr>
              <p:cNvSpPr txBox="1"/>
              <p:nvPr/>
            </p:nvSpPr>
            <p:spPr>
              <a:xfrm>
                <a:off x="510645" y="371007"/>
                <a:ext cx="10321477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oniy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tezlikni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73A64A6-55EE-4647-9E66-1F35B54A44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0645" y="371007"/>
                <a:ext cx="10321477" cy="707886"/>
              </a:xfrm>
              <a:prstGeom prst="rect">
                <a:avLst/>
              </a:prstGeom>
              <a:blipFill>
                <a:blip r:embed="rId3"/>
                <a:stretch>
                  <a:fillRect l="-2126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6BE3A-E9FF-4E5C-A48F-798317B1C9CE}"/>
                  </a:ext>
                </a:extLst>
              </p:cNvPr>
              <p:cNvSpPr txBox="1"/>
              <p:nvPr/>
            </p:nvSpPr>
            <p:spPr>
              <a:xfrm>
                <a:off x="1163360" y="2431584"/>
                <a:ext cx="4288290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3616BE3A-E9FF-4E5C-A48F-798317B1C9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0" y="2431584"/>
                <a:ext cx="4288290" cy="62946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86E4A-096A-4336-A7F7-39DE82F72B87}"/>
                  </a:ext>
                </a:extLst>
              </p:cNvPr>
              <p:cNvSpPr txBox="1"/>
              <p:nvPr/>
            </p:nvSpPr>
            <p:spPr>
              <a:xfrm>
                <a:off x="1163360" y="3359099"/>
                <a:ext cx="10490501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𝝑</m:t>
                      </m:r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𝟑𝟎𝟎𝟎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6F486E4A-096A-4336-A7F7-39DE82F72B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360" y="3359099"/>
                <a:ext cx="10490501" cy="62946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FEA5FCD-F64C-44EF-A6FC-1A895ED85F7A}"/>
                  </a:ext>
                </a:extLst>
              </p:cNvPr>
              <p:cNvSpPr/>
              <p:nvPr/>
            </p:nvSpPr>
            <p:spPr>
              <a:xfrm>
                <a:off x="1195463" y="4286615"/>
                <a:ext cx="3148426" cy="707886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/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𝒔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5FEA5FCD-F64C-44EF-A6FC-1A895ED85F7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5463" y="4286615"/>
                <a:ext cx="3148426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15955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bject 2">
            <a:extLst>
              <a:ext uri="{FF2B5EF4-FFF2-40B4-BE49-F238E27FC236}">
                <a16:creationId xmlns:a16="http://schemas.microsoft.com/office/drawing/2014/main" id="{74EF5945-2687-4874-8197-9CC30207AEEA}"/>
              </a:ext>
            </a:extLst>
          </p:cNvPr>
          <p:cNvSpPr/>
          <p:nvPr/>
        </p:nvSpPr>
        <p:spPr>
          <a:xfrm>
            <a:off x="3174" y="-23812"/>
            <a:ext cx="12188825" cy="994773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0" tIns="0" rIns="0" bIns="0"/>
          <a:lstStyle/>
          <a:p>
            <a:pPr>
              <a:defRPr/>
            </a:pPr>
            <a:endParaRPr sz="2396"/>
          </a:p>
        </p:txBody>
      </p:sp>
      <p:sp>
        <p:nvSpPr>
          <p:cNvPr id="15" name="TextBox 14"/>
          <p:cNvSpPr txBox="1"/>
          <p:nvPr/>
        </p:nvSpPr>
        <p:spPr>
          <a:xfrm>
            <a:off x="4835952" y="-44702"/>
            <a:ext cx="19984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Reja</a:t>
            </a:r>
            <a:endParaRPr lang="ru-RU" sz="6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Рамка 12"/>
          <p:cNvSpPr/>
          <p:nvPr/>
        </p:nvSpPr>
        <p:spPr>
          <a:xfrm>
            <a:off x="75414" y="1074656"/>
            <a:ext cx="12000322" cy="5693789"/>
          </a:xfrm>
          <a:prstGeom prst="frame">
            <a:avLst>
              <a:gd name="adj1" fmla="val 110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3998490079"/>
              </p:ext>
            </p:extLst>
          </p:nvPr>
        </p:nvGraphicFramePr>
        <p:xfrm>
          <a:off x="381001" y="1212216"/>
          <a:ext cx="11401424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772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BB2DD-1F0D-439C-AE95-515473F87BED}"/>
                  </a:ext>
                </a:extLst>
              </p:cNvPr>
              <p:cNvSpPr txBox="1"/>
              <p:nvPr/>
            </p:nvSpPr>
            <p:spPr>
              <a:xfrm>
                <a:off x="474784" y="286601"/>
                <a:ext cx="10709032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b>
                        <m:r>
                          <a:rPr lang="en-US" sz="36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sub>
                    </m:sSub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ichida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bosib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o‘tilgan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yo‘lni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aniqlaymiz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88BB2DD-1F0D-439C-AE95-515473F87B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4" y="286601"/>
                <a:ext cx="10709032" cy="646331"/>
              </a:xfrm>
              <a:prstGeom prst="rect">
                <a:avLst/>
              </a:prstGeom>
              <a:blipFill>
                <a:blip r:embed="rId2"/>
                <a:stretch>
                  <a:fillRect l="-1764" t="-14151" r="-1252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7259A-A9FC-4041-9778-DBACD47495DF}"/>
                  </a:ext>
                </a:extLst>
              </p:cNvPr>
              <p:cNvSpPr txBox="1"/>
              <p:nvPr/>
            </p:nvSpPr>
            <p:spPr>
              <a:xfrm>
                <a:off x="923536" y="1045913"/>
                <a:ext cx="4759089" cy="97154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𝒔</m:t>
                    </m:r>
                    <m:d>
                      <m:dPr>
                        <m:ctrlPr>
                          <a:rPr lang="en-US" sz="3600" b="1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3600" b="1" i="1" smtClean="0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</m:d>
                    <m:r>
                      <a:rPr lang="en-US" sz="3600" b="1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3600" b="1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𝒕</m:t>
                            </m:r>
                          </m:e>
                          <m:sup>
                            <m:r>
                              <a:rPr lang="en-US" sz="3600" b="1" i="1">
                                <a:latin typeface="Cambria Math" panose="02040503050406030204" pitchFamily="18" charset="0"/>
                              </a:rPr>
                              <m:t>𝟒</m:t>
                            </m:r>
                          </m:sup>
                        </m:sSup>
                      </m:num>
                      <m:den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𝟒</m:t>
                        </m:r>
                      </m:den>
                    </m:f>
                    <m:r>
                      <a:rPr lang="en-US" sz="3600" b="1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3600" b="1" i="1">
                        <a:latin typeface="Cambria Math" panose="02040503050406030204" pitchFamily="18" charset="0"/>
                      </a:rPr>
                      <m:t>𝟏𝟎</m:t>
                    </m:r>
                    <m:sSup>
                      <m:sSupPr>
                        <m:ctrlPr>
                          <a:rPr lang="en-US" sz="3600" b="1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𝒕</m:t>
                        </m:r>
                      </m:e>
                      <m:sup>
                        <m:r>
                          <a:rPr lang="en-US" sz="3600" b="1" i="1">
                            <a:latin typeface="Cambria Math" panose="02040503050406030204" pitchFamily="18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3600" dirty="0"/>
                  <a:t> </a:t>
                </a:r>
                <a:endParaRPr lang="ru-RU" sz="36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4347259A-A9FC-4041-9778-DBACD47495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536" y="1045913"/>
                <a:ext cx="4759089" cy="97154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04AA3E-BB6A-4D16-8EC1-2F1123976A2E}"/>
                  </a:ext>
                </a:extLst>
              </p:cNvPr>
              <p:cNvSpPr txBox="1"/>
              <p:nvPr/>
            </p:nvSpPr>
            <p:spPr>
              <a:xfrm>
                <a:off x="474784" y="2168085"/>
                <a:ext cx="1671868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b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b>
                          <m:r>
                            <a:rPr lang="en-US" sz="36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𝟎</m:t>
                          </m:r>
                        </m:sub>
                      </m:sSub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𝟏𝟎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6604AA3E-BB6A-4D16-8EC1-2F1123976A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74784" y="2168085"/>
                <a:ext cx="1671868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2B83D1-5002-42C5-A88E-2FA9E75CCF1E}"/>
                  </a:ext>
                </a:extLst>
              </p:cNvPr>
              <p:cNvSpPr txBox="1"/>
              <p:nvPr/>
            </p:nvSpPr>
            <p:spPr>
              <a:xfrm>
                <a:off x="289381" y="2831143"/>
                <a:ext cx="11602125" cy="12130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𝒔</m:t>
                      </m:r>
                      <m:d>
                        <m:d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</m:d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f>
                        <m:f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𝟏𝟎</m:t>
                              </m:r>
                            </m:e>
                            <m:sup>
                              <m:r>
                                <a:rPr lang="en-US" sz="3600" b="1" i="1" smtClean="0">
                                  <a:latin typeface="Cambria Math" panose="02040503050406030204" pitchFamily="18" charset="0"/>
                                </a:rPr>
                                <m:t>𝟒</m:t>
                              </m:r>
                            </m:sup>
                          </m:sSup>
                        </m:num>
                        <m:den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𝟒</m:t>
                          </m:r>
                        </m:den>
                      </m:f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sSup>
                        <m:sSupPr>
                          <m:ctrlPr>
                            <a:rPr lang="en-US" sz="36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3600" b="1" i="1" smtClean="0">
                              <a:latin typeface="Cambria Math" panose="02040503050406030204" pitchFamily="18" charset="0"/>
                            </a:rPr>
                            <m:t>𝟑</m:t>
                          </m:r>
                        </m:sup>
                      </m:sSup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=−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𝟐𝟓𝟎𝟎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𝟏𝟎𝟎𝟎𝟎</m:t>
                      </m:r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𝟕𝟓𝟎𝟎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𝒎</m:t>
                      </m:r>
                    </m:oMath>
                  </m:oMathPara>
                </a14:m>
                <a:endParaRPr lang="en-US" sz="3600" b="1" i="1" dirty="0">
                  <a:latin typeface="Cambria Math" panose="02040503050406030204" pitchFamily="18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792B83D1-5002-42C5-A88E-2FA9E75CCF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1" y="2831143"/>
                <a:ext cx="11602125" cy="1213024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TextBox 10">
            <a:extLst>
              <a:ext uri="{FF2B5EF4-FFF2-40B4-BE49-F238E27FC236}">
                <a16:creationId xmlns:a16="http://schemas.microsoft.com/office/drawing/2014/main" id="{C2F54A96-B755-4E98-B958-10A470313B0F}"/>
              </a:ext>
            </a:extLst>
          </p:cNvPr>
          <p:cNvSpPr txBox="1"/>
          <p:nvPr/>
        </p:nvSpPr>
        <p:spPr>
          <a:xfrm>
            <a:off x="1789425" y="5405742"/>
            <a:ext cx="917270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err="1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Javob</a:t>
            </a:r>
            <a:r>
              <a:rPr lang="en-US" sz="4000" b="1" dirty="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1) 10 s; 2) 2000 m/s; 3) 7,5 km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1A5B4C3-DAE7-408B-8AF3-D019399F44F9}"/>
                  </a:ext>
                </a:extLst>
              </p:cNvPr>
              <p:cNvSpPr/>
              <p:nvPr/>
            </p:nvSpPr>
            <p:spPr>
              <a:xfrm>
                <a:off x="289381" y="4339074"/>
                <a:ext cx="4055919" cy="646331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𝟕𝟓𝟎𝟎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𝒎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𝟕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𝟓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3600" b="1" i="1">
                          <a:latin typeface="Cambria Math" panose="02040503050406030204" pitchFamily="18" charset="0"/>
                        </a:rPr>
                        <m:t>𝒌𝒎</m:t>
                      </m:r>
                    </m:oMath>
                  </m:oMathPara>
                </a14:m>
                <a:endParaRPr lang="ru-RU" sz="3600" dirty="0"/>
              </a:p>
            </p:txBody>
          </p:sp>
        </mc:Choice>
        <mc:Fallback xmlns="">
          <p:sp>
            <p:nvSpPr>
              <p:cNvPr id="2" name="Прямоугольник 1">
                <a:extLst>
                  <a:ext uri="{FF2B5EF4-FFF2-40B4-BE49-F238E27FC236}">
                    <a16:creationId xmlns:a16="http://schemas.microsoft.com/office/drawing/2014/main" id="{F1A5B4C3-DAE7-408B-8AF3-D019399F44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381" y="4339074"/>
                <a:ext cx="4055919" cy="64633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89567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550924" y="1091958"/>
                <a:ext cx="11098035" cy="19529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/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Havo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shariga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∈</m:t>
                    </m:r>
                    <m:d>
                      <m:dPr>
                        <m:begChr m:val="["/>
                        <m:endChr m:val="]"/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;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𝟏𝟎</m:t>
                        </m:r>
                      </m:e>
                    </m:d>
                  </m:oMath>
                </a14:m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oralig‘ida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pPr algn="just"/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𝒕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(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)</m:t>
                    </m:r>
                  </m:oMath>
                </a14:m>
                <a:r>
                  <a:rPr lang="en-US" sz="4000" b="1" i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purkalmoqda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Quyidagilarni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924" y="1091958"/>
                <a:ext cx="11098035" cy="1952907"/>
              </a:xfrm>
              <a:prstGeom prst="rect">
                <a:avLst/>
              </a:prstGeom>
              <a:blipFill>
                <a:blip r:embed="rId3"/>
                <a:stretch>
                  <a:fillRect l="-1922" t="-5625" r="-1922" b="-125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Прямоугольник 6"/>
              <p:cNvSpPr/>
              <p:nvPr/>
            </p:nvSpPr>
            <p:spPr>
              <a:xfrm>
                <a:off x="543041" y="3207366"/>
                <a:ext cx="8709895" cy="317009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742950" indent="-742950">
                  <a:buAutoNum type="arabicParenR"/>
                </a:pP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Boshlang‘ich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vaqtdagi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purkash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Прямоугольник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3041" y="3207366"/>
                <a:ext cx="8709895" cy="3170099"/>
              </a:xfrm>
              <a:prstGeom prst="rect">
                <a:avLst/>
              </a:prstGeom>
              <a:blipFill>
                <a:blip r:embed="rId4"/>
                <a:stretch>
                  <a:fillRect l="-2449" t="-3462" b="-730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9089673" y="3019831"/>
            <a:ext cx="2704486" cy="33938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0563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1C936B9D-B9C7-41AA-BBBE-7B2D790ADF99}"/>
              </a:ext>
            </a:extLst>
          </p:cNvPr>
          <p:cNvSpPr txBox="1"/>
          <p:nvPr/>
        </p:nvSpPr>
        <p:spPr>
          <a:xfrm>
            <a:off x="638906" y="1484869"/>
            <a:ext cx="1155309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Boshlang‘ich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vaqtdagi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havo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hajmini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latin typeface="Arial" panose="020B0604020202020204" pitchFamily="34" charset="0"/>
                <a:cs typeface="Arial" panose="020B0604020202020204" pitchFamily="34" charset="0"/>
              </a:rPr>
              <a:t>topamiz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769BCA-5D26-4224-9441-4889924C7189}"/>
                  </a:ext>
                </a:extLst>
              </p:cNvPr>
              <p:cNvSpPr txBox="1"/>
              <p:nvPr/>
            </p:nvSpPr>
            <p:spPr>
              <a:xfrm>
                <a:off x="1390636" y="2131200"/>
                <a:ext cx="148062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3769BCA-5D26-4224-9441-4889924C718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90636" y="2131200"/>
                <a:ext cx="1480625" cy="70788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CB6500-42FE-44EB-8667-DBA9EC6B16DB}"/>
                  </a:ext>
                </a:extLst>
              </p:cNvPr>
              <p:cNvSpPr txBox="1"/>
              <p:nvPr/>
            </p:nvSpPr>
            <p:spPr>
              <a:xfrm>
                <a:off x="984518" y="2934471"/>
                <a:ext cx="6460819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3CB6500-42FE-44EB-8667-DBA9EC6B16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4518" y="2934471"/>
                <a:ext cx="6460819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D5932-A39A-4B43-8F3F-8EDF8B076790}"/>
                  </a:ext>
                </a:extLst>
              </p:cNvPr>
              <p:cNvSpPr txBox="1"/>
              <p:nvPr/>
            </p:nvSpPr>
            <p:spPr>
              <a:xfrm>
                <a:off x="1384494" y="3825705"/>
                <a:ext cx="10061917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𝑽</m:t>
                    </m:r>
                    <m:d>
                      <m:d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</m:d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Arial" panose="020B0604020202020204" pitchFamily="34" charset="0"/>
                          </a:rPr>
                          <m:t>∙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∙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𝟒</m:t>
                    </m:r>
                  </m:oMath>
                </a14:m>
                <a:r>
                  <a:rPr lang="en-US" sz="4000" dirty="0"/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750D5932-A39A-4B43-8F3F-8EDF8B07679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84494" y="3825705"/>
                <a:ext cx="10061917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Рамка 7">
            <a:extLst>
              <a:ext uri="{FF2B5EF4-FFF2-40B4-BE49-F238E27FC236}">
                <a16:creationId xmlns:a16="http://schemas.microsoft.com/office/drawing/2014/main" id="{ED85212F-CA97-4B78-BAFD-AF9BCBCAA237}"/>
              </a:ext>
            </a:extLst>
          </p:cNvPr>
          <p:cNvSpPr/>
          <p:nvPr/>
        </p:nvSpPr>
        <p:spPr>
          <a:xfrm>
            <a:off x="114300" y="900332"/>
            <a:ext cx="11952288" cy="5827494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11" name="object 2">
            <a:extLst>
              <a:ext uri="{FF2B5EF4-FFF2-40B4-BE49-F238E27FC236}">
                <a16:creationId xmlns:a16="http://schemas.microsoft.com/office/drawing/2014/main" id="{D38271F3-C476-47FF-BBEC-A024445EECC7}"/>
              </a:ext>
            </a:extLst>
          </p:cNvPr>
          <p:cNvSpPr>
            <a:spLocks/>
          </p:cNvSpPr>
          <p:nvPr/>
        </p:nvSpPr>
        <p:spPr bwMode="auto">
          <a:xfrm>
            <a:off x="-4763" y="0"/>
            <a:ext cx="12196763" cy="766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29912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E8D0CB-0422-47E5-B255-3675D8E9C555}"/>
                  </a:ext>
                </a:extLst>
              </p:cNvPr>
              <p:cNvSpPr txBox="1"/>
              <p:nvPr/>
            </p:nvSpPr>
            <p:spPr>
              <a:xfrm>
                <a:off x="640598" y="780356"/>
                <a:ext cx="10441745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2) 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minutdagi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hajmini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63E8D0CB-0422-47E5-B255-3675D8E9C5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0598" y="780356"/>
                <a:ext cx="10441745" cy="707886"/>
              </a:xfrm>
              <a:prstGeom prst="rect">
                <a:avLst/>
              </a:prstGeom>
              <a:blipFill>
                <a:blip r:embed="rId2"/>
                <a:stretch>
                  <a:fillRect l="-2043" t="-15517" r="-2102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809A70-BE18-4E5A-B3EE-FB66880295B4}"/>
                  </a:ext>
                </a:extLst>
              </p:cNvPr>
              <p:cNvSpPr txBox="1"/>
              <p:nvPr/>
            </p:nvSpPr>
            <p:spPr>
              <a:xfrm>
                <a:off x="893816" y="1690286"/>
                <a:ext cx="7276514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6809A70-BE18-4E5A-B3EE-FB66880295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3816" y="1690286"/>
                <a:ext cx="7276514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89D40D-F304-49D0-8627-6400087F251E}"/>
                  </a:ext>
                </a:extLst>
              </p:cNvPr>
              <p:cNvSpPr txBox="1"/>
              <p:nvPr/>
            </p:nvSpPr>
            <p:spPr>
              <a:xfrm>
                <a:off x="1239367" y="2614131"/>
                <a:ext cx="8436207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∙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𝟏𝟎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𝟏𝟎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D089D40D-F304-49D0-8627-6400087F25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7" y="2614131"/>
                <a:ext cx="8436207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792BA3-FE24-4AF9-AC37-07C0B6AC7747}"/>
                  </a:ext>
                </a:extLst>
              </p:cNvPr>
              <p:cNvSpPr txBox="1"/>
              <p:nvPr/>
            </p:nvSpPr>
            <p:spPr>
              <a:xfrm>
                <a:off x="1239367" y="3556440"/>
                <a:ext cx="8436207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𝟏𝟎𝟎𝟎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𝟏𝟑𝟐𝟒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5792BA3-FE24-4AF9-AC37-07C0B6AC774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39367" y="3556440"/>
                <a:ext cx="8436207" cy="721801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11419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1DF5B-5E13-4CF5-95DE-93C60FEF5D21}"/>
                  </a:ext>
                </a:extLst>
              </p:cNvPr>
              <p:cNvSpPr txBox="1"/>
              <p:nvPr/>
            </p:nvSpPr>
            <p:spPr>
              <a:xfrm>
                <a:off x="531054" y="264117"/>
                <a:ext cx="11535534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3)  </a:t>
                </a:r>
                <a14:m>
                  <m:oMath xmlns:m="http://schemas.openxmlformats.org/officeDocument/2006/math"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36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minutdagi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havo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purkash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tezligini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36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topamiz</a:t>
                </a:r>
                <a:r>
                  <a:rPr lang="en-US" sz="36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ru-RU" sz="36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A891DF5B-5E13-4CF5-95DE-93C60FEF5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1054" y="264117"/>
                <a:ext cx="11535534" cy="646331"/>
              </a:xfrm>
              <a:prstGeom prst="rect">
                <a:avLst/>
              </a:prstGeom>
              <a:blipFill>
                <a:blip r:embed="rId2"/>
                <a:stretch>
                  <a:fillRect l="-1586" t="-14151" b="-3490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A864F-0F86-4535-A608-139236B9A58B}"/>
                  </a:ext>
                </a:extLst>
              </p:cNvPr>
              <p:cNvSpPr txBox="1"/>
              <p:nvPr/>
            </p:nvSpPr>
            <p:spPr>
              <a:xfrm>
                <a:off x="812407" y="1120954"/>
                <a:ext cx="8500404" cy="865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𝟑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𝟑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𝒕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𝒕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𝟒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9FA864F-0F86-4535-A608-139236B9A5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2407" y="1120954"/>
                <a:ext cx="8500404" cy="86575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ABBBE-B173-444E-B7BB-9FFFA0CAF4CD}"/>
                  </a:ext>
                </a:extLst>
              </p:cNvPr>
              <p:cNvSpPr txBox="1"/>
              <p:nvPr/>
            </p:nvSpPr>
            <p:spPr>
              <a:xfrm>
                <a:off x="1856934" y="2220585"/>
                <a:ext cx="7455877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𝒕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𝒕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 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𝟑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/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𝒎𝒊𝒏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187ABBBE-B173-444E-B7BB-9FFFA0CAF4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6934" y="2220585"/>
                <a:ext cx="7455877" cy="72180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730307-CCD2-489B-BF75-3846C4EBA664}"/>
                  </a:ext>
                </a:extLst>
              </p:cNvPr>
              <p:cNvSpPr txBox="1"/>
              <p:nvPr/>
            </p:nvSpPr>
            <p:spPr>
              <a:xfrm>
                <a:off x="953085" y="3437655"/>
                <a:ext cx="1438422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𝒕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𝟓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98730307-CCD2-489B-BF75-3846C4EBA6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85" y="3437655"/>
                <a:ext cx="1438422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9D479-EAA0-4ADC-998E-C440BDC54E0B}"/>
                  </a:ext>
                </a:extLst>
              </p:cNvPr>
              <p:cNvSpPr txBox="1"/>
              <p:nvPr/>
            </p:nvSpPr>
            <p:spPr>
              <a:xfrm>
                <a:off x="3043073" y="3176267"/>
                <a:ext cx="8641080" cy="187570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Arial" panose="020B0604020202020204" pitchFamily="34" charset="0"/>
                            </a:rPr>
                            <m:t>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𝟑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𝟓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𝟓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i="1" dirty="0">
                  <a:latin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𝟕𝟓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𝟑𝟎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𝟏𝟎𝟕</m:t>
                    </m:r>
                  </m:oMath>
                </a14:m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𝒎𝒊𝒏</m:t>
                    </m:r>
                  </m:oMath>
                </a14:m>
                <a:endParaRPr lang="ru-RU" sz="4000" dirty="0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B309D479-EAA0-4ADC-998E-C440BDC54E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3073" y="3176267"/>
                <a:ext cx="8641080" cy="18757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A57897-6F53-4785-AB79-A09A97C50DD9}"/>
                  </a:ext>
                </a:extLst>
              </p:cNvPr>
              <p:cNvSpPr txBox="1"/>
              <p:nvPr/>
            </p:nvSpPr>
            <p:spPr>
              <a:xfrm>
                <a:off x="953085" y="5413282"/>
                <a:ext cx="10621562" cy="72180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4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2)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𝟏𝟑𝟐𝟒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; 3)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𝟏𝟎𝟕</m:t>
                    </m:r>
                  </m:oMath>
                </a14:m>
                <a:r>
                  <a:rPr lang="en-US" sz="4000" b="1" dirty="0"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𝟑</m:t>
                        </m:r>
                      </m:sup>
                    </m:sSup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/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𝒎𝒊𝒏</m:t>
                    </m:r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41A57897-6F53-4785-AB79-A09A97C50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3085" y="5413282"/>
                <a:ext cx="10621562" cy="721801"/>
              </a:xfrm>
              <a:prstGeom prst="rect">
                <a:avLst/>
              </a:prstGeom>
              <a:blipFill>
                <a:blip r:embed="rId7"/>
                <a:stretch>
                  <a:fillRect l="-2008" t="-15254" b="-3389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45514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Прямоугольник 5"/>
              <p:cNvSpPr/>
              <p:nvPr/>
            </p:nvSpPr>
            <p:spPr>
              <a:xfrm>
                <a:off x="324699" y="1031997"/>
                <a:ext cx="11533224" cy="25684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Akrom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shim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tikish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uchun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buyurtma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Bir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oyda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ta shim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tiksa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𝒑</m:t>
                    </m:r>
                    <m:d>
                      <m:d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dPr>
                      <m:e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</m:d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sSup>
                      <m:sSupPr>
                        <m:ctrlP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𝒙</m:t>
                        </m:r>
                      </m:e>
                      <m:sup>
                        <m:r>
                          <a:rPr lang="en-US" sz="4000" b="1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𝟐</m:t>
                        </m:r>
                      </m:sup>
                    </m:sSup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𝟐𝟒𝟎</m:t>
                    </m:r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𝒙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</a:p>
              <a:p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ming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daromad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qiladi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Quyidagilarni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toping:</a:t>
                </a:r>
              </a:p>
            </p:txBody>
          </p:sp>
        </mc:Choice>
        <mc:Fallback xmlns="">
          <p:sp>
            <p:nvSpPr>
              <p:cNvPr id="6" name="Прямоугольник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4699" y="1031997"/>
                <a:ext cx="11533224" cy="2568460"/>
              </a:xfrm>
              <a:prstGeom prst="rect">
                <a:avLst/>
              </a:prstGeom>
              <a:blipFill>
                <a:blip r:embed="rId3"/>
                <a:stretch>
                  <a:fillRect l="-1850" t="-4265" b="-900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Прямоугольник 6"/>
          <p:cNvSpPr/>
          <p:nvPr/>
        </p:nvSpPr>
        <p:spPr>
          <a:xfrm>
            <a:off x="399931" y="3532681"/>
            <a:ext cx="8709895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indent="-742950">
              <a:buAutoNum type="arabicParenR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qancha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shim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tikish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marL="742950" indent="-742950">
              <a:buAutoNum type="arabicParenR" startAt="2"/>
            </a:pP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9185057" y="2972501"/>
            <a:ext cx="2672865" cy="3354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28581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4D1762-6FCA-47F9-9074-18BBBAD6950D}"/>
                  </a:ext>
                </a:extLst>
              </p:cNvPr>
              <p:cNvSpPr txBox="1"/>
              <p:nvPr/>
            </p:nvSpPr>
            <p:spPr>
              <a:xfrm>
                <a:off x="633045" y="478301"/>
                <a:ext cx="548641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344D1762-6FCA-47F9-9074-18BBBAD6950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3045" y="478301"/>
                <a:ext cx="548641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54B75-B0EE-43CB-9999-E5E749B12C35}"/>
                  </a:ext>
                </a:extLst>
              </p:cNvPr>
              <p:cNvSpPr txBox="1"/>
              <p:nvPr/>
            </p:nvSpPr>
            <p:spPr>
              <a:xfrm>
                <a:off x="1295697" y="357792"/>
                <a:ext cx="5299976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80754B75-B0EE-43CB-9999-E5E749B12C3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95697" y="357792"/>
                <a:ext cx="5299976" cy="721801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5614BA-6B88-4499-A87C-7AF397D25611}"/>
                  </a:ext>
                </a:extLst>
              </p:cNvPr>
              <p:cNvSpPr txBox="1"/>
              <p:nvPr/>
            </p:nvSpPr>
            <p:spPr>
              <a:xfrm>
                <a:off x="1419077" y="1093854"/>
                <a:ext cx="8948812" cy="86575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4000" b="1" i="1" smtClean="0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</m:ctrlPr>
                            </m:dPr>
                            <m:e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−</m:t>
                              </m:r>
                              <m:sSup>
                                <m:sSupPr>
                                  <m:ctrlP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𝒙</m:t>
                                  </m:r>
                                </m:e>
                                <m:sup>
                                  <m:r>
                                    <a:rPr lang="en-US" sz="4000" b="1" i="1">
                                      <a:latin typeface="Cambria Math" panose="02040503050406030204" pitchFamily="18" charset="0"/>
                                      <a:cs typeface="Arial" panose="020B0604020202020204" pitchFamily="34" charset="0"/>
                                    </a:rPr>
                                    <m:t>𝟐</m:t>
                                  </m:r>
                                </m:sup>
                              </m:sSup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+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𝟐𝟒𝟎</m:t>
                              </m:r>
                              <m:r>
                                <a:rPr lang="en-US" sz="4000" b="1" i="1">
                                  <a:latin typeface="Cambria Math" panose="02040503050406030204" pitchFamily="18" charset="0"/>
                                  <a:cs typeface="Arial" panose="020B0604020202020204" pitchFamily="34" charset="0"/>
                                </a:rPr>
                                <m:t>𝒙</m:t>
                              </m:r>
                            </m:e>
                          </m:d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25614BA-6B88-4499-A87C-7AF397D256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77" y="1093854"/>
                <a:ext cx="8948812" cy="86575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ADA80-1307-43C4-A1BC-2390467211D5}"/>
                  </a:ext>
                </a:extLst>
              </p:cNvPr>
              <p:cNvSpPr txBox="1"/>
              <p:nvPr/>
            </p:nvSpPr>
            <p:spPr>
              <a:xfrm>
                <a:off x="1419077" y="1991983"/>
                <a:ext cx="2493356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5A0ADA80-1307-43C4-A1BC-2390467211D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9077" y="1991983"/>
                <a:ext cx="2493356" cy="707886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B47E78-EC7B-4B43-8C3D-3A90AABCA473}"/>
                  </a:ext>
                </a:extLst>
              </p:cNvPr>
              <p:cNvSpPr txBox="1"/>
              <p:nvPr/>
            </p:nvSpPr>
            <p:spPr>
              <a:xfrm>
                <a:off x="1417316" y="2699869"/>
                <a:ext cx="378772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𝟒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BB47E78-EC7B-4B43-8C3D-3A90AABCA47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16" y="2699869"/>
                <a:ext cx="3787729" cy="70788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5A077-8E67-414C-A251-5612E864C2E5}"/>
                  </a:ext>
                </a:extLst>
              </p:cNvPr>
              <p:cNvSpPr txBox="1"/>
              <p:nvPr/>
            </p:nvSpPr>
            <p:spPr>
              <a:xfrm>
                <a:off x="1417316" y="3450246"/>
                <a:ext cx="22121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82D5A077-8E67-414C-A251-5612E864C2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17316" y="3450246"/>
                <a:ext cx="2212149" cy="707886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1" name="Полилиния: фигура 10">
            <a:extLst>
              <a:ext uri="{FF2B5EF4-FFF2-40B4-BE49-F238E27FC236}">
                <a16:creationId xmlns:a16="http://schemas.microsoft.com/office/drawing/2014/main" id="{7D7FC351-DE11-410A-934A-3B7901ADD529}"/>
              </a:ext>
            </a:extLst>
          </p:cNvPr>
          <p:cNvSpPr/>
          <p:nvPr/>
        </p:nvSpPr>
        <p:spPr>
          <a:xfrm>
            <a:off x="8788882" y="3022975"/>
            <a:ext cx="1438275" cy="538765"/>
          </a:xfrm>
          <a:custGeom>
            <a:avLst/>
            <a:gdLst>
              <a:gd name="connsiteX0" fmla="*/ 0 w 1438275"/>
              <a:gd name="connsiteY0" fmla="*/ 581025 h 581025"/>
              <a:gd name="connsiteX1" fmla="*/ 228600 w 1438275"/>
              <a:gd name="connsiteY1" fmla="*/ 266700 h 581025"/>
              <a:gd name="connsiteX2" fmla="*/ 542925 w 1438275"/>
              <a:gd name="connsiteY2" fmla="*/ 66675 h 581025"/>
              <a:gd name="connsiteX3" fmla="*/ 1438275 w 1438275"/>
              <a:gd name="connsiteY3" fmla="*/ 0 h 581025"/>
              <a:gd name="connsiteX4" fmla="*/ 1438275 w 143827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5" h="581025">
                <a:moveTo>
                  <a:pt x="0" y="581025"/>
                </a:moveTo>
                <a:cubicBezTo>
                  <a:pt x="69056" y="466725"/>
                  <a:pt x="138113" y="352425"/>
                  <a:pt x="228600" y="266700"/>
                </a:cubicBezTo>
                <a:cubicBezTo>
                  <a:pt x="319088" y="180975"/>
                  <a:pt x="341313" y="111125"/>
                  <a:pt x="542925" y="66675"/>
                </a:cubicBezTo>
                <a:cubicBezTo>
                  <a:pt x="744538" y="22225"/>
                  <a:pt x="1438275" y="0"/>
                  <a:pt x="1438275" y="0"/>
                </a:cubicBezTo>
                <a:lnTo>
                  <a:pt x="1438275" y="0"/>
                </a:lnTo>
              </a:path>
            </a:pathLst>
          </a:custGeom>
          <a:noFill/>
          <a:ln w="38100"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p:sp>
        <p:nvSpPr>
          <p:cNvPr id="12" name="Полилиния: фигура 11">
            <a:extLst>
              <a:ext uri="{FF2B5EF4-FFF2-40B4-BE49-F238E27FC236}">
                <a16:creationId xmlns:a16="http://schemas.microsoft.com/office/drawing/2014/main" id="{95033466-C303-41A2-947B-C14FE1679166}"/>
              </a:ext>
            </a:extLst>
          </p:cNvPr>
          <p:cNvSpPr/>
          <p:nvPr/>
        </p:nvSpPr>
        <p:spPr>
          <a:xfrm flipH="1">
            <a:off x="7350607" y="3056614"/>
            <a:ext cx="1438275" cy="502181"/>
          </a:xfrm>
          <a:custGeom>
            <a:avLst/>
            <a:gdLst>
              <a:gd name="connsiteX0" fmla="*/ 0 w 1438275"/>
              <a:gd name="connsiteY0" fmla="*/ 581025 h 581025"/>
              <a:gd name="connsiteX1" fmla="*/ 228600 w 1438275"/>
              <a:gd name="connsiteY1" fmla="*/ 266700 h 581025"/>
              <a:gd name="connsiteX2" fmla="*/ 542925 w 1438275"/>
              <a:gd name="connsiteY2" fmla="*/ 66675 h 581025"/>
              <a:gd name="connsiteX3" fmla="*/ 1438275 w 1438275"/>
              <a:gd name="connsiteY3" fmla="*/ 0 h 581025"/>
              <a:gd name="connsiteX4" fmla="*/ 1438275 w 1438275"/>
              <a:gd name="connsiteY4" fmla="*/ 0 h 581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38275" h="581025">
                <a:moveTo>
                  <a:pt x="0" y="581025"/>
                </a:moveTo>
                <a:cubicBezTo>
                  <a:pt x="69056" y="466725"/>
                  <a:pt x="138113" y="352425"/>
                  <a:pt x="228600" y="266700"/>
                </a:cubicBezTo>
                <a:cubicBezTo>
                  <a:pt x="319088" y="180975"/>
                  <a:pt x="341313" y="111125"/>
                  <a:pt x="542925" y="66675"/>
                </a:cubicBezTo>
                <a:cubicBezTo>
                  <a:pt x="744538" y="22225"/>
                  <a:pt x="1438275" y="0"/>
                  <a:pt x="1438275" y="0"/>
                </a:cubicBezTo>
                <a:lnTo>
                  <a:pt x="1438275" y="0"/>
                </a:lnTo>
              </a:path>
            </a:pathLst>
          </a:custGeom>
          <a:noFill/>
          <a:ln w="38100">
            <a:solidFill>
              <a:srgbClr val="009A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80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AB15C9-5840-41F5-A06C-30E20932D193}"/>
                  </a:ext>
                </a:extLst>
              </p:cNvPr>
              <p:cNvSpPr txBox="1"/>
              <p:nvPr/>
            </p:nvSpPr>
            <p:spPr>
              <a:xfrm>
                <a:off x="9564724" y="309226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B7AB15C9-5840-41F5-A06C-30E20932D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64724" y="3092262"/>
                <a:ext cx="349455" cy="43088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61573F-F8A6-4C9A-AAD5-C5673FA3402E}"/>
                  </a:ext>
                </a:extLst>
              </p:cNvPr>
              <p:cNvSpPr txBox="1"/>
              <p:nvPr/>
            </p:nvSpPr>
            <p:spPr>
              <a:xfrm>
                <a:off x="7895018" y="3092262"/>
                <a:ext cx="349455" cy="430887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8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28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A261573F-F8A6-4C9A-AAD5-C5673FA340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95018" y="3092262"/>
                <a:ext cx="349455" cy="430887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CF2970-44C5-4358-9DEC-FACEDB2A77BA}"/>
                  </a:ext>
                </a:extLst>
              </p:cNvPr>
              <p:cNvSpPr txBox="1"/>
              <p:nvPr/>
            </p:nvSpPr>
            <p:spPr>
              <a:xfrm>
                <a:off x="10690021" y="3373052"/>
                <a:ext cx="379046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63CF2970-44C5-4358-9DEC-FACEDB2A77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90021" y="3373052"/>
                <a:ext cx="379046" cy="4924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35EFA1-FEC3-4D12-A35B-AFB2185D0F88}"/>
                  </a:ext>
                </a:extLst>
              </p:cNvPr>
              <p:cNvSpPr txBox="1"/>
              <p:nvPr/>
            </p:nvSpPr>
            <p:spPr>
              <a:xfrm>
                <a:off x="8519103" y="3718464"/>
                <a:ext cx="5160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𝟔𝟎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835EFA1-FEC3-4D12-A35B-AFB2185D0F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9103" y="3718464"/>
                <a:ext cx="516050" cy="4924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7" name="Прямая со стрелкой 16">
            <a:extLst>
              <a:ext uri="{FF2B5EF4-FFF2-40B4-BE49-F238E27FC236}">
                <a16:creationId xmlns:a16="http://schemas.microsoft.com/office/drawing/2014/main" id="{17C47A86-E8A7-4611-983A-1700BD1EBCF5}"/>
              </a:ext>
            </a:extLst>
          </p:cNvPr>
          <p:cNvCxnSpPr>
            <a:cxnSpLocks/>
          </p:cNvCxnSpPr>
          <p:nvPr/>
        </p:nvCxnSpPr>
        <p:spPr>
          <a:xfrm flipV="1">
            <a:off x="7774938" y="3879520"/>
            <a:ext cx="308553" cy="452221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609308-3578-4599-8F6A-6C45540A60BB}"/>
                  </a:ext>
                </a:extLst>
              </p:cNvPr>
              <p:cNvSpPr txBox="1"/>
              <p:nvPr/>
            </p:nvSpPr>
            <p:spPr>
              <a:xfrm>
                <a:off x="7178486" y="3718464"/>
                <a:ext cx="516050" cy="49244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2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32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FF609308-3578-4599-8F6A-6C45540A60B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78486" y="3718464"/>
                <a:ext cx="516050" cy="49244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47259FF2-531A-420F-B163-537F539FB28C}"/>
              </a:ext>
            </a:extLst>
          </p:cNvPr>
          <p:cNvCxnSpPr>
            <a:cxnSpLocks/>
          </p:cNvCxnSpPr>
          <p:nvPr/>
        </p:nvCxnSpPr>
        <p:spPr>
          <a:xfrm>
            <a:off x="9631605" y="3937275"/>
            <a:ext cx="308553" cy="452221"/>
          </a:xfrm>
          <a:prstGeom prst="straightConnector1">
            <a:avLst/>
          </a:prstGeom>
          <a:ln w="5715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 стрелкой 19">
            <a:extLst>
              <a:ext uri="{FF2B5EF4-FFF2-40B4-BE49-F238E27FC236}">
                <a16:creationId xmlns:a16="http://schemas.microsoft.com/office/drawing/2014/main" id="{7AF64D3F-3F76-4EFB-9D58-041295DD2403}"/>
              </a:ext>
            </a:extLst>
          </p:cNvPr>
          <p:cNvCxnSpPr>
            <a:cxnSpLocks/>
          </p:cNvCxnSpPr>
          <p:nvPr/>
        </p:nvCxnSpPr>
        <p:spPr>
          <a:xfrm>
            <a:off x="7048050" y="3591043"/>
            <a:ext cx="3488918" cy="0"/>
          </a:xfrm>
          <a:prstGeom prst="straightConnector1">
            <a:avLst/>
          </a:prstGeom>
          <a:ln w="57150">
            <a:solidFill>
              <a:srgbClr val="00206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B4411D-7499-4063-BF84-E67EA4560A17}"/>
                  </a:ext>
                </a:extLst>
              </p:cNvPr>
              <p:cNvSpPr txBox="1"/>
              <p:nvPr/>
            </p:nvSpPr>
            <p:spPr>
              <a:xfrm>
                <a:off x="976157" y="4681045"/>
                <a:ext cx="45245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DB4411D-7499-4063-BF84-E67EA4560A1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6157" y="4681045"/>
                <a:ext cx="4524572" cy="615553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4DFE6-855F-4AF9-A1FB-B35E5A72EF5E}"/>
                  </a:ext>
                </a:extLst>
              </p:cNvPr>
              <p:cNvSpPr txBox="1"/>
              <p:nvPr/>
            </p:nvSpPr>
            <p:spPr>
              <a:xfrm>
                <a:off x="6447596" y="4697649"/>
                <a:ext cx="503753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𝒑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ru-RU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    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𝟔𝟎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F5A4DFE6-855F-4AF9-A1FB-B35E5A72EF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47596" y="4697649"/>
                <a:ext cx="5037533" cy="61555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4CA8812D-4B62-4DCA-80A4-B31AA609B8A6}"/>
              </a:ext>
            </a:extLst>
          </p:cNvPr>
          <p:cNvSpPr txBox="1"/>
          <p:nvPr/>
        </p:nvSpPr>
        <p:spPr>
          <a:xfrm>
            <a:off x="834585" y="5644019"/>
            <a:ext cx="1122602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60 ta shim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tikish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206828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Рамка 4">
            <a:extLst>
              <a:ext uri="{FF2B5EF4-FFF2-40B4-BE49-F238E27FC236}">
                <a16:creationId xmlns:a16="http://schemas.microsoft.com/office/drawing/2014/main" id="{82801A7E-05E9-43A7-94FF-3EFE3E048D12}"/>
              </a:ext>
            </a:extLst>
          </p:cNvPr>
          <p:cNvSpPr/>
          <p:nvPr/>
        </p:nvSpPr>
        <p:spPr>
          <a:xfrm>
            <a:off x="114300" y="147484"/>
            <a:ext cx="11952288" cy="6580342"/>
          </a:xfrm>
          <a:prstGeom prst="frame">
            <a:avLst>
              <a:gd name="adj1" fmla="val 1431"/>
            </a:avLst>
          </a:prstGeom>
          <a:solidFill>
            <a:srgbClr val="00FF00"/>
          </a:solidFill>
          <a:ln>
            <a:solidFill>
              <a:srgbClr val="00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1EA266-4E80-42AA-8D38-E4B5B8C7C511}"/>
              </a:ext>
            </a:extLst>
          </p:cNvPr>
          <p:cNvSpPr txBox="1"/>
          <p:nvPr/>
        </p:nvSpPr>
        <p:spPr>
          <a:xfrm>
            <a:off x="671731" y="427278"/>
            <a:ext cx="1109554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2) 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daromad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so‘m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bo‘ladi</a:t>
            </a:r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3F1851-1FE9-4FFD-8C1C-F2D2E36B3F4A}"/>
                  </a:ext>
                </a:extLst>
              </p:cNvPr>
              <p:cNvSpPr txBox="1"/>
              <p:nvPr/>
            </p:nvSpPr>
            <p:spPr>
              <a:xfrm>
                <a:off x="1503484" y="1173048"/>
                <a:ext cx="4957277" cy="72180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  <m:r>
                        <a:rPr lang="en-US" sz="4000" b="1" i="1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F3F1851-1FE9-4FFD-8C1C-F2D2E36B3F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03484" y="1173048"/>
                <a:ext cx="4957277" cy="72180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C73C5-B043-4020-9AD9-E51963A65A2D}"/>
                  </a:ext>
                </a:extLst>
              </p:cNvPr>
              <p:cNvSpPr txBox="1"/>
              <p:nvPr/>
            </p:nvSpPr>
            <p:spPr>
              <a:xfrm>
                <a:off x="1262571" y="1974071"/>
                <a:ext cx="2212149" cy="70788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</m:oMath>
                  </m:oMathPara>
                </a14:m>
                <a:endParaRPr lang="ru-RU" sz="4000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42C73C5-B043-4020-9AD9-E51963A65A2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62571" y="1974071"/>
                <a:ext cx="2212149" cy="70788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2CDCA5-A506-40C9-9C40-3199F5A281CE}"/>
                  </a:ext>
                </a:extLst>
              </p:cNvPr>
              <p:cNvSpPr txBox="1"/>
              <p:nvPr/>
            </p:nvSpPr>
            <p:spPr>
              <a:xfrm>
                <a:off x="1010248" y="2533205"/>
                <a:ext cx="10160391" cy="276915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𝒑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𝟔𝟎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𝟐𝟒𝟎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</m:oMath>
                  </m:oMathPara>
                </a14:m>
                <a:endParaRPr lang="en-US" sz="4000" b="1" i="1" dirty="0">
                  <a:latin typeface="Arial" panose="020B0604020202020204" pitchFamily="34" charset="0"/>
                  <a:ea typeface="Cambria Math" panose="02040503050406030204" pitchFamily="18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=−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𝟐𝟒𝟎𝟎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+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𝟏𝟒𝟒𝟎𝟎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Arial" panose="020B0604020202020204" pitchFamily="34" charset="0"/>
                      </a:rPr>
                      <m:t>𝟏𝟐𝟎𝟎𝟎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(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ming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)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</m:oMath>
                </a14:m>
                <a:endParaRPr lang="en-US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𝟏𝟐𝟎𝟎𝟎𝟎𝟎𝟎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 </m:t>
                    </m:r>
                  </m:oMath>
                </a14:m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082CDCA5-A506-40C9-9C40-3199F5A281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0248" y="2533205"/>
                <a:ext cx="10160391" cy="2769156"/>
              </a:xfrm>
              <a:prstGeom prst="rect">
                <a:avLst/>
              </a:prstGeom>
              <a:blipFill>
                <a:blip r:embed="rId4"/>
                <a:stretch>
                  <a:fillRect b="-85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0AF890-49B0-4264-84C2-A4EFE23FC419}"/>
                  </a:ext>
                </a:extLst>
              </p:cNvPr>
              <p:cNvSpPr txBox="1"/>
              <p:nvPr/>
            </p:nvSpPr>
            <p:spPr>
              <a:xfrm>
                <a:off x="1006727" y="5684952"/>
                <a:ext cx="9935733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4000" b="1" dirty="0" err="1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</a:t>
                </a:r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1) 60 ta shim; 2)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𝟏𝟐𝟎𝟎𝟎𝟎𝟎𝟎</m:t>
                    </m:r>
                  </m:oMath>
                </a14:m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so‘m</a:t>
                </a:r>
                <a:r>
                  <a:rPr lang="en-US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170AF890-49B0-4264-84C2-A4EFE23FC4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6727" y="5684952"/>
                <a:ext cx="9935733" cy="707886"/>
              </a:xfrm>
              <a:prstGeom prst="rect">
                <a:avLst/>
              </a:prstGeom>
              <a:blipFill>
                <a:blip r:embed="rId5"/>
                <a:stretch>
                  <a:fillRect l="-2147" t="-15517" b="-362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48391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2702697F-B6AD-4DC9-9B9C-9E98164B1748}"/>
              </a:ext>
            </a:extLst>
          </p:cNvPr>
          <p:cNvSpPr/>
          <p:nvPr/>
        </p:nvSpPr>
        <p:spPr>
          <a:xfrm>
            <a:off x="414462" y="936711"/>
            <a:ext cx="9702932" cy="923330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B050"/>
          </a:solidFill>
        </p:spPr>
        <p:txBody>
          <a:bodyPr wrap="square" lIns="0" tIns="0" rIns="0" bIns="0" rtlCol="0"/>
          <a:lstStyle/>
          <a:p>
            <a:endParaRPr sz="3804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64C40EF-DBF4-4CCF-AE73-D3E339D71EFB}"/>
              </a:ext>
            </a:extLst>
          </p:cNvPr>
          <p:cNvSpPr txBox="1"/>
          <p:nvPr/>
        </p:nvSpPr>
        <p:spPr>
          <a:xfrm>
            <a:off x="826228" y="1071626"/>
            <a:ext cx="85310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Mustaqil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bajarish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sz="3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topshiriqlar</a:t>
            </a:r>
            <a:endParaRPr lang="en-US" sz="3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Рамка 6">
            <a:extLst>
              <a:ext uri="{FF2B5EF4-FFF2-40B4-BE49-F238E27FC236}">
                <a16:creationId xmlns:a16="http://schemas.microsoft.com/office/drawing/2014/main" id="{0B9D5FEE-1145-4926-8C91-3706F5CDB9B7}"/>
              </a:ext>
            </a:extLst>
          </p:cNvPr>
          <p:cNvSpPr/>
          <p:nvPr/>
        </p:nvSpPr>
        <p:spPr>
          <a:xfrm>
            <a:off x="132735" y="125156"/>
            <a:ext cx="11916697" cy="6614858"/>
          </a:xfrm>
          <a:prstGeom prst="frame">
            <a:avLst>
              <a:gd name="adj1" fmla="val 1042"/>
            </a:avLst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1030" name="Picture 6" descr="Ликбез по банковским продуктам для юридических лиц - Кредитование  юридических лиц">
            <a:extLst>
              <a:ext uri="{FF2B5EF4-FFF2-40B4-BE49-F238E27FC236}">
                <a16:creationId xmlns:a16="http://schemas.microsoft.com/office/drawing/2014/main" id="{8E168442-C031-4835-A0CC-551BB96C9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84145" y="312526"/>
            <a:ext cx="2438400" cy="217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5" name="Схема 14"/>
          <p:cNvGraphicFramePr/>
          <p:nvPr>
            <p:extLst>
              <p:ext uri="{D42A27DB-BD31-4B8C-83A1-F6EECF244321}">
                <p14:modId xmlns:p14="http://schemas.microsoft.com/office/powerpoint/2010/main" val="1995347050"/>
              </p:ext>
            </p:extLst>
          </p:nvPr>
        </p:nvGraphicFramePr>
        <p:xfrm>
          <a:off x="1261435" y="1717957"/>
          <a:ext cx="8855959" cy="49882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6" name="Овал 15"/>
          <p:cNvSpPr/>
          <p:nvPr/>
        </p:nvSpPr>
        <p:spPr>
          <a:xfrm>
            <a:off x="4251488" y="2825606"/>
            <a:ext cx="1583703" cy="1576712"/>
          </a:xfrm>
          <a:prstGeom prst="ellipse">
            <a:avLst/>
          </a:prstGeom>
          <a:gradFill>
            <a:gsLst>
              <a:gs pos="0">
                <a:srgbClr val="FF7C8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2784638" y="4579527"/>
            <a:ext cx="1583703" cy="1576712"/>
          </a:xfrm>
          <a:prstGeom prst="ellipse">
            <a:avLst/>
          </a:prstGeom>
          <a:gradFill>
            <a:gsLst>
              <a:gs pos="0">
                <a:srgbClr val="FFC000"/>
              </a:gs>
              <a:gs pos="100000">
                <a:schemeClr val="bg1"/>
              </a:gs>
            </a:gsLst>
            <a:lin ang="5400000" scaled="1"/>
          </a:gradFill>
          <a:ln>
            <a:solidFill>
              <a:schemeClr val="accent2">
                <a:lumMod val="60000"/>
                <a:lumOff val="40000"/>
              </a:schemeClr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4501838" y="3172720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138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2986584" y="4952384"/>
            <a:ext cx="121379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b="1" dirty="0">
                <a:latin typeface="Arial" panose="020B0604020202020204" pitchFamily="34" charset="0"/>
                <a:cs typeface="Arial" panose="020B0604020202020204" pitchFamily="34" charset="0"/>
              </a:rPr>
              <a:t>139</a:t>
            </a:r>
            <a:endParaRPr 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6329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2">
            <a:extLst>
              <a:ext uri="{FF2B5EF4-FFF2-40B4-BE49-F238E27FC236}">
                <a16:creationId xmlns:a16="http://schemas.microsoft.com/office/drawing/2014/main" id="{5793973D-F0E2-4C1C-A6C1-BB0B82BACC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5763" y="1181100"/>
            <a:ext cx="11444876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To‘g‘ri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to‘rtburchak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shaklidagi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ekin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maydonining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atrofini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o‘rash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1000 m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panjara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sotib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olindi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93335" y="3385729"/>
            <a:ext cx="768913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	Bu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panjara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yordamida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ko‘pi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bilan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kvadrat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metr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maydonni</a:t>
            </a:r>
            <a:endParaRPr lang="en-US" alt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o‘rab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olish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800" b="1" dirty="0" err="1">
                <a:latin typeface="Arial" panose="020B0604020202020204" pitchFamily="34" charset="0"/>
                <a:cs typeface="Arial" panose="020B0604020202020204" pitchFamily="34" charset="0"/>
              </a:rPr>
              <a:t>mumkin</a:t>
            </a:r>
            <a:r>
              <a:rPr lang="en-US" altLang="ru-RU" sz="48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ru-RU" altLang="ru-RU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8818075" y="2983619"/>
            <a:ext cx="2748515" cy="3449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9451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object 2">
            <a:extLst>
              <a:ext uri="{FF2B5EF4-FFF2-40B4-BE49-F238E27FC236}">
                <a16:creationId xmlns:a16="http://schemas.microsoft.com/office/drawing/2014/main" id="{12C73530-9E5E-4AAC-89B7-57A3986EB7BF}"/>
              </a:ext>
            </a:extLst>
          </p:cNvPr>
          <p:cNvSpPr>
            <a:spLocks/>
          </p:cNvSpPr>
          <p:nvPr/>
        </p:nvSpPr>
        <p:spPr bwMode="auto">
          <a:xfrm>
            <a:off x="-4763" y="0"/>
            <a:ext cx="12196763" cy="766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F9F4A08B-6846-4598-ABCC-FFF6E63FBC00}"/>
              </a:ext>
            </a:extLst>
          </p:cNvPr>
          <p:cNvSpPr/>
          <p:nvPr/>
        </p:nvSpPr>
        <p:spPr>
          <a:xfrm>
            <a:off x="8108348" y="1088604"/>
            <a:ext cx="3580109" cy="2049651"/>
          </a:xfrm>
          <a:prstGeom prst="rect">
            <a:avLst/>
          </a:prstGeom>
          <a:gradFill flip="none" rotWithShape="1">
            <a:gsLst>
              <a:gs pos="2186">
                <a:srgbClr val="00FF00"/>
              </a:gs>
              <a:gs pos="100000">
                <a:schemeClr val="bg1"/>
              </a:gs>
            </a:gsLst>
            <a:path path="circle">
              <a:fillToRect l="100000" t="100000"/>
            </a:path>
            <a:tileRect r="-100000" b="-100000"/>
          </a:gradFill>
          <a:ln w="57150">
            <a:solidFill>
              <a:srgbClr val="006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cxnSp>
        <p:nvCxnSpPr>
          <p:cNvPr id="12" name="Прямая соединительная линия 11">
            <a:extLst>
              <a:ext uri="{FF2B5EF4-FFF2-40B4-BE49-F238E27FC236}">
                <a16:creationId xmlns:a16="http://schemas.microsoft.com/office/drawing/2014/main" id="{5CCFC8E5-FB5E-4682-99E5-995685C29D1F}"/>
              </a:ext>
            </a:extLst>
          </p:cNvPr>
          <p:cNvCxnSpPr/>
          <p:nvPr/>
        </p:nvCxnSpPr>
        <p:spPr>
          <a:xfrm flipH="1">
            <a:off x="4870283" y="1011449"/>
            <a:ext cx="398462" cy="847725"/>
          </a:xfrm>
          <a:prstGeom prst="line">
            <a:avLst/>
          </a:prstGeom>
          <a:ln w="7620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Рамка 17">
            <a:extLst>
              <a:ext uri="{FF2B5EF4-FFF2-40B4-BE49-F238E27FC236}">
                <a16:creationId xmlns:a16="http://schemas.microsoft.com/office/drawing/2014/main" id="{3DC91603-4BF6-40B7-8BA7-C217597CA90B}"/>
              </a:ext>
            </a:extLst>
          </p:cNvPr>
          <p:cNvSpPr/>
          <p:nvPr/>
        </p:nvSpPr>
        <p:spPr>
          <a:xfrm>
            <a:off x="114300" y="870156"/>
            <a:ext cx="11952288" cy="5857670"/>
          </a:xfrm>
          <a:prstGeom prst="frame">
            <a:avLst>
              <a:gd name="adj1" fmla="val 94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21351C-799D-42AD-8696-56933ED9AD32}"/>
                  </a:ext>
                </a:extLst>
              </p:cNvPr>
              <p:cNvSpPr txBox="1"/>
              <p:nvPr/>
            </p:nvSpPr>
            <p:spPr>
              <a:xfrm>
                <a:off x="930344" y="3322568"/>
                <a:ext cx="9025676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𝟓𝟎𝟎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C21351C-799D-42AD-8696-56933ED9AD3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" y="3322568"/>
                <a:ext cx="9025676" cy="62946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B7378-DB83-4352-A5DE-422188B45496}"/>
                  </a:ext>
                </a:extLst>
              </p:cNvPr>
              <p:cNvSpPr txBox="1"/>
              <p:nvPr/>
            </p:nvSpPr>
            <p:spPr>
              <a:xfrm>
                <a:off x="10210261" y="3138255"/>
                <a:ext cx="861390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D6DB7378-DB83-4352-A5DE-422188B4549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0261" y="3138255"/>
                <a:ext cx="861390" cy="369332"/>
              </a:xfrm>
              <a:prstGeom prst="rect">
                <a:avLst/>
              </a:prstGeom>
              <a:blipFill>
                <a:blip r:embed="rId3"/>
                <a:stretch>
                  <a:fillRect l="-9220" b="-26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88B548-ADAC-4D88-A4FC-EF5FC77351F9}"/>
                  </a:ext>
                </a:extLst>
              </p:cNvPr>
              <p:cNvSpPr txBox="1"/>
              <p:nvPr/>
            </p:nvSpPr>
            <p:spPr>
              <a:xfrm>
                <a:off x="8135729" y="1786689"/>
                <a:ext cx="854978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US" sz="24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2400" b="1" i="1" smtClean="0">
                              <a:latin typeface="Cambria Math" panose="02040503050406030204" pitchFamily="18" charset="0"/>
                            </a:rPr>
                            <m:t>𝒎</m:t>
                          </m:r>
                        </m:e>
                      </m:d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E388B548-ADAC-4D88-A4FC-EF5FC77351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35729" y="1786689"/>
                <a:ext cx="854978" cy="369332"/>
              </a:xfrm>
              <a:prstGeom prst="rect">
                <a:avLst/>
              </a:prstGeom>
              <a:blipFill>
                <a:blip r:embed="rId4"/>
                <a:stretch>
                  <a:fillRect l="-5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97BD44-879D-4855-A497-89FC20047BD4}"/>
                  </a:ext>
                </a:extLst>
              </p:cNvPr>
              <p:cNvSpPr txBox="1"/>
              <p:nvPr/>
            </p:nvSpPr>
            <p:spPr>
              <a:xfrm>
                <a:off x="930344" y="2597085"/>
                <a:ext cx="29158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8997BD44-879D-4855-A497-89FC20047BD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" y="2597085"/>
                <a:ext cx="291586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908765-C8C6-4EA5-A0EF-04E0038FC581}"/>
                  </a:ext>
                </a:extLst>
              </p:cNvPr>
              <p:cNvSpPr txBox="1"/>
              <p:nvPr/>
            </p:nvSpPr>
            <p:spPr>
              <a:xfrm>
                <a:off x="930344" y="1843462"/>
                <a:ext cx="291586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23908765-C8C6-4EA5-A0EF-04E0038FC5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" y="1843462"/>
                <a:ext cx="291586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89B860-025A-4D75-8291-7D205BF7E74B}"/>
                  </a:ext>
                </a:extLst>
              </p:cNvPr>
              <p:cNvSpPr txBox="1"/>
              <p:nvPr/>
            </p:nvSpPr>
            <p:spPr>
              <a:xfrm>
                <a:off x="930344" y="1124516"/>
                <a:ext cx="383438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𝒚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𝟏𝟎𝟎𝟎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589B860-025A-4D75-8291-7D205BF7E7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0344" y="1124516"/>
                <a:ext cx="383438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487C88-80C2-4AB1-BFEE-C45266FE98AB}"/>
                  </a:ext>
                </a:extLst>
              </p:cNvPr>
              <p:cNvSpPr txBox="1"/>
              <p:nvPr/>
            </p:nvSpPr>
            <p:spPr>
              <a:xfrm>
                <a:off x="5335579" y="1124516"/>
                <a:ext cx="64171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C487C88-80C2-4AB1-BFEE-C45266FE98A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35579" y="1124516"/>
                <a:ext cx="64171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/>
              <p:nvPr/>
            </p:nvSpPr>
            <p:spPr>
              <a:xfrm>
                <a:off x="4163738" y="4618927"/>
                <a:ext cx="40842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38" y="4618927"/>
                <a:ext cx="4084260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324C6C-E113-40DD-9D08-E62AF2450728}"/>
                  </a:ext>
                </a:extLst>
              </p:cNvPr>
              <p:cNvSpPr txBox="1"/>
              <p:nvPr/>
            </p:nvSpPr>
            <p:spPr>
              <a:xfrm>
                <a:off x="4163738" y="3952036"/>
                <a:ext cx="4166012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C4324C6C-E113-40DD-9D08-E62AF24507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38" y="3952036"/>
                <a:ext cx="4166012" cy="629468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/>
              <p:nvPr/>
            </p:nvSpPr>
            <p:spPr>
              <a:xfrm>
                <a:off x="4163738" y="5337374"/>
                <a:ext cx="322203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63738" y="5337374"/>
                <a:ext cx="3222036" cy="6155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8D24D1-D864-47E8-8AA6-48978F9EAEE2}"/>
                  </a:ext>
                </a:extLst>
              </p:cNvPr>
              <p:cNvSpPr txBox="1"/>
              <p:nvPr/>
            </p:nvSpPr>
            <p:spPr>
              <a:xfrm>
                <a:off x="4236551" y="5952927"/>
                <a:ext cx="19985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58D24D1-D864-47E8-8AA6-48978F9EAEE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36551" y="5952927"/>
                <a:ext cx="199856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975075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5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5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45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5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0" grpId="0"/>
      <p:bldP spid="21" grpId="0"/>
      <p:bldP spid="6" grpId="0"/>
      <p:bldP spid="13" grpId="0"/>
      <p:bldP spid="14" grpId="0"/>
      <p:bldP spid="15" grpId="0"/>
      <p:bldP spid="1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/>
          <p:nvPr/>
        </p:nvSpPr>
        <p:spPr>
          <a:xfrm>
            <a:off x="6090443" y="506329"/>
            <a:ext cx="5798453" cy="1970171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accent4">
                <a:lumMod val="75000"/>
              </a:schemeClr>
            </a:solidFill>
          </a:ln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 стрелкой 7">
            <a:extLst>
              <a:ext uri="{FF2B5EF4-FFF2-40B4-BE49-F238E27FC236}">
                <a16:creationId xmlns:a16="http://schemas.microsoft.com/office/drawing/2014/main" id="{93A2BC14-387C-4006-8DBD-B44230C55C17}"/>
              </a:ext>
            </a:extLst>
          </p:cNvPr>
          <p:cNvCxnSpPr/>
          <p:nvPr/>
        </p:nvCxnSpPr>
        <p:spPr>
          <a:xfrm>
            <a:off x="6419654" y="1857080"/>
            <a:ext cx="4670621" cy="19345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Дуга 10">
            <a:extLst>
              <a:ext uri="{FF2B5EF4-FFF2-40B4-BE49-F238E27FC236}">
                <a16:creationId xmlns:a16="http://schemas.microsoft.com/office/drawing/2014/main" id="{ED192476-80EF-4B01-8198-6636F20DEA9B}"/>
              </a:ext>
            </a:extLst>
          </p:cNvPr>
          <p:cNvSpPr/>
          <p:nvPr/>
        </p:nvSpPr>
        <p:spPr>
          <a:xfrm>
            <a:off x="4613326" y="942827"/>
            <a:ext cx="4166012" cy="1847850"/>
          </a:xfrm>
          <a:prstGeom prst="arc">
            <a:avLst>
              <a:gd name="adj1" fmla="val 16701077"/>
              <a:gd name="adj2" fmla="val 0"/>
            </a:avLst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12" name="Дуга 11">
            <a:extLst>
              <a:ext uri="{FF2B5EF4-FFF2-40B4-BE49-F238E27FC236}">
                <a16:creationId xmlns:a16="http://schemas.microsoft.com/office/drawing/2014/main" id="{03DE428A-A6E4-461C-A2E3-8D47625856D6}"/>
              </a:ext>
            </a:extLst>
          </p:cNvPr>
          <p:cNvSpPr/>
          <p:nvPr/>
        </p:nvSpPr>
        <p:spPr>
          <a:xfrm flipH="1">
            <a:off x="8795863" y="953421"/>
            <a:ext cx="4375445" cy="1847850"/>
          </a:xfrm>
          <a:prstGeom prst="arc">
            <a:avLst>
              <a:gd name="adj1" fmla="val 16701077"/>
              <a:gd name="adj2" fmla="val 0"/>
            </a:avLst>
          </a:prstGeom>
          <a:ln w="57150">
            <a:solidFill>
              <a:srgbClr val="6600C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92235-DA41-46A3-9911-6FD29404AF2B}"/>
                  </a:ext>
                </a:extLst>
              </p:cNvPr>
              <p:cNvSpPr txBox="1"/>
              <p:nvPr/>
            </p:nvSpPr>
            <p:spPr>
              <a:xfrm>
                <a:off x="10019356" y="1169884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−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1992235-DA41-46A3-9911-6FD29404AF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019356" y="1169884"/>
                <a:ext cx="448841" cy="55399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1EAB29-EEDD-4044-A012-9E4F630E9D2E}"/>
                  </a:ext>
                </a:extLst>
              </p:cNvPr>
              <p:cNvSpPr txBox="1"/>
              <p:nvPr/>
            </p:nvSpPr>
            <p:spPr>
              <a:xfrm>
                <a:off x="7167081" y="1121964"/>
                <a:ext cx="448841" cy="55399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+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9E1EAB29-EEDD-4044-A012-9E4F630E9D2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67081" y="1121964"/>
                <a:ext cx="448841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/>
              <p:nvPr/>
            </p:nvSpPr>
            <p:spPr>
              <a:xfrm>
                <a:off x="517198" y="2315394"/>
                <a:ext cx="22596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&gt;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8" y="2315394"/>
                <a:ext cx="2259658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/>
              <p:nvPr/>
            </p:nvSpPr>
            <p:spPr>
              <a:xfrm>
                <a:off x="3187350" y="2285617"/>
                <a:ext cx="24989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∞;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𝟐𝟓𝟎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350" y="2285617"/>
                <a:ext cx="2498954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Рамка 20">
            <a:extLst>
              <a:ext uri="{FF2B5EF4-FFF2-40B4-BE49-F238E27FC236}">
                <a16:creationId xmlns:a16="http://schemas.microsoft.com/office/drawing/2014/main" id="{F2D20FC6-2228-4C7C-ADD9-E356005BC9E8}"/>
              </a:ext>
            </a:extLst>
          </p:cNvPr>
          <p:cNvSpPr/>
          <p:nvPr/>
        </p:nvSpPr>
        <p:spPr>
          <a:xfrm>
            <a:off x="114300" y="133350"/>
            <a:ext cx="11952288" cy="6594476"/>
          </a:xfrm>
          <a:prstGeom prst="frame">
            <a:avLst>
              <a:gd name="adj1" fmla="val 99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C43B1-C007-4172-AC94-EEFE4C1164C1}"/>
                  </a:ext>
                </a:extLst>
              </p:cNvPr>
              <p:cNvSpPr txBox="1"/>
              <p:nvPr/>
            </p:nvSpPr>
            <p:spPr>
              <a:xfrm>
                <a:off x="507348" y="3068395"/>
                <a:ext cx="2259658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&lt;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F50C43B1-C007-4172-AC94-EEFE4C1164C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348" y="3068395"/>
                <a:ext cx="2259658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E2130A-7CB1-4728-A645-CBD4B9BF0515}"/>
                  </a:ext>
                </a:extLst>
              </p:cNvPr>
              <p:cNvSpPr txBox="1"/>
              <p:nvPr/>
            </p:nvSpPr>
            <p:spPr>
              <a:xfrm>
                <a:off x="3187350" y="3068395"/>
                <a:ext cx="2498954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  <m:r>
                            <a:rPr lang="en-US" sz="4000" b="1" i="1" dirty="0" smtClean="0">
                              <a:latin typeface="Cambria Math" panose="02040503050406030204" pitchFamily="18" charset="0"/>
                            </a:rPr>
                            <m:t>;+∞</m:t>
                          </m:r>
                        </m:e>
                      </m:d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78E2130A-7CB1-4728-A645-CBD4B9BF05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87350" y="3068395"/>
                <a:ext cx="2498954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B6B39-6770-4B6C-98E3-E7C6C32C7240}"/>
                  </a:ext>
                </a:extLst>
              </p:cNvPr>
              <p:cNvSpPr txBox="1"/>
              <p:nvPr/>
            </p:nvSpPr>
            <p:spPr>
              <a:xfrm>
                <a:off x="523050" y="4611007"/>
                <a:ext cx="8603124" cy="62946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𝑺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𝟐𝟓𝟎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𝟐𝟓𝟎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sup>
                      </m:sSup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𝟔𝟐𝟓𝟎𝟎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E56B6B39-6770-4B6C-98E3-E7C6C32C724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050" y="4611007"/>
                <a:ext cx="8603124" cy="629468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E81373-6051-421A-8C1A-6BEA5D8E1AAD}"/>
                  </a:ext>
                </a:extLst>
              </p:cNvPr>
              <p:cNvSpPr txBox="1"/>
              <p:nvPr/>
            </p:nvSpPr>
            <p:spPr>
              <a:xfrm>
                <a:off x="517198" y="3850937"/>
                <a:ext cx="19985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BE81373-6051-421A-8C1A-6BEA5D8E1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7198" y="3850937"/>
                <a:ext cx="1998560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0EE106-92EF-4F1C-97EF-3607A6DB9CAA}"/>
                  </a:ext>
                </a:extLst>
              </p:cNvPr>
              <p:cNvSpPr txBox="1"/>
              <p:nvPr/>
            </p:nvSpPr>
            <p:spPr>
              <a:xfrm>
                <a:off x="3939854" y="5683343"/>
                <a:ext cx="5158729" cy="62946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r>
                  <a:rPr lang="en-US" sz="4000" b="1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Javob:</a:t>
                </a:r>
                <a:r>
                  <a:rPr lang="en-US" sz="4000" b="1" dirty="0">
                    <a:solidFill>
                      <a:srgbClr val="FF0066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4000" b="1" i="1">
                        <a:latin typeface="Cambria Math" panose="02040503050406030204" pitchFamily="18" charset="0"/>
                      </a:rPr>
                      <m:t>𝟔𝟐𝟓𝟎𝟎</m:t>
                    </m:r>
                    <m:r>
                      <a:rPr lang="en-US" sz="4000" b="1" i="1" smtClean="0">
                        <a:latin typeface="Cambria Math" panose="02040503050406030204" pitchFamily="18" charset="0"/>
                      </a:rPr>
                      <m:t> </m:t>
                    </m:r>
                    <m:sSup>
                      <m:sSupPr>
                        <m:ctrlPr>
                          <a:rPr lang="en-US" sz="4000" b="1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𝒎</m:t>
                        </m:r>
                      </m:e>
                      <m:sup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sup>
                    </m:sSup>
                  </m:oMath>
                </a14:m>
                <a:endParaRPr lang="ru-RU" sz="40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210EE106-92EF-4F1C-97EF-3607A6DB9C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39854" y="5683343"/>
                <a:ext cx="5158729" cy="629468"/>
              </a:xfrm>
              <a:prstGeom prst="rect">
                <a:avLst/>
              </a:prstGeom>
              <a:blipFill>
                <a:blip r:embed="rId11"/>
                <a:stretch>
                  <a:fillRect l="-5903" t="-22115" b="-471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/>
              <p:nvPr/>
            </p:nvSpPr>
            <p:spPr>
              <a:xfrm>
                <a:off x="529066" y="982239"/>
                <a:ext cx="4084260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𝑺</m:t>
                          </m:r>
                        </m:e>
                        <m:sup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𝟓𝟎𝟎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𝟐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22E37226-286B-4FC4-84C9-6E1A9033D8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9066" y="982239"/>
                <a:ext cx="4084260" cy="615553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/>
              <p:nvPr/>
            </p:nvSpPr>
            <p:spPr>
              <a:xfrm>
                <a:off x="8476618" y="1896355"/>
                <a:ext cx="621965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dirty="0" smtClean="0">
                          <a:latin typeface="Cambria Math" panose="02040503050406030204" pitchFamily="18" charset="0"/>
                        </a:rPr>
                        <m:t>𝟐𝟓𝟎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6618" y="1896355"/>
                <a:ext cx="621965" cy="369332"/>
              </a:xfrm>
              <a:prstGeom prst="rect">
                <a:avLst/>
              </a:prstGeom>
              <a:blipFill>
                <a:blip r:embed="rId13"/>
                <a:stretch>
                  <a:fillRect l="-12745" r="-11765" b="-819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/>
              <p:nvPr/>
            </p:nvSpPr>
            <p:spPr>
              <a:xfrm>
                <a:off x="11127212" y="1723882"/>
                <a:ext cx="246862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2400" b="1" dirty="0"/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1635B5DC-1F3E-4063-8245-6594FB1C282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127212" y="1723882"/>
                <a:ext cx="246862" cy="369332"/>
              </a:xfrm>
              <a:prstGeom prst="rect">
                <a:avLst/>
              </a:prstGeom>
              <a:blipFill>
                <a:blip r:embed="rId14"/>
                <a:stretch>
                  <a:fillRect l="-17073" r="-1707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926411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45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5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450" decel="100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45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45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" accel="100000" fill="hold">
                                          <p:stCondLst>
                                            <p:cond delay="45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51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27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27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78" decel="50000" autoRev="1" fill="hold">
                                          <p:stCondLst>
                                            <p:cond delay="227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68" fill="hold">
                                          <p:stCondLst>
                                            <p:cond delay="432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7" grpId="0"/>
      <p:bldP spid="15" grpId="0"/>
      <p:bldP spid="20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D195AAC1-9478-4282-B943-50819D10F52A}"/>
              </a:ext>
            </a:extLst>
          </p:cNvPr>
          <p:cNvSpPr/>
          <p:nvPr/>
        </p:nvSpPr>
        <p:spPr>
          <a:xfrm>
            <a:off x="2985" y="1"/>
            <a:ext cx="12189015" cy="759654"/>
          </a:xfrm>
          <a:custGeom>
            <a:avLst/>
            <a:gdLst/>
            <a:ahLst/>
            <a:cxnLst/>
            <a:rect l="l" t="t" r="r" b="b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2365C7"/>
          </a:solidFill>
        </p:spPr>
        <p:txBody>
          <a:bodyPr wrap="square" lIns="0" tIns="0" rIns="0" bIns="0" rtlCol="0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sz="2396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FE99442-6415-473B-9A9A-0FA55997AF33}"/>
              </a:ext>
            </a:extLst>
          </p:cNvPr>
          <p:cNvSpPr txBox="1"/>
          <p:nvPr/>
        </p:nvSpPr>
        <p:spPr>
          <a:xfrm>
            <a:off x="4754879" y="0"/>
            <a:ext cx="238238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2-masala</a:t>
            </a:r>
            <a:endParaRPr lang="ru-RU" sz="4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Рамка 14">
            <a:extLst>
              <a:ext uri="{FF2B5EF4-FFF2-40B4-BE49-F238E27FC236}">
                <a16:creationId xmlns:a16="http://schemas.microsoft.com/office/drawing/2014/main" id="{961A84DD-F327-4827-8CCB-8A0C6F374DB8}"/>
              </a:ext>
            </a:extLst>
          </p:cNvPr>
          <p:cNvSpPr/>
          <p:nvPr/>
        </p:nvSpPr>
        <p:spPr>
          <a:xfrm>
            <a:off x="98474" y="858129"/>
            <a:ext cx="11985674" cy="5894363"/>
          </a:xfrm>
          <a:prstGeom prst="frame">
            <a:avLst>
              <a:gd name="adj1" fmla="val 1128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793973D-F0E2-4C1C-A6C1-BB0B82BACCA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72094" y="1044391"/>
                <a:ext cx="11236699" cy="255454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lnSpc>
                    <a:spcPct val="90000"/>
                  </a:lnSpc>
                  <a:spcBef>
                    <a:spcPts val="1000"/>
                  </a:spcBef>
                  <a:buFont typeface="Arial" panose="020B0604020202020204" pitchFamily="34" charset="0"/>
                  <a:buChar char="•"/>
                  <a:defRPr sz="28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1pPr>
                <a:lvl2pPr marL="742950" indent="-28575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4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2pPr>
                <a:lvl3pPr marL="11430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2000"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3pPr>
                <a:lvl4pPr marL="16002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4pPr>
                <a:lvl5pPr marL="2057400" indent="-228600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5pPr>
                <a:lvl6pPr marL="25146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6pPr>
                <a:lvl7pPr marL="29718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7pPr>
                <a:lvl8pPr marL="34290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8pPr>
                <a:lvl9pPr marL="3886200" indent="-228600" eaLnBrk="0" fontAlgn="base" hangingPunct="0">
                  <a:lnSpc>
                    <a:spcPct val="90000"/>
                  </a:lnSpc>
                  <a:spcBef>
                    <a:spcPts val="50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>
                    <a:solidFill>
                      <a:schemeClr val="tx1"/>
                    </a:solidFill>
                    <a:latin typeface="Calibri" panose="020F0502020204030204" pitchFamily="34" charset="0"/>
                  </a:defRPr>
                </a:lvl9pPr>
              </a:lstStyle>
              <a:p>
                <a:pPr algn="just">
                  <a:lnSpc>
                    <a:spcPct val="100000"/>
                  </a:lnSpc>
                  <a:spcBef>
                    <a:spcPct val="0"/>
                  </a:spcBef>
                  <a:buFontTx/>
                  <a:buNone/>
                </a:pP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	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Tomoni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16 </a:t>
                </a:r>
                <a14:m>
                  <m:oMath xmlns:m="http://schemas.openxmlformats.org/officeDocument/2006/math">
                    <m:r>
                      <a:rPr lang="en-US" altLang="ru-RU" sz="4000" b="1" i="1" dirty="0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𝒅𝒎</m:t>
                    </m:r>
                  </m:oMath>
                </a14:m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bo‘lgan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shaklidagi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kartondan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usti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ochiq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quti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tayyorlandi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Bunda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kartonning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uchlaridan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bir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xil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kvadratchalar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kesib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ru-RU" sz="4000" b="1" dirty="0" err="1">
                    <a:latin typeface="Arial" panose="020B0604020202020204" pitchFamily="34" charset="0"/>
                    <a:cs typeface="Arial" panose="020B0604020202020204" pitchFamily="34" charset="0"/>
                  </a:rPr>
                  <a:t>olindi</a:t>
                </a:r>
                <a:r>
                  <a:rPr lang="en-US" altLang="ru-RU" sz="40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</a:p>
            </p:txBody>
          </p:sp>
        </mc:Choice>
        <mc:Fallback xmlns="">
          <p:sp>
            <p:nvSpPr>
              <p:cNvPr id="8" name="TextBox 2">
                <a:extLst>
                  <a:ext uri="{FF2B5EF4-FFF2-40B4-BE49-F238E27FC236}">
                    <a16:creationId xmlns:a16="http://schemas.microsoft.com/office/drawing/2014/main" id="{5793973D-F0E2-4C1C-A6C1-BB0B82BACC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72094" y="1044391"/>
                <a:ext cx="11236699" cy="2554545"/>
              </a:xfrm>
              <a:prstGeom prst="rect">
                <a:avLst/>
              </a:prstGeom>
              <a:blipFill>
                <a:blip r:embed="rId2"/>
                <a:stretch>
                  <a:fillRect l="-1898" t="-4296" r="-1898" b="-9308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472094" y="3697410"/>
            <a:ext cx="8348056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Qutining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hajmi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eng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katta</a:t>
            </a:r>
            <a:endParaRPr lang="en-US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uchun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uning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asosi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just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necha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santimetr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bo‘lishi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ru-RU" sz="4000" b="1" dirty="0" err="1">
                <a:latin typeface="Arial" panose="020B0604020202020204" pitchFamily="34" charset="0"/>
                <a:cs typeface="Arial" panose="020B0604020202020204" pitchFamily="34" charset="0"/>
              </a:rPr>
              <a:t>kerak</a:t>
            </a:r>
            <a:r>
              <a:rPr lang="en-US" altLang="ru-RU" sz="4000" b="1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endParaRPr lang="ru-RU" altLang="ru-RU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94" r="19082"/>
          <a:stretch/>
        </p:blipFill>
        <p:spPr>
          <a:xfrm>
            <a:off x="8818075" y="2983619"/>
            <a:ext cx="2824084" cy="35439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67025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2">
            <a:extLst>
              <a:ext uri="{FF2B5EF4-FFF2-40B4-BE49-F238E27FC236}">
                <a16:creationId xmlns:a16="http://schemas.microsoft.com/office/drawing/2014/main" id="{B08B1731-9927-440E-A109-6BC6DA901DDA}"/>
              </a:ext>
            </a:extLst>
          </p:cNvPr>
          <p:cNvSpPr>
            <a:spLocks/>
          </p:cNvSpPr>
          <p:nvPr/>
        </p:nvSpPr>
        <p:spPr bwMode="auto">
          <a:xfrm>
            <a:off x="-4763" y="0"/>
            <a:ext cx="12196763" cy="766763"/>
          </a:xfrm>
          <a:custGeom>
            <a:avLst/>
            <a:gdLst>
              <a:gd name="T0" fmla="*/ 0 w 5760085"/>
              <a:gd name="T1" fmla="*/ 0 h 1021080"/>
              <a:gd name="T2" fmla="*/ 5760085 w 5760085"/>
              <a:gd name="T3" fmla="*/ 1021080 h 1021080"/>
            </a:gdLst>
            <a:ahLst/>
            <a:cxnLst/>
            <a:rect l="T0" t="T1" r="T2" b="T3"/>
            <a:pathLst>
              <a:path w="5760085" h="1021080">
                <a:moveTo>
                  <a:pt x="5759640" y="0"/>
                </a:moveTo>
                <a:lnTo>
                  <a:pt x="0" y="0"/>
                </a:lnTo>
                <a:lnTo>
                  <a:pt x="0" y="1020953"/>
                </a:lnTo>
                <a:lnTo>
                  <a:pt x="5759640" y="1020953"/>
                </a:lnTo>
                <a:lnTo>
                  <a:pt x="5759640" y="0"/>
                </a:lnTo>
                <a:close/>
              </a:path>
            </a:pathLst>
          </a:custGeom>
          <a:solidFill>
            <a:srgbClr val="0070C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ru-RU" sz="48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Masalaning yechimi</a:t>
            </a:r>
            <a:endParaRPr lang="ru-RU" altLang="ru-RU" sz="4800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0D8C6A-9B67-4B50-82EB-5CF05DC43B91}"/>
              </a:ext>
            </a:extLst>
          </p:cNvPr>
          <p:cNvSpPr/>
          <p:nvPr/>
        </p:nvSpPr>
        <p:spPr>
          <a:xfrm>
            <a:off x="6810191" y="1629535"/>
            <a:ext cx="4309143" cy="433891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lin ang="2700000" scaled="1"/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7E64FF86-AAB7-4559-8E1F-79713222874B}"/>
              </a:ext>
            </a:extLst>
          </p:cNvPr>
          <p:cNvSpPr/>
          <p:nvPr/>
        </p:nvSpPr>
        <p:spPr>
          <a:xfrm>
            <a:off x="114300" y="870156"/>
            <a:ext cx="11952288" cy="5857670"/>
          </a:xfrm>
          <a:prstGeom prst="frame">
            <a:avLst>
              <a:gd name="adj1" fmla="val 781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cxnSp>
        <p:nvCxnSpPr>
          <p:cNvPr id="3" name="Прямая со стрелкой 2">
            <a:extLst>
              <a:ext uri="{FF2B5EF4-FFF2-40B4-BE49-F238E27FC236}">
                <a16:creationId xmlns:a16="http://schemas.microsoft.com/office/drawing/2014/main" id="{198D626F-7D85-44D3-8244-464F40B334A5}"/>
              </a:ext>
            </a:extLst>
          </p:cNvPr>
          <p:cNvCxnSpPr>
            <a:cxnSpLocks/>
          </p:cNvCxnSpPr>
          <p:nvPr/>
        </p:nvCxnSpPr>
        <p:spPr>
          <a:xfrm>
            <a:off x="6564006" y="1629535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AD85E-196C-40D2-9C89-2BD6E1461401}"/>
                  </a:ext>
                </a:extLst>
              </p:cNvPr>
              <p:cNvSpPr txBox="1"/>
              <p:nvPr/>
            </p:nvSpPr>
            <p:spPr>
              <a:xfrm>
                <a:off x="6035480" y="3353574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8DAD85E-196C-40D2-9C89-2BD6E14614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35480" y="3353574"/>
                <a:ext cx="434413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2" name="Прямая со стрелкой 21">
            <a:extLst>
              <a:ext uri="{FF2B5EF4-FFF2-40B4-BE49-F238E27FC236}">
                <a16:creationId xmlns:a16="http://schemas.microsoft.com/office/drawing/2014/main" id="{8A3AC21A-0E38-4199-AE50-9C9CF9C07A82}"/>
              </a:ext>
            </a:extLst>
          </p:cNvPr>
          <p:cNvCxnSpPr>
            <a:cxnSpLocks/>
          </p:cNvCxnSpPr>
          <p:nvPr/>
        </p:nvCxnSpPr>
        <p:spPr>
          <a:xfrm rot="16200000">
            <a:off x="8920510" y="-730524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11FC91-20FF-4002-8EC9-FECCE2B640B6}"/>
                  </a:ext>
                </a:extLst>
              </p:cNvPr>
              <p:cNvSpPr txBox="1"/>
              <p:nvPr/>
            </p:nvSpPr>
            <p:spPr>
              <a:xfrm>
                <a:off x="8703303" y="838676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0E11FC91-20FF-4002-8EC9-FECCE2B640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03303" y="838676"/>
                <a:ext cx="434413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4" name="Прямая со стрелкой 23">
            <a:extLst>
              <a:ext uri="{FF2B5EF4-FFF2-40B4-BE49-F238E27FC236}">
                <a16:creationId xmlns:a16="http://schemas.microsoft.com/office/drawing/2014/main" id="{5C8F8B26-E706-4E22-BAE1-2475D9D89EE4}"/>
              </a:ext>
            </a:extLst>
          </p:cNvPr>
          <p:cNvCxnSpPr>
            <a:cxnSpLocks/>
          </p:cNvCxnSpPr>
          <p:nvPr/>
        </p:nvCxnSpPr>
        <p:spPr>
          <a:xfrm rot="16200000">
            <a:off x="8920509" y="3965429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8F66A-3537-4334-BBDD-635B33929D8E}"/>
                  </a:ext>
                </a:extLst>
              </p:cNvPr>
              <p:cNvSpPr txBox="1"/>
              <p:nvPr/>
            </p:nvSpPr>
            <p:spPr>
              <a:xfrm>
                <a:off x="8747555" y="6053402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8F8F66A-3537-4334-BBDD-635B33929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47555" y="6053402"/>
                <a:ext cx="434413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F22B4E7A-9642-4026-8A0E-B5AF7EBEB11A}"/>
              </a:ext>
            </a:extLst>
          </p:cNvPr>
          <p:cNvCxnSpPr>
            <a:cxnSpLocks/>
          </p:cNvCxnSpPr>
          <p:nvPr/>
        </p:nvCxnSpPr>
        <p:spPr>
          <a:xfrm>
            <a:off x="11341160" y="1629535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4B1D83-F475-404A-A46D-72CC0BB90893}"/>
                  </a:ext>
                </a:extLst>
              </p:cNvPr>
              <p:cNvSpPr txBox="1"/>
              <p:nvPr/>
            </p:nvSpPr>
            <p:spPr>
              <a:xfrm>
                <a:off x="11448025" y="3441589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AC4B1D83-F475-404A-A46D-72CC0BB908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48025" y="3441589"/>
                <a:ext cx="434413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7A018-C9FF-4FFF-99A6-ED6AF254FCD3}"/>
                  </a:ext>
                </a:extLst>
              </p:cNvPr>
              <p:cNvSpPr txBox="1"/>
              <p:nvPr/>
            </p:nvSpPr>
            <p:spPr>
              <a:xfrm>
                <a:off x="426554" y="1321758"/>
                <a:ext cx="5067926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𝒅𝒎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AC17A018-C9FF-4FFF-99A6-ED6AF254FCD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554" y="1321758"/>
                <a:ext cx="5067926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563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030D8C6A-9B67-4B50-82EB-5CF05DC43B91}"/>
              </a:ext>
            </a:extLst>
          </p:cNvPr>
          <p:cNvSpPr/>
          <p:nvPr/>
        </p:nvSpPr>
        <p:spPr>
          <a:xfrm>
            <a:off x="6651104" y="1259544"/>
            <a:ext cx="4341720" cy="4338911"/>
          </a:xfrm>
          <a:prstGeom prst="rect">
            <a:avLst/>
          </a:prstGeom>
          <a:gradFill flip="none" rotWithShape="1">
            <a:gsLst>
              <a:gs pos="0">
                <a:srgbClr val="00B0F0"/>
              </a:gs>
              <a:gs pos="100000">
                <a:schemeClr val="bg1"/>
              </a:gs>
            </a:gsLst>
            <a:path path="circle">
              <a:fillToRect l="50000" t="50000" r="50000" b="50000"/>
            </a:path>
            <a:tileRect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6" name="Рамка 5">
            <a:extLst>
              <a:ext uri="{FF2B5EF4-FFF2-40B4-BE49-F238E27FC236}">
                <a16:creationId xmlns:a16="http://schemas.microsoft.com/office/drawing/2014/main" id="{7E64FF86-AAB7-4559-8E1F-79713222874B}"/>
              </a:ext>
            </a:extLst>
          </p:cNvPr>
          <p:cNvSpPr/>
          <p:nvPr/>
        </p:nvSpPr>
        <p:spPr>
          <a:xfrm>
            <a:off x="114300" y="101601"/>
            <a:ext cx="11952288" cy="6626226"/>
          </a:xfrm>
          <a:prstGeom prst="frame">
            <a:avLst>
              <a:gd name="adj1" fmla="val 8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BF3D45-58AE-4B39-B88C-99DB9E5CA690}"/>
              </a:ext>
            </a:extLst>
          </p:cNvPr>
          <p:cNvSpPr/>
          <p:nvPr/>
        </p:nvSpPr>
        <p:spPr>
          <a:xfrm>
            <a:off x="6600103" y="1165953"/>
            <a:ext cx="941540" cy="101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05A06D2B-F32D-4897-9126-B5515C4E18E9}"/>
              </a:ext>
            </a:extLst>
          </p:cNvPr>
          <p:cNvSpPr/>
          <p:nvPr/>
        </p:nvSpPr>
        <p:spPr>
          <a:xfrm>
            <a:off x="6430925" y="4639761"/>
            <a:ext cx="1173342" cy="107141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0569E4AF-10D4-4623-9E46-33D5515086E1}"/>
              </a:ext>
            </a:extLst>
          </p:cNvPr>
          <p:cNvSpPr/>
          <p:nvPr/>
        </p:nvSpPr>
        <p:spPr>
          <a:xfrm>
            <a:off x="10131800" y="4624442"/>
            <a:ext cx="977073" cy="10040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71BB6985-A926-4870-92A8-913CCAB02DC6}"/>
              </a:ext>
            </a:extLst>
          </p:cNvPr>
          <p:cNvSpPr/>
          <p:nvPr/>
        </p:nvSpPr>
        <p:spPr>
          <a:xfrm>
            <a:off x="10087002" y="987717"/>
            <a:ext cx="1066667" cy="116115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5" name="Прямая соединительная линия 14">
            <a:extLst>
              <a:ext uri="{FF2B5EF4-FFF2-40B4-BE49-F238E27FC236}">
                <a16:creationId xmlns:a16="http://schemas.microsoft.com/office/drawing/2014/main" id="{F4C51E6B-88C5-431B-B4ED-E28832884A67}"/>
              </a:ext>
            </a:extLst>
          </p:cNvPr>
          <p:cNvCxnSpPr>
            <a:cxnSpLocks/>
          </p:cNvCxnSpPr>
          <p:nvPr/>
        </p:nvCxnSpPr>
        <p:spPr>
          <a:xfrm>
            <a:off x="6624657" y="2217729"/>
            <a:ext cx="9415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>
            <a:extLst>
              <a:ext uri="{FF2B5EF4-FFF2-40B4-BE49-F238E27FC236}">
                <a16:creationId xmlns:a16="http://schemas.microsoft.com/office/drawing/2014/main" id="{AB78C2E8-835C-4C1B-8FB3-D1484E3A3B16}"/>
              </a:ext>
            </a:extLst>
          </p:cNvPr>
          <p:cNvCxnSpPr>
            <a:cxnSpLocks/>
          </p:cNvCxnSpPr>
          <p:nvPr/>
        </p:nvCxnSpPr>
        <p:spPr>
          <a:xfrm flipV="1">
            <a:off x="7568066" y="1247629"/>
            <a:ext cx="0" cy="99538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>
            <a:extLst>
              <a:ext uri="{FF2B5EF4-FFF2-40B4-BE49-F238E27FC236}">
                <a16:creationId xmlns:a16="http://schemas.microsoft.com/office/drawing/2014/main" id="{BC030ED8-36EF-4C5B-8450-CE7F87084431}"/>
              </a:ext>
            </a:extLst>
          </p:cNvPr>
          <p:cNvCxnSpPr>
            <a:cxnSpLocks/>
          </p:cNvCxnSpPr>
          <p:nvPr/>
        </p:nvCxnSpPr>
        <p:spPr>
          <a:xfrm>
            <a:off x="10080767" y="2177770"/>
            <a:ext cx="941540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>
            <a:extLst>
              <a:ext uri="{FF2B5EF4-FFF2-40B4-BE49-F238E27FC236}">
                <a16:creationId xmlns:a16="http://schemas.microsoft.com/office/drawing/2014/main" id="{3FB5AB96-562B-41FE-979A-C228E827A6E6}"/>
              </a:ext>
            </a:extLst>
          </p:cNvPr>
          <p:cNvCxnSpPr>
            <a:cxnSpLocks/>
          </p:cNvCxnSpPr>
          <p:nvPr/>
        </p:nvCxnSpPr>
        <p:spPr>
          <a:xfrm flipV="1">
            <a:off x="10069374" y="1247629"/>
            <a:ext cx="0" cy="959044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5A366E43-0C0E-4578-B224-E65C3AF8E816}"/>
              </a:ext>
            </a:extLst>
          </p:cNvPr>
          <p:cNvCxnSpPr>
            <a:cxnSpLocks/>
          </p:cNvCxnSpPr>
          <p:nvPr/>
        </p:nvCxnSpPr>
        <p:spPr>
          <a:xfrm flipV="1">
            <a:off x="6618663" y="4642832"/>
            <a:ext cx="1012051" cy="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>
            <a:extLst>
              <a:ext uri="{FF2B5EF4-FFF2-40B4-BE49-F238E27FC236}">
                <a16:creationId xmlns:a16="http://schemas.microsoft.com/office/drawing/2014/main" id="{E9A7874E-AC62-4B29-B666-802E2ABB70A3}"/>
              </a:ext>
            </a:extLst>
          </p:cNvPr>
          <p:cNvCxnSpPr>
            <a:cxnSpLocks/>
          </p:cNvCxnSpPr>
          <p:nvPr/>
        </p:nvCxnSpPr>
        <p:spPr>
          <a:xfrm flipV="1">
            <a:off x="7606862" y="4646936"/>
            <a:ext cx="0" cy="98158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>
            <a:extLst>
              <a:ext uri="{FF2B5EF4-FFF2-40B4-BE49-F238E27FC236}">
                <a16:creationId xmlns:a16="http://schemas.microsoft.com/office/drawing/2014/main" id="{404FD5CE-6460-4F36-823B-691684E3F4C6}"/>
              </a:ext>
            </a:extLst>
          </p:cNvPr>
          <p:cNvCxnSpPr>
            <a:cxnSpLocks/>
          </p:cNvCxnSpPr>
          <p:nvPr/>
        </p:nvCxnSpPr>
        <p:spPr>
          <a:xfrm>
            <a:off x="10074005" y="4639761"/>
            <a:ext cx="948302" cy="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>
            <a:extLst>
              <a:ext uri="{FF2B5EF4-FFF2-40B4-BE49-F238E27FC236}">
                <a16:creationId xmlns:a16="http://schemas.microsoft.com/office/drawing/2014/main" id="{19B7FE4B-22BA-4F90-8619-42F933A3E57C}"/>
              </a:ext>
            </a:extLst>
          </p:cNvPr>
          <p:cNvCxnSpPr>
            <a:cxnSpLocks/>
          </p:cNvCxnSpPr>
          <p:nvPr/>
        </p:nvCxnSpPr>
        <p:spPr>
          <a:xfrm flipV="1">
            <a:off x="10080767" y="4620978"/>
            <a:ext cx="0" cy="981580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Прямая со стрелкой 41">
            <a:extLst>
              <a:ext uri="{FF2B5EF4-FFF2-40B4-BE49-F238E27FC236}">
                <a16:creationId xmlns:a16="http://schemas.microsoft.com/office/drawing/2014/main" id="{941F65B8-26A7-4D14-93F0-2F3108F6C1BA}"/>
              </a:ext>
            </a:extLst>
          </p:cNvPr>
          <p:cNvCxnSpPr>
            <a:cxnSpLocks/>
          </p:cNvCxnSpPr>
          <p:nvPr/>
        </p:nvCxnSpPr>
        <p:spPr>
          <a:xfrm flipV="1">
            <a:off x="6977165" y="2219292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Прямая со стрелкой 44">
            <a:extLst>
              <a:ext uri="{FF2B5EF4-FFF2-40B4-BE49-F238E27FC236}">
                <a16:creationId xmlns:a16="http://schemas.microsoft.com/office/drawing/2014/main" id="{B2F7147D-8C36-44DD-9CF7-A0DB35554475}"/>
              </a:ext>
            </a:extLst>
          </p:cNvPr>
          <p:cNvCxnSpPr>
            <a:cxnSpLocks/>
          </p:cNvCxnSpPr>
          <p:nvPr/>
        </p:nvCxnSpPr>
        <p:spPr>
          <a:xfrm>
            <a:off x="6977165" y="3620199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720BDB-B8B1-4E93-B041-87D38CC30FEB}"/>
                  </a:ext>
                </a:extLst>
              </p:cNvPr>
              <p:cNvSpPr txBox="1"/>
              <p:nvPr/>
            </p:nvSpPr>
            <p:spPr>
              <a:xfrm>
                <a:off x="6759958" y="2873228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22720BDB-B8B1-4E93-B041-87D38CC30F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59958" y="2873228"/>
                <a:ext cx="411972" cy="61555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47" name="Прямая со стрелкой 46">
            <a:extLst>
              <a:ext uri="{FF2B5EF4-FFF2-40B4-BE49-F238E27FC236}">
                <a16:creationId xmlns:a16="http://schemas.microsoft.com/office/drawing/2014/main" id="{B081D879-56E7-4DBA-A7A1-A3E0EBC39BB4}"/>
              </a:ext>
            </a:extLst>
          </p:cNvPr>
          <p:cNvCxnSpPr>
            <a:cxnSpLocks/>
          </p:cNvCxnSpPr>
          <p:nvPr/>
        </p:nvCxnSpPr>
        <p:spPr>
          <a:xfrm flipV="1">
            <a:off x="10739511" y="2269063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 стрелкой 47">
            <a:extLst>
              <a:ext uri="{FF2B5EF4-FFF2-40B4-BE49-F238E27FC236}">
                <a16:creationId xmlns:a16="http://schemas.microsoft.com/office/drawing/2014/main" id="{2BF56525-C6E3-4BB9-87E9-C4ABBA9B958E}"/>
              </a:ext>
            </a:extLst>
          </p:cNvPr>
          <p:cNvCxnSpPr>
            <a:cxnSpLocks/>
          </p:cNvCxnSpPr>
          <p:nvPr/>
        </p:nvCxnSpPr>
        <p:spPr>
          <a:xfrm>
            <a:off x="10739511" y="3669970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EA3D17-0A05-4416-BE5B-BF671378DADB}"/>
                  </a:ext>
                </a:extLst>
              </p:cNvPr>
              <p:cNvSpPr txBox="1"/>
              <p:nvPr/>
            </p:nvSpPr>
            <p:spPr>
              <a:xfrm>
                <a:off x="10522304" y="2922999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4FEA3D17-0A05-4416-BE5B-BF671378DAD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22304" y="2922999"/>
                <a:ext cx="411972" cy="61555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0" name="Прямая со стрелкой 49">
            <a:extLst>
              <a:ext uri="{FF2B5EF4-FFF2-40B4-BE49-F238E27FC236}">
                <a16:creationId xmlns:a16="http://schemas.microsoft.com/office/drawing/2014/main" id="{A1A2B938-E332-4406-90C6-80AF5C6BF24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32542" y="1186662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>
            <a:extLst>
              <a:ext uri="{FF2B5EF4-FFF2-40B4-BE49-F238E27FC236}">
                <a16:creationId xmlns:a16="http://schemas.microsoft.com/office/drawing/2014/main" id="{58238CB9-3CA5-41C4-BC2B-BB7875E35636}"/>
              </a:ext>
            </a:extLst>
          </p:cNvPr>
          <p:cNvCxnSpPr>
            <a:cxnSpLocks/>
          </p:cNvCxnSpPr>
          <p:nvPr/>
        </p:nvCxnSpPr>
        <p:spPr>
          <a:xfrm rot="16200000">
            <a:off x="9471186" y="1202990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8F54EC9-0F9F-41B2-A9DD-C4AB7CA8F9F9}"/>
                  </a:ext>
                </a:extLst>
              </p:cNvPr>
              <p:cNvSpPr txBox="1"/>
              <p:nvPr/>
            </p:nvSpPr>
            <p:spPr>
              <a:xfrm>
                <a:off x="8614098" y="1164636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28F54EC9-0F9F-41B2-A9DD-C4AB7CA8F9F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14098" y="1164636"/>
                <a:ext cx="411972" cy="61555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3" name="Прямая со стрелкой 52">
            <a:extLst>
              <a:ext uri="{FF2B5EF4-FFF2-40B4-BE49-F238E27FC236}">
                <a16:creationId xmlns:a16="http://schemas.microsoft.com/office/drawing/2014/main" id="{7ADA39CA-6F2E-40A8-9D97-A07DCC2CA816}"/>
              </a:ext>
            </a:extLst>
          </p:cNvPr>
          <p:cNvCxnSpPr>
            <a:cxnSpLocks/>
          </p:cNvCxnSpPr>
          <p:nvPr/>
        </p:nvCxnSpPr>
        <p:spPr>
          <a:xfrm rot="16200000" flipV="1">
            <a:off x="8161380" y="4866400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Прямая со стрелкой 53">
            <a:extLst>
              <a:ext uri="{FF2B5EF4-FFF2-40B4-BE49-F238E27FC236}">
                <a16:creationId xmlns:a16="http://schemas.microsoft.com/office/drawing/2014/main" id="{03885740-3F17-4B83-AE34-8A815F2C0816}"/>
              </a:ext>
            </a:extLst>
          </p:cNvPr>
          <p:cNvCxnSpPr>
            <a:cxnSpLocks/>
          </p:cNvCxnSpPr>
          <p:nvPr/>
        </p:nvCxnSpPr>
        <p:spPr>
          <a:xfrm rot="16200000">
            <a:off x="9566709" y="4880809"/>
            <a:ext cx="0" cy="635097"/>
          </a:xfrm>
          <a:prstGeom prst="straightConnector1">
            <a:avLst/>
          </a:prstGeom>
          <a:ln w="38100">
            <a:solidFill>
              <a:srgbClr val="000099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E3E3E43-BE97-4D71-90C5-BA19826A1111}"/>
                  </a:ext>
                </a:extLst>
              </p:cNvPr>
              <p:cNvSpPr txBox="1"/>
              <p:nvPr/>
            </p:nvSpPr>
            <p:spPr>
              <a:xfrm>
                <a:off x="8658116" y="4803992"/>
                <a:ext cx="411972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55" name="TextBox 54">
                <a:extLst>
                  <a:ext uri="{FF2B5EF4-FFF2-40B4-BE49-F238E27FC236}">
                    <a16:creationId xmlns:a16="http://schemas.microsoft.com/office/drawing/2014/main" id="{CE3E3E43-BE97-4D71-90C5-BA19826A11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8116" y="4803992"/>
                <a:ext cx="411972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6" name="Прямая со стрелкой 55">
            <a:extLst>
              <a:ext uri="{FF2B5EF4-FFF2-40B4-BE49-F238E27FC236}">
                <a16:creationId xmlns:a16="http://schemas.microsoft.com/office/drawing/2014/main" id="{CDB28A53-1D89-4E68-B2BB-F0C739A3A183}"/>
              </a:ext>
            </a:extLst>
          </p:cNvPr>
          <p:cNvCxnSpPr>
            <a:cxnSpLocks/>
          </p:cNvCxnSpPr>
          <p:nvPr/>
        </p:nvCxnSpPr>
        <p:spPr>
          <a:xfrm>
            <a:off x="6430925" y="1275677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6541F8E-4FE5-4594-BCD9-93DE62AF4BB3}"/>
                  </a:ext>
                </a:extLst>
              </p:cNvPr>
              <p:cNvSpPr txBox="1"/>
              <p:nvPr/>
            </p:nvSpPr>
            <p:spPr>
              <a:xfrm>
                <a:off x="5851998" y="2932288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B6541F8E-4FE5-4594-BCD9-93DE62AF4B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51998" y="2932288"/>
                <a:ext cx="434413" cy="615553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58" name="Прямая со стрелкой 57">
            <a:extLst>
              <a:ext uri="{FF2B5EF4-FFF2-40B4-BE49-F238E27FC236}">
                <a16:creationId xmlns:a16="http://schemas.microsoft.com/office/drawing/2014/main" id="{1B64F0BD-BAD4-4D8C-8192-71BF72F1912A}"/>
              </a:ext>
            </a:extLst>
          </p:cNvPr>
          <p:cNvCxnSpPr>
            <a:cxnSpLocks/>
          </p:cNvCxnSpPr>
          <p:nvPr/>
        </p:nvCxnSpPr>
        <p:spPr>
          <a:xfrm>
            <a:off x="6566967" y="1047830"/>
            <a:ext cx="4683927" cy="458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45D5C8-9CCF-41EC-AC6C-730E2B9AA928}"/>
                  </a:ext>
                </a:extLst>
              </p:cNvPr>
              <p:cNvSpPr txBox="1"/>
              <p:nvPr/>
            </p:nvSpPr>
            <p:spPr>
              <a:xfrm>
                <a:off x="8657289" y="333064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59" name="TextBox 58">
                <a:extLst>
                  <a:ext uri="{FF2B5EF4-FFF2-40B4-BE49-F238E27FC236}">
                    <a16:creationId xmlns:a16="http://schemas.microsoft.com/office/drawing/2014/main" id="{9F45D5C8-9CCF-41EC-AC6C-730E2B9AA92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89" y="333064"/>
                <a:ext cx="434413" cy="61555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0" name="Прямая со стрелкой 59">
            <a:extLst>
              <a:ext uri="{FF2B5EF4-FFF2-40B4-BE49-F238E27FC236}">
                <a16:creationId xmlns:a16="http://schemas.microsoft.com/office/drawing/2014/main" id="{E7CB08AC-3D1F-43B3-9941-451062972738}"/>
              </a:ext>
            </a:extLst>
          </p:cNvPr>
          <p:cNvCxnSpPr>
            <a:cxnSpLocks/>
          </p:cNvCxnSpPr>
          <p:nvPr/>
        </p:nvCxnSpPr>
        <p:spPr>
          <a:xfrm rot="16200000">
            <a:off x="8830243" y="3660909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45307B-BED8-4C2F-A823-FA33DFA9B17E}"/>
                  </a:ext>
                </a:extLst>
              </p:cNvPr>
              <p:cNvSpPr txBox="1"/>
              <p:nvPr/>
            </p:nvSpPr>
            <p:spPr>
              <a:xfrm>
                <a:off x="8657289" y="5748882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F745307B-BED8-4C2F-A823-FA33DFA9B17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7289" y="5748882"/>
                <a:ext cx="434413" cy="615553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62" name="Прямая со стрелкой 61">
            <a:extLst>
              <a:ext uri="{FF2B5EF4-FFF2-40B4-BE49-F238E27FC236}">
                <a16:creationId xmlns:a16="http://schemas.microsoft.com/office/drawing/2014/main" id="{3CEAF2B6-51DC-4C24-BD90-2D1C70236A05}"/>
              </a:ext>
            </a:extLst>
          </p:cNvPr>
          <p:cNvCxnSpPr>
            <a:cxnSpLocks/>
          </p:cNvCxnSpPr>
          <p:nvPr/>
        </p:nvCxnSpPr>
        <p:spPr>
          <a:xfrm>
            <a:off x="11250894" y="1275677"/>
            <a:ext cx="0" cy="4397649"/>
          </a:xfrm>
          <a:prstGeom prst="straightConnector1">
            <a:avLst/>
          </a:prstGeom>
          <a:ln w="38100">
            <a:solidFill>
              <a:srgbClr val="000099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8291FE-C74A-4DF5-8DC8-D0E562323F4C}"/>
                  </a:ext>
                </a:extLst>
              </p:cNvPr>
              <p:cNvSpPr txBox="1"/>
              <p:nvPr/>
            </p:nvSpPr>
            <p:spPr>
              <a:xfrm>
                <a:off x="11376019" y="3026259"/>
                <a:ext cx="434413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63" name="TextBox 62">
                <a:extLst>
                  <a:ext uri="{FF2B5EF4-FFF2-40B4-BE49-F238E27FC236}">
                    <a16:creationId xmlns:a16="http://schemas.microsoft.com/office/drawing/2014/main" id="{CF8291FE-C74A-4DF5-8DC8-D0E562323F4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376019" y="3026259"/>
                <a:ext cx="434413" cy="61555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Равнобедренный треугольник 22">
            <a:extLst>
              <a:ext uri="{FF2B5EF4-FFF2-40B4-BE49-F238E27FC236}">
                <a16:creationId xmlns:a16="http://schemas.microsoft.com/office/drawing/2014/main" id="{CCB65AE4-07EC-43A6-AB51-AF4566B26532}"/>
              </a:ext>
            </a:extLst>
          </p:cNvPr>
          <p:cNvSpPr/>
          <p:nvPr/>
        </p:nvSpPr>
        <p:spPr>
          <a:xfrm rot="20768078">
            <a:off x="4467833" y="2466834"/>
            <a:ext cx="589442" cy="914400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:a16="http://schemas.microsoft.com/office/drawing/2014/main" id="{D884E403-CDA7-4D79-9D37-6508AEE47AB1}"/>
              </a:ext>
            </a:extLst>
          </p:cNvPr>
          <p:cNvSpPr/>
          <p:nvPr/>
        </p:nvSpPr>
        <p:spPr>
          <a:xfrm rot="986028">
            <a:off x="882449" y="1914563"/>
            <a:ext cx="589442" cy="1011981"/>
          </a:xfrm>
          <a:prstGeom prst="triangle">
            <a:avLst/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280C1306-F460-4DEE-B181-7013B2EB2067}"/>
              </a:ext>
            </a:extLst>
          </p:cNvPr>
          <p:cNvSpPr/>
          <p:nvPr/>
        </p:nvSpPr>
        <p:spPr>
          <a:xfrm rot="20768078">
            <a:off x="1115951" y="3234037"/>
            <a:ext cx="792167" cy="1145695"/>
          </a:xfrm>
          <a:prstGeom prst="triangle">
            <a:avLst>
              <a:gd name="adj" fmla="val 52926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C7762B-B2DF-4315-8504-16573AF019C0}"/>
                  </a:ext>
                </a:extLst>
              </p:cNvPr>
              <p:cNvSpPr txBox="1"/>
              <p:nvPr/>
            </p:nvSpPr>
            <p:spPr>
              <a:xfrm>
                <a:off x="587048" y="952740"/>
                <a:ext cx="2868991" cy="61555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𝒂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𝟏𝟔𝟎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𝒄𝒎</m:t>
                      </m:r>
                    </m:oMath>
                  </m:oMathPara>
                </a14:m>
                <a:endParaRPr lang="ru-RU" sz="4000" b="1" i="1" dirty="0"/>
              </a:p>
            </p:txBody>
          </p:sp>
        </mc:Choice>
        <mc:Fallback xmlns="">
          <p:sp>
            <p:nvSpPr>
              <p:cNvPr id="96" name="TextBox 95">
                <a:extLst>
                  <a:ext uri="{FF2B5EF4-FFF2-40B4-BE49-F238E27FC236}">
                    <a16:creationId xmlns:a16="http://schemas.microsoft.com/office/drawing/2014/main" id="{C3C7762B-B2DF-4315-8504-16573AF019C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7048" y="952740"/>
                <a:ext cx="2868991" cy="61555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12470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амка 5">
            <a:extLst>
              <a:ext uri="{FF2B5EF4-FFF2-40B4-BE49-F238E27FC236}">
                <a16:creationId xmlns:a16="http://schemas.microsoft.com/office/drawing/2014/main" id="{7E64FF86-AAB7-4559-8E1F-79713222874B}"/>
              </a:ext>
            </a:extLst>
          </p:cNvPr>
          <p:cNvSpPr/>
          <p:nvPr/>
        </p:nvSpPr>
        <p:spPr>
          <a:xfrm>
            <a:off x="114300" y="182880"/>
            <a:ext cx="11952288" cy="6544946"/>
          </a:xfrm>
          <a:prstGeom prst="frame">
            <a:avLst>
              <a:gd name="adj1" fmla="val 849"/>
            </a:avLst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Прямоугольник 9">
            <a:extLst>
              <a:ext uri="{FF2B5EF4-FFF2-40B4-BE49-F238E27FC236}">
                <a16:creationId xmlns:a16="http://schemas.microsoft.com/office/drawing/2014/main" id="{5FBF3D45-58AE-4B39-B88C-99DB9E5CA690}"/>
              </a:ext>
            </a:extLst>
          </p:cNvPr>
          <p:cNvSpPr/>
          <p:nvPr/>
        </p:nvSpPr>
        <p:spPr>
          <a:xfrm>
            <a:off x="6702843" y="1472497"/>
            <a:ext cx="941540" cy="101779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0" name="Прямоугольник 39">
            <a:extLst>
              <a:ext uri="{FF2B5EF4-FFF2-40B4-BE49-F238E27FC236}">
                <a16:creationId xmlns:a16="http://schemas.microsoft.com/office/drawing/2014/main" id="{5C1B734F-563B-4140-8081-5E1200FC722A}"/>
              </a:ext>
            </a:extLst>
          </p:cNvPr>
          <p:cNvSpPr/>
          <p:nvPr/>
        </p:nvSpPr>
        <p:spPr>
          <a:xfrm>
            <a:off x="9113852" y="1603345"/>
            <a:ext cx="1075890" cy="1017793"/>
          </a:xfrm>
          <a:prstGeom prst="rect">
            <a:avLst/>
          </a:prstGeom>
          <a:gradFill>
            <a:gsLst>
              <a:gs pos="0">
                <a:schemeClr val="bg1"/>
              </a:gs>
              <a:gs pos="90000">
                <a:srgbClr val="00B0F0"/>
              </a:gs>
            </a:gsLst>
            <a:lin ang="5400000" scaled="1"/>
          </a:gradFill>
          <a:ln w="5715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5B6B73-0752-46CC-830E-6B83A93F4F6A}"/>
                  </a:ext>
                </a:extLst>
              </p:cNvPr>
              <p:cNvSpPr txBox="1"/>
              <p:nvPr/>
            </p:nvSpPr>
            <p:spPr>
              <a:xfrm>
                <a:off x="9063310" y="561627"/>
                <a:ext cx="127759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A15B6B73-0752-46CC-830E-6B83A93F4F6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3310" y="561627"/>
                <a:ext cx="1277594" cy="886205"/>
              </a:xfrm>
              <a:prstGeom prst="rect">
                <a:avLst/>
              </a:prstGeom>
              <a:blipFill>
                <a:blip r:embed="rId2"/>
                <a:stretch>
                  <a:fillRect l="-4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7" name="Прямоугольник 96">
            <a:extLst>
              <a:ext uri="{FF2B5EF4-FFF2-40B4-BE49-F238E27FC236}">
                <a16:creationId xmlns:a16="http://schemas.microsoft.com/office/drawing/2014/main" id="{CB609A02-A0A9-4681-846B-50B51DFD0F1A}"/>
              </a:ext>
            </a:extLst>
          </p:cNvPr>
          <p:cNvSpPr/>
          <p:nvPr/>
        </p:nvSpPr>
        <p:spPr>
          <a:xfrm rot="20649244">
            <a:off x="1478134" y="1688461"/>
            <a:ext cx="3660274" cy="3254242"/>
          </a:xfrm>
          <a:prstGeom prst="rect">
            <a:avLst/>
          </a:prstGeom>
          <a:gradFill>
            <a:gsLst>
              <a:gs pos="52000">
                <a:srgbClr val="00B0F0">
                  <a:lumMod val="63000"/>
                  <a:lumOff val="37000"/>
                </a:srgbClr>
              </a:gs>
              <a:gs pos="0">
                <a:schemeClr val="bg1"/>
              </a:gs>
              <a:gs pos="97814">
                <a:schemeClr val="bg1"/>
              </a:gs>
            </a:gsLst>
            <a:lin ang="5400000" scaled="1"/>
          </a:gra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98" name="Прямая соединительная линия 97">
            <a:extLst>
              <a:ext uri="{FF2B5EF4-FFF2-40B4-BE49-F238E27FC236}">
                <a16:creationId xmlns:a16="http://schemas.microsoft.com/office/drawing/2014/main" id="{F9539E42-2646-4FF0-ACC6-68A11E182F17}"/>
              </a:ext>
            </a:extLst>
          </p:cNvPr>
          <p:cNvCxnSpPr>
            <a:cxnSpLocks/>
          </p:cNvCxnSpPr>
          <p:nvPr/>
        </p:nvCxnSpPr>
        <p:spPr>
          <a:xfrm flipV="1">
            <a:off x="1337202" y="1460428"/>
            <a:ext cx="2589755" cy="733746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>
            <a:extLst>
              <a:ext uri="{FF2B5EF4-FFF2-40B4-BE49-F238E27FC236}">
                <a16:creationId xmlns:a16="http://schemas.microsoft.com/office/drawing/2014/main" id="{10758F48-4DB5-4DAC-90E6-04A42216F6DA}"/>
              </a:ext>
            </a:extLst>
          </p:cNvPr>
          <p:cNvCxnSpPr>
            <a:cxnSpLocks/>
          </p:cNvCxnSpPr>
          <p:nvPr/>
        </p:nvCxnSpPr>
        <p:spPr>
          <a:xfrm flipH="1" flipV="1">
            <a:off x="3898620" y="1448341"/>
            <a:ext cx="1400897" cy="217854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6" name="Прямая соединительная линия 105">
            <a:extLst>
              <a:ext uri="{FF2B5EF4-FFF2-40B4-BE49-F238E27FC236}">
                <a16:creationId xmlns:a16="http://schemas.microsoft.com/office/drawing/2014/main" id="{8F1198E0-9B56-4E6D-887E-34B73B8D8DE0}"/>
              </a:ext>
            </a:extLst>
          </p:cNvPr>
          <p:cNvCxnSpPr>
            <a:cxnSpLocks/>
          </p:cNvCxnSpPr>
          <p:nvPr/>
        </p:nvCxnSpPr>
        <p:spPr>
          <a:xfrm flipV="1">
            <a:off x="3913423" y="1447832"/>
            <a:ext cx="0" cy="9361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CA1E0124-1BE1-4171-96F7-C8C94E45CE74}"/>
              </a:ext>
            </a:extLst>
          </p:cNvPr>
          <p:cNvCxnSpPr>
            <a:cxnSpLocks/>
          </p:cNvCxnSpPr>
          <p:nvPr/>
        </p:nvCxnSpPr>
        <p:spPr>
          <a:xfrm flipV="1">
            <a:off x="5261068" y="3659027"/>
            <a:ext cx="45707" cy="847782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Прямая соединительная линия 67">
            <a:extLst>
              <a:ext uri="{FF2B5EF4-FFF2-40B4-BE49-F238E27FC236}">
                <a16:creationId xmlns:a16="http://schemas.microsoft.com/office/drawing/2014/main" id="{49503713-FA2F-4F4A-993C-C1BD4CA36D7B}"/>
              </a:ext>
            </a:extLst>
          </p:cNvPr>
          <p:cNvCxnSpPr>
            <a:cxnSpLocks/>
          </p:cNvCxnSpPr>
          <p:nvPr/>
        </p:nvCxnSpPr>
        <p:spPr>
          <a:xfrm flipV="1">
            <a:off x="1360880" y="2175912"/>
            <a:ext cx="0" cy="93614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9" name="Прямая соединительная линия 68">
            <a:extLst>
              <a:ext uri="{FF2B5EF4-FFF2-40B4-BE49-F238E27FC236}">
                <a16:creationId xmlns:a16="http://schemas.microsoft.com/office/drawing/2014/main" id="{3FE1B6C2-6023-4138-8EE1-B701152B064A}"/>
              </a:ext>
            </a:extLst>
          </p:cNvPr>
          <p:cNvCxnSpPr>
            <a:cxnSpLocks/>
          </p:cNvCxnSpPr>
          <p:nvPr/>
        </p:nvCxnSpPr>
        <p:spPr>
          <a:xfrm flipV="1">
            <a:off x="1831204" y="2383975"/>
            <a:ext cx="2061039" cy="603211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>
            <a:extLst>
              <a:ext uri="{FF2B5EF4-FFF2-40B4-BE49-F238E27FC236}">
                <a16:creationId xmlns:a16="http://schemas.microsoft.com/office/drawing/2014/main" id="{6D0656F5-646B-4F22-9D82-DD13CE7150DF}"/>
              </a:ext>
            </a:extLst>
          </p:cNvPr>
          <p:cNvCxnSpPr>
            <a:cxnSpLocks/>
          </p:cNvCxnSpPr>
          <p:nvPr/>
        </p:nvCxnSpPr>
        <p:spPr>
          <a:xfrm flipH="1" flipV="1">
            <a:off x="1360885" y="2215424"/>
            <a:ext cx="1369233" cy="2235635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Прямая соединительная линия 70">
            <a:extLst>
              <a:ext uri="{FF2B5EF4-FFF2-40B4-BE49-F238E27FC236}">
                <a16:creationId xmlns:a16="http://schemas.microsoft.com/office/drawing/2014/main" id="{0F8604CE-A7D3-4F54-B864-28C2C14543FF}"/>
              </a:ext>
            </a:extLst>
          </p:cNvPr>
          <p:cNvCxnSpPr>
            <a:cxnSpLocks/>
          </p:cNvCxnSpPr>
          <p:nvPr/>
        </p:nvCxnSpPr>
        <p:spPr>
          <a:xfrm flipH="1" flipV="1">
            <a:off x="1356095" y="3095951"/>
            <a:ext cx="1305299" cy="211955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Прямая соединительная линия 71">
            <a:extLst>
              <a:ext uri="{FF2B5EF4-FFF2-40B4-BE49-F238E27FC236}">
                <a16:creationId xmlns:a16="http://schemas.microsoft.com/office/drawing/2014/main" id="{495C1A1B-9741-4FA8-A6E2-8921C9000403}"/>
              </a:ext>
            </a:extLst>
          </p:cNvPr>
          <p:cNvCxnSpPr>
            <a:cxnSpLocks/>
          </p:cNvCxnSpPr>
          <p:nvPr/>
        </p:nvCxnSpPr>
        <p:spPr>
          <a:xfrm flipV="1">
            <a:off x="2675274" y="4419346"/>
            <a:ext cx="39901" cy="79615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Прямая соединительная линия 74">
            <a:extLst>
              <a:ext uri="{FF2B5EF4-FFF2-40B4-BE49-F238E27FC236}">
                <a16:creationId xmlns:a16="http://schemas.microsoft.com/office/drawing/2014/main" id="{0A7435F3-272A-438E-BC41-EBA83A7E00F3}"/>
              </a:ext>
            </a:extLst>
          </p:cNvPr>
          <p:cNvCxnSpPr>
            <a:cxnSpLocks/>
          </p:cNvCxnSpPr>
          <p:nvPr/>
        </p:nvCxnSpPr>
        <p:spPr>
          <a:xfrm flipV="1">
            <a:off x="2661394" y="4482045"/>
            <a:ext cx="2613166" cy="737877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Прямая соединительная линия 78">
            <a:extLst>
              <a:ext uri="{FF2B5EF4-FFF2-40B4-BE49-F238E27FC236}">
                <a16:creationId xmlns:a16="http://schemas.microsoft.com/office/drawing/2014/main" id="{7C93B420-6F90-4E5E-8CA2-76C85B436313}"/>
              </a:ext>
            </a:extLst>
          </p:cNvPr>
          <p:cNvCxnSpPr>
            <a:cxnSpLocks/>
          </p:cNvCxnSpPr>
          <p:nvPr/>
        </p:nvCxnSpPr>
        <p:spPr>
          <a:xfrm flipV="1">
            <a:off x="2700741" y="3631120"/>
            <a:ext cx="2639967" cy="792544"/>
          </a:xfrm>
          <a:prstGeom prst="line">
            <a:avLst/>
          </a:prstGeom>
          <a:ln w="57150">
            <a:solidFill>
              <a:schemeClr val="accent4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Прямая соединительная линия 65">
            <a:extLst>
              <a:ext uri="{FF2B5EF4-FFF2-40B4-BE49-F238E27FC236}">
                <a16:creationId xmlns:a16="http://schemas.microsoft.com/office/drawing/2014/main" id="{45664BBB-E0E4-4761-B3F6-EBD40449A3C4}"/>
              </a:ext>
            </a:extLst>
          </p:cNvPr>
          <p:cNvCxnSpPr>
            <a:cxnSpLocks/>
          </p:cNvCxnSpPr>
          <p:nvPr/>
        </p:nvCxnSpPr>
        <p:spPr>
          <a:xfrm flipH="1" flipV="1">
            <a:off x="3890870" y="2350959"/>
            <a:ext cx="908282" cy="1448032"/>
          </a:xfrm>
          <a:prstGeom prst="line">
            <a:avLst/>
          </a:prstGeom>
          <a:ln w="5715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6" name="Равнобедренный треугольник 75">
            <a:extLst>
              <a:ext uri="{FF2B5EF4-FFF2-40B4-BE49-F238E27FC236}">
                <a16:creationId xmlns:a16="http://schemas.microsoft.com/office/drawing/2014/main" id="{8ED80B91-2CD2-4098-9700-830311B26EDB}"/>
              </a:ext>
            </a:extLst>
          </p:cNvPr>
          <p:cNvSpPr/>
          <p:nvPr/>
        </p:nvSpPr>
        <p:spPr>
          <a:xfrm rot="9509505">
            <a:off x="4405866" y="1100723"/>
            <a:ext cx="1090627" cy="2958063"/>
          </a:xfrm>
          <a:prstGeom prst="triangle">
            <a:avLst>
              <a:gd name="adj" fmla="val 45105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7" name="Равнобедренный треугольник 76">
            <a:extLst>
              <a:ext uri="{FF2B5EF4-FFF2-40B4-BE49-F238E27FC236}">
                <a16:creationId xmlns:a16="http://schemas.microsoft.com/office/drawing/2014/main" id="{D884E403-CDA7-4D79-9D37-6508AEE47AB1}"/>
              </a:ext>
            </a:extLst>
          </p:cNvPr>
          <p:cNvSpPr/>
          <p:nvPr/>
        </p:nvSpPr>
        <p:spPr>
          <a:xfrm rot="986028">
            <a:off x="695438" y="1836145"/>
            <a:ext cx="800885" cy="1170092"/>
          </a:xfrm>
          <a:prstGeom prst="triangle">
            <a:avLst>
              <a:gd name="adj" fmla="val 58141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Равнобедренный треугольник 79">
            <a:extLst>
              <a:ext uri="{FF2B5EF4-FFF2-40B4-BE49-F238E27FC236}">
                <a16:creationId xmlns:a16="http://schemas.microsoft.com/office/drawing/2014/main" id="{280C1306-F460-4DEE-B181-7013B2EB2067}"/>
              </a:ext>
            </a:extLst>
          </p:cNvPr>
          <p:cNvSpPr/>
          <p:nvPr/>
        </p:nvSpPr>
        <p:spPr>
          <a:xfrm rot="20432860">
            <a:off x="1012337" y="2649553"/>
            <a:ext cx="1231528" cy="3012347"/>
          </a:xfrm>
          <a:prstGeom prst="triangle">
            <a:avLst>
              <a:gd name="adj" fmla="val 47978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A7C1C6-D279-4E80-9DC2-F94B59D4E3CE}"/>
                  </a:ext>
                </a:extLst>
              </p:cNvPr>
              <p:cNvSpPr txBox="1"/>
              <p:nvPr/>
            </p:nvSpPr>
            <p:spPr>
              <a:xfrm>
                <a:off x="7698875" y="1651408"/>
                <a:ext cx="127759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8BA7C1C6-D279-4E80-9DC2-F94B59D4E3C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98875" y="1651408"/>
                <a:ext cx="1277594" cy="886205"/>
              </a:xfrm>
              <a:prstGeom prst="rect">
                <a:avLst/>
              </a:prstGeom>
              <a:blipFill>
                <a:blip r:embed="rId3"/>
                <a:stretch>
                  <a:fillRect l="-4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B48905A-2D3F-47CE-8DC3-FAA01AD551C9}"/>
                  </a:ext>
                </a:extLst>
              </p:cNvPr>
              <p:cNvSpPr txBox="1"/>
              <p:nvPr/>
            </p:nvSpPr>
            <p:spPr>
              <a:xfrm>
                <a:off x="4566903" y="2022264"/>
                <a:ext cx="53133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5" name="TextBox 84">
                <a:extLst>
                  <a:ext uri="{FF2B5EF4-FFF2-40B4-BE49-F238E27FC236}">
                    <a16:creationId xmlns:a16="http://schemas.microsoft.com/office/drawing/2014/main" id="{DB48905A-2D3F-47CE-8DC3-FAA01AD551C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66903" y="2022264"/>
                <a:ext cx="531330" cy="55399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CD99EB5-4C50-4AEB-A4AC-7CC6A8B82A48}"/>
                  </a:ext>
                </a:extLst>
              </p:cNvPr>
              <p:cNvSpPr txBox="1"/>
              <p:nvPr/>
            </p:nvSpPr>
            <p:spPr>
              <a:xfrm>
                <a:off x="3516584" y="3539687"/>
                <a:ext cx="531330" cy="553998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3600" b="1" i="1" smtClean="0">
                          <a:latin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3600" b="1" dirty="0"/>
              </a:p>
            </p:txBody>
          </p:sp>
        </mc:Choice>
        <mc:Fallback xmlns="">
          <p:sp>
            <p:nvSpPr>
              <p:cNvPr id="86" name="TextBox 85">
                <a:extLst>
                  <a:ext uri="{FF2B5EF4-FFF2-40B4-BE49-F238E27FC236}">
                    <a16:creationId xmlns:a16="http://schemas.microsoft.com/office/drawing/2014/main" id="{BCD99EB5-4C50-4AEB-A4AC-7CC6A8B82A4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16584" y="3539687"/>
                <a:ext cx="531330" cy="5539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8" name="Равнобедренный треугольник 77">
            <a:extLst>
              <a:ext uri="{FF2B5EF4-FFF2-40B4-BE49-F238E27FC236}">
                <a16:creationId xmlns:a16="http://schemas.microsoft.com/office/drawing/2014/main" id="{A90D5250-B26C-486A-9C95-076308BBE886}"/>
              </a:ext>
            </a:extLst>
          </p:cNvPr>
          <p:cNvSpPr/>
          <p:nvPr/>
        </p:nvSpPr>
        <p:spPr>
          <a:xfrm rot="12587860">
            <a:off x="5054668" y="3722154"/>
            <a:ext cx="861287" cy="973923"/>
          </a:xfrm>
          <a:prstGeom prst="triangle">
            <a:avLst>
              <a:gd name="adj" fmla="val 43656"/>
            </a:avLst>
          </a:prstGeom>
          <a:ln>
            <a:solidFill>
              <a:schemeClr val="bg1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A1175A6-AF8F-4183-97DA-C6C14CFB8F68}"/>
                  </a:ext>
                </a:extLst>
              </p:cNvPr>
              <p:cNvSpPr txBox="1"/>
              <p:nvPr/>
            </p:nvSpPr>
            <p:spPr>
              <a:xfrm>
                <a:off x="5451647" y="3691554"/>
                <a:ext cx="1277594" cy="88620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ru-RU" sz="40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𝟏𝟔𝟎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𝒙</m:t>
                        </m:r>
                      </m:num>
                      <m:den>
                        <m:r>
                          <a:rPr lang="en-US" sz="4000" b="1" i="1" smtClean="0">
                            <a:latin typeface="Cambria Math" panose="02040503050406030204" pitchFamily="18" charset="0"/>
                          </a:rPr>
                          <m:t>𝟐</m:t>
                        </m:r>
                      </m:den>
                    </m:f>
                  </m:oMath>
                </a14:m>
                <a:r>
                  <a:rPr lang="en-US" sz="4000" b="1" dirty="0"/>
                  <a:t> </a:t>
                </a:r>
                <a:endParaRPr lang="ru-RU" sz="4000" b="1" dirty="0"/>
              </a:p>
            </p:txBody>
          </p:sp>
        </mc:Choice>
        <mc:Fallback xmlns="">
          <p:sp>
            <p:nvSpPr>
              <p:cNvPr id="81" name="TextBox 80">
                <a:extLst>
                  <a:ext uri="{FF2B5EF4-FFF2-40B4-BE49-F238E27FC236}">
                    <a16:creationId xmlns:a16="http://schemas.microsoft.com/office/drawing/2014/main" id="{EA1175A6-AF8F-4183-97DA-C6C14CFB8F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451647" y="3691554"/>
                <a:ext cx="1277594" cy="886205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35" name="Прямая соединительная линия 34">
            <a:extLst>
              <a:ext uri="{FF2B5EF4-FFF2-40B4-BE49-F238E27FC236}">
                <a16:creationId xmlns:a16="http://schemas.microsoft.com/office/drawing/2014/main" id="{8060F5FC-7865-402A-8365-E21BF10AAE73}"/>
              </a:ext>
            </a:extLst>
          </p:cNvPr>
          <p:cNvCxnSpPr>
            <a:cxnSpLocks/>
          </p:cNvCxnSpPr>
          <p:nvPr/>
        </p:nvCxnSpPr>
        <p:spPr>
          <a:xfrm>
            <a:off x="3910452" y="1437093"/>
            <a:ext cx="1399594" cy="2186739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81">
            <a:extLst>
              <a:ext uri="{FF2B5EF4-FFF2-40B4-BE49-F238E27FC236}">
                <a16:creationId xmlns:a16="http://schemas.microsoft.com/office/drawing/2014/main" id="{82B85C54-E8AE-4C0B-8EB2-8D49E1A8F257}"/>
              </a:ext>
            </a:extLst>
          </p:cNvPr>
          <p:cNvCxnSpPr>
            <a:cxnSpLocks/>
          </p:cNvCxnSpPr>
          <p:nvPr/>
        </p:nvCxnSpPr>
        <p:spPr>
          <a:xfrm flipV="1">
            <a:off x="2693483" y="3626334"/>
            <a:ext cx="2621687" cy="790772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>
            <a:extLst>
              <a:ext uri="{FF2B5EF4-FFF2-40B4-BE49-F238E27FC236}">
                <a16:creationId xmlns:a16="http://schemas.microsoft.com/office/drawing/2014/main" id="{9F0784CD-0FFB-446E-885B-09A770BDB304}"/>
              </a:ext>
            </a:extLst>
          </p:cNvPr>
          <p:cNvCxnSpPr>
            <a:cxnSpLocks/>
          </p:cNvCxnSpPr>
          <p:nvPr/>
        </p:nvCxnSpPr>
        <p:spPr>
          <a:xfrm flipV="1">
            <a:off x="5247846" y="3596048"/>
            <a:ext cx="59805" cy="916265"/>
          </a:xfrm>
          <a:prstGeom prst="line">
            <a:avLst/>
          </a:prstGeom>
          <a:ln w="762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756599-08BD-4384-B4F9-90FB37D30662}"/>
                  </a:ext>
                </a:extLst>
              </p:cNvPr>
              <p:cNvSpPr txBox="1"/>
              <p:nvPr/>
            </p:nvSpPr>
            <p:spPr>
              <a:xfrm>
                <a:off x="6090444" y="4812253"/>
                <a:ext cx="5003101" cy="115249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𝑽</m:t>
                      </m:r>
                      <m:d>
                        <m:d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e>
                      </m:d>
                      <m:r>
                        <a:rPr lang="en-US" sz="4000" b="1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40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𝟏𝟔𝟎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𝒙</m:t>
                          </m:r>
                        </m:num>
                        <m:den>
                          <m:r>
                            <a:rPr lang="en-US" sz="40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∙</m:t>
                      </m:r>
                      <m:r>
                        <a:rPr lang="en-US" sz="4000" b="1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𝒙</m:t>
                      </m:r>
                    </m:oMath>
                  </m:oMathPara>
                </a14:m>
                <a:endParaRPr lang="ru-RU" sz="4000" b="1" dirty="0"/>
              </a:p>
            </p:txBody>
          </p:sp>
        </mc:Choice>
        <mc:Fallback xmlns="">
          <p:sp>
            <p:nvSpPr>
              <p:cNvPr id="88" name="TextBox 87">
                <a:extLst>
                  <a:ext uri="{FF2B5EF4-FFF2-40B4-BE49-F238E27FC236}">
                    <a16:creationId xmlns:a16="http://schemas.microsoft.com/office/drawing/2014/main" id="{E1756599-08BD-4384-B4F9-90FB37D3066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0444" y="4812253"/>
                <a:ext cx="5003101" cy="1152495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49053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377</Words>
  <Application>Microsoft Office PowerPoint</Application>
  <PresentationFormat>Широкоэкранный</PresentationFormat>
  <Paragraphs>191</Paragraphs>
  <Slides>28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Cambria Math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 Windows</dc:creator>
  <cp:lastModifiedBy>Пользователь</cp:lastModifiedBy>
  <cp:revision>80</cp:revision>
  <dcterms:created xsi:type="dcterms:W3CDTF">2020-12-01T17:05:56Z</dcterms:created>
  <dcterms:modified xsi:type="dcterms:W3CDTF">2021-02-20T12:17:47Z</dcterms:modified>
</cp:coreProperties>
</file>